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4" r:id="rId2"/>
    <p:sldId id="395" r:id="rId3"/>
  </p:sldIdLst>
  <p:sldSz cx="9144000" cy="6858000" type="screen4x3"/>
  <p:notesSz cx="6858000" cy="97155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3A7"/>
    <a:srgbClr val="00FFFF"/>
    <a:srgbClr val="CC3300"/>
    <a:srgbClr val="FF0066"/>
    <a:srgbClr val="66FF33"/>
    <a:srgbClr val="FFFF99"/>
    <a:srgbClr val="F0A91C"/>
    <a:srgbClr val="CCFFCC"/>
    <a:srgbClr val="FF9999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2" autoAdjust="0"/>
    <p:restoredTop sz="99370" autoAdjust="0"/>
  </p:normalViewPr>
  <p:slideViewPr>
    <p:cSldViewPr>
      <p:cViewPr>
        <p:scale>
          <a:sx n="80" d="100"/>
          <a:sy n="80" d="100"/>
        </p:scale>
        <p:origin x="-1728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A66ED-1892-4F13-8FCF-75D27C5E8A86}" type="datetimeFigureOut">
              <a:rPr lang="de-DE" smtClean="0"/>
              <a:pPr/>
              <a:t>20.05.2019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B8783-A947-4A2F-BEAB-2261CB2408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C7A6-F60E-4B3D-9BEC-6DAB0C920360}" type="datetimeFigureOut">
              <a:rPr lang="de-DE" smtClean="0"/>
              <a:pPr/>
              <a:t>20.05.2019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7BA9-1A2E-442D-9A7A-07401E4AC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20.05.2019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6088360" y="-833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0070C0"/>
                </a:solidFill>
                <a:latin typeface="Calibri" pitchFamily="34" charset="0"/>
              </a:rPr>
              <a:t>Gegeben: Wort-Endung </a:t>
            </a:r>
          </a:p>
          <a:p>
            <a:r>
              <a:rPr lang="de-DE" sz="1400" b="1" dirty="0" smtClean="0">
                <a:solidFill>
                  <a:srgbClr val="0070C0"/>
                </a:solidFill>
                <a:latin typeface="Calibri" pitchFamily="34" charset="0"/>
              </a:rPr>
              <a:t>Zu finden: Wort-Anfänge</a:t>
            </a:r>
            <a:endParaRPr lang="de-DE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Calibri" pitchFamily="34" charset="0"/>
              </a:rPr>
              <a:t>Wort-Anfänge im </a:t>
            </a:r>
            <a:r>
              <a:rPr lang="de-DE" sz="1400" b="1" dirty="0" smtClean="0">
                <a:latin typeface="Calibri" pitchFamily="34" charset="0"/>
              </a:rPr>
              <a:t>Reifen</a:t>
            </a:r>
            <a:r>
              <a:rPr lang="de-DE" sz="14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de-DE" sz="1400" dirty="0" smtClean="0">
                <a:latin typeface="Calibri" pitchFamily="34" charset="0"/>
              </a:rPr>
              <a:t>dürfen</a:t>
            </a:r>
            <a:r>
              <a:rPr lang="de-DE" sz="1400" b="1" dirty="0" smtClean="0">
                <a:latin typeface="Calibri" pitchFamily="34" charset="0"/>
              </a:rPr>
              <a:t> max.5 Buchstaben </a:t>
            </a:r>
            <a:r>
              <a:rPr lang="de-DE" sz="1400" dirty="0" smtClean="0">
                <a:latin typeface="Calibri" pitchFamily="34" charset="0"/>
              </a:rPr>
              <a:t>haben!</a:t>
            </a:r>
            <a:endParaRPr lang="de-DE" sz="1400" dirty="0">
              <a:latin typeface="Calibri" pitchFamily="34" charset="0"/>
            </a:endParaRPr>
          </a:p>
        </p:txBody>
      </p:sp>
      <p:sp>
        <p:nvSpPr>
          <p:cNvPr id="33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Calibri" pitchFamily="34" charset="0"/>
              </a:rPr>
              <a:t>Ro.</a:t>
            </a:r>
            <a:r>
              <a:rPr lang="de-DE" sz="3600" b="1" dirty="0" err="1" smtClean="0">
                <a:latin typeface="Calibri" pitchFamily="34" charset="0"/>
                <a:cs typeface="Arial" pitchFamily="34" charset="0"/>
              </a:rPr>
              <a:t>tunde</a:t>
            </a:r>
            <a:endParaRPr lang="de-DE" sz="36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5" name="Titel 1"/>
          <p:cNvSpPr>
            <a:spLocks/>
          </p:cNvSpPr>
          <p:nvPr/>
        </p:nvSpPr>
        <p:spPr bwMode="auto">
          <a:xfrm>
            <a:off x="4128077" y="1292510"/>
            <a:ext cx="875971" cy="288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de-DE" sz="2000" b="1" dirty="0" smtClean="0">
                <a:latin typeface="Calibri" pitchFamily="34" charset="0"/>
              </a:rPr>
              <a:t>N </a:t>
            </a:r>
            <a:r>
              <a:rPr lang="de-DE" sz="1600" b="1" dirty="0" smtClean="0">
                <a:solidFill>
                  <a:srgbClr val="0070C0"/>
                </a:solidFill>
                <a:latin typeface="Calibri" pitchFamily="34" charset="0"/>
                <a:cs typeface="Arial"/>
              </a:rPr>
              <a:t>►</a:t>
            </a:r>
            <a:r>
              <a:rPr lang="de-DE" sz="2000" b="1" dirty="0" smtClean="0">
                <a:latin typeface="Calibri" pitchFamily="34" charset="0"/>
              </a:rPr>
              <a:t>R</a:t>
            </a:r>
            <a:endParaRPr lang="de-DE" sz="2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7" name="Titel 1"/>
          <p:cNvSpPr>
            <a:spLocks/>
          </p:cNvSpPr>
          <p:nvPr/>
        </p:nvSpPr>
        <p:spPr bwMode="auto">
          <a:xfrm>
            <a:off x="2195736" y="116632"/>
            <a:ext cx="3528392" cy="432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de-DE" sz="3200" dirty="0" smtClean="0">
                <a:latin typeface="Calibri" pitchFamily="34" charset="0"/>
              </a:rPr>
              <a:t>Version A. </a:t>
            </a:r>
            <a:r>
              <a:rPr lang="de-DE" sz="3200" b="1" dirty="0" smtClean="0">
                <a:latin typeface="Calibri" pitchFamily="34" charset="0"/>
              </a:rPr>
              <a:t> N </a:t>
            </a:r>
            <a:r>
              <a:rPr lang="de-DE" sz="2800" b="1" dirty="0" smtClean="0">
                <a:solidFill>
                  <a:srgbClr val="0070C0"/>
                </a:solidFill>
                <a:latin typeface="Calibri" pitchFamily="34" charset="0"/>
                <a:cs typeface="Arial"/>
              </a:rPr>
              <a:t>►</a:t>
            </a:r>
            <a:r>
              <a:rPr lang="de-DE" sz="3200" b="1" dirty="0" smtClean="0">
                <a:latin typeface="Calibri" pitchFamily="34" charset="0"/>
              </a:rPr>
              <a:t>R</a:t>
            </a:r>
            <a:endParaRPr lang="de-DE" sz="3200" dirty="0"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994462" y="1639087"/>
            <a:ext cx="7119579" cy="4203188"/>
            <a:chOff x="994462" y="1639087"/>
            <a:chExt cx="7119579" cy="4203188"/>
          </a:xfrm>
        </p:grpSpPr>
        <p:sp>
          <p:nvSpPr>
            <p:cNvPr id="11" name="Ellipse 1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Calibri" pitchFamily="34" charset="0"/>
              </a:rPr>
              <a:t>Wort-Anfänge im </a:t>
            </a:r>
            <a:r>
              <a:rPr lang="de-DE" sz="1400" b="1" dirty="0" smtClean="0">
                <a:latin typeface="Calibri" pitchFamily="34" charset="0"/>
              </a:rPr>
              <a:t>Reifen</a:t>
            </a:r>
            <a:r>
              <a:rPr lang="de-DE" sz="14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de-DE" sz="1400" dirty="0" smtClean="0">
                <a:latin typeface="Calibri" pitchFamily="34" charset="0"/>
              </a:rPr>
              <a:t>dürfen</a:t>
            </a:r>
            <a:r>
              <a:rPr lang="de-DE" sz="1400" b="1" dirty="0" smtClean="0">
                <a:latin typeface="Calibri" pitchFamily="34" charset="0"/>
              </a:rPr>
              <a:t> max.5 Buchstaben </a:t>
            </a:r>
            <a:r>
              <a:rPr lang="de-DE" sz="1400" dirty="0" smtClean="0">
                <a:latin typeface="Calibri" pitchFamily="34" charset="0"/>
              </a:rPr>
              <a:t>haben!</a:t>
            </a:r>
            <a:endParaRPr lang="de-DE" sz="1400" dirty="0">
              <a:latin typeface="Calibri" pitchFamily="34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6084168" y="1191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  <a:latin typeface="Calibri" pitchFamily="34" charset="0"/>
              </a:rPr>
              <a:t>Gegeben: Wort-Anfänge   </a:t>
            </a:r>
          </a:p>
          <a:p>
            <a:r>
              <a:rPr lang="de-DE" sz="1400" b="1" dirty="0" smtClean="0">
                <a:solidFill>
                  <a:srgbClr val="C00000"/>
                </a:solidFill>
                <a:latin typeface="Calibri" pitchFamily="34" charset="0"/>
              </a:rPr>
              <a:t>Zu finden: Wort-Endung</a:t>
            </a:r>
            <a:endParaRPr lang="de-DE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Calibri" pitchFamily="34" charset="0"/>
              </a:rPr>
              <a:t>Ro.</a:t>
            </a:r>
            <a:r>
              <a:rPr lang="de-DE" sz="3600" b="1" dirty="0" err="1" smtClean="0">
                <a:latin typeface="Calibri" pitchFamily="34" charset="0"/>
                <a:cs typeface="Arial" pitchFamily="34" charset="0"/>
              </a:rPr>
              <a:t>tunde</a:t>
            </a:r>
            <a:endParaRPr lang="de-DE" sz="36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itel 1"/>
          <p:cNvSpPr>
            <a:spLocks/>
          </p:cNvSpPr>
          <p:nvPr/>
        </p:nvSpPr>
        <p:spPr bwMode="auto">
          <a:xfrm>
            <a:off x="4128077" y="1292510"/>
            <a:ext cx="875971" cy="288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de-DE" sz="2000" b="1" dirty="0" smtClean="0">
                <a:latin typeface="Calibri" pitchFamily="34" charset="0"/>
              </a:rPr>
              <a:t>R </a:t>
            </a:r>
            <a:r>
              <a:rPr lang="de-DE" sz="1600" b="1" dirty="0" smtClean="0">
                <a:solidFill>
                  <a:srgbClr val="C00000"/>
                </a:solidFill>
                <a:latin typeface="Calibri" pitchFamily="34" charset="0"/>
                <a:cs typeface="Arial"/>
              </a:rPr>
              <a:t>►</a:t>
            </a:r>
            <a:r>
              <a:rPr lang="de-DE" sz="2000" b="1" dirty="0" smtClean="0">
                <a:latin typeface="Calibri" pitchFamily="34" charset="0"/>
              </a:rPr>
              <a:t>N</a:t>
            </a:r>
            <a:endParaRPr lang="de-DE" sz="2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Titel 1"/>
          <p:cNvSpPr>
            <a:spLocks/>
          </p:cNvSpPr>
          <p:nvPr/>
        </p:nvSpPr>
        <p:spPr bwMode="auto">
          <a:xfrm>
            <a:off x="2450618" y="64307"/>
            <a:ext cx="3023578" cy="5040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de-DE" sz="3200" dirty="0" smtClean="0">
                <a:latin typeface="Calibri" pitchFamily="34" charset="0"/>
              </a:rPr>
              <a:t>Version B.</a:t>
            </a:r>
            <a:r>
              <a:rPr lang="de-DE" sz="3200" b="1" dirty="0" smtClean="0">
                <a:latin typeface="Calibri" pitchFamily="34" charset="0"/>
              </a:rPr>
              <a:t>  R </a:t>
            </a:r>
            <a:r>
              <a:rPr lang="de-DE" sz="2800" b="1" dirty="0" smtClean="0">
                <a:solidFill>
                  <a:srgbClr val="C00000"/>
                </a:solidFill>
                <a:latin typeface="Calibri" pitchFamily="34" charset="0"/>
                <a:cs typeface="Arial"/>
              </a:rPr>
              <a:t>►</a:t>
            </a:r>
            <a:r>
              <a:rPr lang="de-DE" sz="3200" b="1" dirty="0" smtClean="0">
                <a:latin typeface="Calibri" pitchFamily="34" charset="0"/>
              </a:rPr>
              <a:t>N</a:t>
            </a:r>
            <a:endParaRPr lang="de-DE" sz="3200" dirty="0"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994462" y="1639087"/>
            <a:ext cx="7119579" cy="4203188"/>
            <a:chOff x="994462" y="1639087"/>
            <a:chExt cx="7119579" cy="4203188"/>
          </a:xfrm>
        </p:grpSpPr>
        <p:sp>
          <p:nvSpPr>
            <p:cNvPr id="11" name="Ellipse 1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706</cp:revision>
  <dcterms:created xsi:type="dcterms:W3CDTF">2009-12-16T09:06:32Z</dcterms:created>
  <dcterms:modified xsi:type="dcterms:W3CDTF">2019-05-20T11:06:57Z</dcterms:modified>
</cp:coreProperties>
</file>