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413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5" r:id="rId33"/>
    <p:sldId id="446" r:id="rId34"/>
    <p:sldId id="447" r:id="rId35"/>
    <p:sldId id="448" r:id="rId36"/>
    <p:sldId id="449" r:id="rId37"/>
    <p:sldId id="450" r:id="rId38"/>
    <p:sldId id="451" r:id="rId39"/>
    <p:sldId id="452" r:id="rId40"/>
    <p:sldId id="453" r:id="rId41"/>
    <p:sldId id="454" r:id="rId42"/>
    <p:sldId id="455" r:id="rId43"/>
    <p:sldId id="456" r:id="rId44"/>
    <p:sldId id="457" r:id="rId45"/>
    <p:sldId id="458" r:id="rId46"/>
    <p:sldId id="459" r:id="rId47"/>
    <p:sldId id="460" r:id="rId48"/>
    <p:sldId id="461" r:id="rId49"/>
  </p:sldIdLst>
  <p:sldSz cx="9144000" cy="6858000" type="screen4x3"/>
  <p:notesSz cx="6858000" cy="97155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66FF33"/>
    <a:srgbClr val="FF9999"/>
    <a:srgbClr val="CD03A7"/>
    <a:srgbClr val="CCFFCC"/>
    <a:srgbClr val="CC3300"/>
    <a:srgbClr val="FFFF99"/>
    <a:srgbClr val="F0A91C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2" autoAdjust="0"/>
    <p:restoredTop sz="99370" autoAdjust="0"/>
  </p:normalViewPr>
  <p:slideViewPr>
    <p:cSldViewPr>
      <p:cViewPr>
        <p:scale>
          <a:sx n="70" d="100"/>
          <a:sy n="70" d="100"/>
        </p:scale>
        <p:origin x="-1843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1C7A6-F60E-4B3D-9BEC-6DAB0C920360}" type="datetimeFigureOut">
              <a:rPr lang="de-DE" smtClean="0"/>
              <a:pPr/>
              <a:t>17.05.2019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A7BA9-1A2E-442D-9A7A-07401E4AC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DB3F-D05F-490A-92C6-59FB9670132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0620-EAE6-4DD8-BBF5-C070CB98B199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B9F02-7BFC-4F20-85B2-272CB8976A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8097-B151-4113-9F3E-F926FCBC9D40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D2D8-1F7B-4577-96EF-4A36D53FDF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C6948-4B82-4D67-B5FC-49E23C74D0AE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6CD0-11C5-40A8-87E6-DE46803CCF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FECD-E09D-4835-9C82-71A278C4AC94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00C2-199A-4C8F-85FE-09A5A96FE5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A417-81CD-4EC3-9138-EC6875DFBED2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56FA-6B3A-4201-8B87-0EB894CC37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FB0F-04E8-4232-934D-D27046170653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848D-B2F0-423F-9404-8F68BE557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F3C87-704C-410D-8C4D-ECEA7FF184AA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13948-9847-4D89-8B25-225737712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69365-DDF4-4279-A52E-25AF353A16DD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36AC-D1C0-4120-A546-68C74503A2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E571-9797-4251-9C43-0F0CBEBD5088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E52-11B5-4FF3-B4BC-6B09260F7B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F131-2C1B-4594-B485-B775F22D33E1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3699C-80A1-435D-9BA0-9988E06196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057F-60DE-439A-BA29-4107D13C4003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8C3B-8B78-4714-B6F1-1FE54C85A8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3D429-DCB5-4A8D-906B-072D4F7B5E3A}" type="datetimeFigureOut">
              <a:rPr lang="de-DE"/>
              <a:pPr>
                <a:defRPr/>
              </a:pPr>
              <a:t>17.05.2019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0DDC5-2794-4682-87C4-BB299130BE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26" name="Gruppieren 85"/>
          <p:cNvGrpSpPr/>
          <p:nvPr/>
        </p:nvGrpSpPr>
        <p:grpSpPr>
          <a:xfrm>
            <a:off x="132904" y="3870682"/>
            <a:ext cx="2915816" cy="2824078"/>
            <a:chOff x="6048672" y="820946"/>
            <a:chExt cx="2915816" cy="2824078"/>
          </a:xfrm>
        </p:grpSpPr>
        <p:grpSp>
          <p:nvGrpSpPr>
            <p:cNvPr id="30" name="Gruppieren 91"/>
            <p:cNvGrpSpPr/>
            <p:nvPr/>
          </p:nvGrpSpPr>
          <p:grpSpPr>
            <a:xfrm>
              <a:off x="6048672" y="836712"/>
              <a:ext cx="2915816" cy="2808312"/>
              <a:chOff x="6048672" y="836712"/>
              <a:chExt cx="2915816" cy="2808312"/>
            </a:xfrm>
          </p:grpSpPr>
          <p:sp>
            <p:nvSpPr>
              <p:cNvPr id="32" name="Ellipse 31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ache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7020611" y="1077424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M</a:t>
                </a:r>
                <a:endParaRPr lang="de-DE" sz="2400" dirty="0"/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8154539" y="1558849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L</a:t>
                </a:r>
                <a:endParaRPr lang="de-DE" sz="2400" dirty="0"/>
              </a:p>
            </p:txBody>
          </p:sp>
          <p:sp>
            <p:nvSpPr>
              <p:cNvPr id="37" name="Textfeld 36"/>
              <p:cNvSpPr txBox="1"/>
              <p:nvPr/>
            </p:nvSpPr>
            <p:spPr>
              <a:xfrm>
                <a:off x="6291657" y="2361224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R</a:t>
                </a:r>
                <a:endParaRPr lang="de-DE" sz="2400" dirty="0"/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7926566" y="2852936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S</a:t>
                </a:r>
                <a:endParaRPr lang="de-DE" sz="2400" dirty="0"/>
              </a:p>
            </p:txBody>
          </p:sp>
        </p:grpSp>
        <p:sp>
          <p:nvSpPr>
            <p:cNvPr id="31" name="Textfeld 30"/>
            <p:cNvSpPr txBox="1"/>
            <p:nvPr/>
          </p:nvSpPr>
          <p:spPr>
            <a:xfrm>
              <a:off x="6239296" y="820946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0002</a:t>
              </a:r>
              <a:endParaRPr lang="de-DE" sz="1000" dirty="0"/>
            </a:p>
          </p:txBody>
        </p:sp>
      </p:grpSp>
      <p:grpSp>
        <p:nvGrpSpPr>
          <p:cNvPr id="39" name="Gruppieren 89"/>
          <p:cNvGrpSpPr/>
          <p:nvPr/>
        </p:nvGrpSpPr>
        <p:grpSpPr>
          <a:xfrm>
            <a:off x="6048672" y="3791883"/>
            <a:ext cx="2915816" cy="2852767"/>
            <a:chOff x="144016" y="3791883"/>
            <a:chExt cx="2915816" cy="2852767"/>
          </a:xfrm>
        </p:grpSpPr>
        <p:grpSp>
          <p:nvGrpSpPr>
            <p:cNvPr id="40" name="Gruppieren 76"/>
            <p:cNvGrpSpPr/>
            <p:nvPr/>
          </p:nvGrpSpPr>
          <p:grpSpPr>
            <a:xfrm>
              <a:off x="144016" y="3836338"/>
              <a:ext cx="2915816" cy="2808312"/>
              <a:chOff x="144016" y="3789040"/>
              <a:chExt cx="2915816" cy="2808312"/>
            </a:xfrm>
          </p:grpSpPr>
          <p:sp>
            <p:nvSpPr>
              <p:cNvPr id="43" name="Ellipse 42"/>
              <p:cNvSpPr/>
              <p:nvPr/>
            </p:nvSpPr>
            <p:spPr>
              <a:xfrm>
                <a:off x="144016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994462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.acht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1115955" y="4029752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N</a:t>
                </a:r>
                <a:endParaRPr lang="de-DE" sz="2400" dirty="0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2195736" y="4308862"/>
                <a:ext cx="256480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M</a:t>
                </a:r>
                <a:endParaRPr lang="de-DE" sz="2400" dirty="0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467544" y="4812918"/>
                <a:ext cx="29014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W</a:t>
                </a:r>
                <a:endParaRPr lang="de-DE" sz="2400" dirty="0"/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827584" y="5677014"/>
                <a:ext cx="20518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P</a:t>
                </a:r>
                <a:endParaRPr lang="de-DE" sz="2400" dirty="0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2411873" y="5303198"/>
                <a:ext cx="20518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Y</a:t>
                </a:r>
                <a:endParaRPr lang="de-DE" sz="2400" dirty="0"/>
              </a:p>
            </p:txBody>
          </p:sp>
        </p:grpSp>
        <p:sp>
          <p:nvSpPr>
            <p:cNvPr id="41" name="Textfeld 40"/>
            <p:cNvSpPr txBox="1"/>
            <p:nvPr/>
          </p:nvSpPr>
          <p:spPr>
            <a:xfrm>
              <a:off x="2449022" y="3791883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0003</a:t>
              </a:r>
              <a:endParaRPr lang="de-DE" sz="10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1854550" y="5877272"/>
              <a:ext cx="109004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smtClean="0">
                  <a:latin typeface="Bradley Hand ITC" pitchFamily="66" charset="0"/>
                </a:rPr>
                <a:t>l</a:t>
              </a:r>
              <a:endParaRPr lang="de-DE" sz="2800" b="1" dirty="0">
                <a:latin typeface="Bradley Hand ITC" pitchFamily="66" charset="0"/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3059832" y="2197383"/>
            <a:ext cx="2915816" cy="3103825"/>
            <a:chOff x="6048672" y="3540825"/>
            <a:chExt cx="2915816" cy="3103825"/>
          </a:xfrm>
        </p:grpSpPr>
        <p:grpSp>
          <p:nvGrpSpPr>
            <p:cNvPr id="51" name="Gruppieren 91"/>
            <p:cNvGrpSpPr/>
            <p:nvPr/>
          </p:nvGrpSpPr>
          <p:grpSpPr>
            <a:xfrm>
              <a:off x="6048672" y="3540825"/>
              <a:ext cx="2915816" cy="3103825"/>
              <a:chOff x="6048672" y="3540825"/>
              <a:chExt cx="2915816" cy="3103825"/>
            </a:xfrm>
          </p:grpSpPr>
          <p:sp>
            <p:nvSpPr>
              <p:cNvPr id="63" name="Ellipse 62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ade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Textfeld 64"/>
              <p:cNvSpPr txBox="1"/>
              <p:nvPr/>
            </p:nvSpPr>
            <p:spPr>
              <a:xfrm>
                <a:off x="7272808" y="35408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" name="Textfeld 51"/>
            <p:cNvSpPr txBox="1"/>
            <p:nvPr/>
          </p:nvSpPr>
          <p:spPr>
            <a:xfrm>
              <a:off x="6444208" y="4581128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884368" y="5733256"/>
              <a:ext cx="34765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Tir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948264" y="5949280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Par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8172400" y="4509120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8244408" y="5229200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308304" y="4005064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Pom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228184" y="5013176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ger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876256" y="4149080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596336" y="5949280"/>
              <a:ext cx="125034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smtClean="0">
                  <a:latin typeface="Bradley Hand ITC" pitchFamily="66" charset="0"/>
                </a:rPr>
                <a:t>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372200" y="5589240"/>
              <a:ext cx="78867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unger</a:t>
              </a:r>
              <a:endParaRPr lang="de-DE" sz="2400" dirty="0"/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6012160" y="820946"/>
            <a:ext cx="2915816" cy="2852767"/>
            <a:chOff x="6012160" y="820946"/>
            <a:chExt cx="2915816" cy="2852767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6012160" y="820946"/>
              <a:ext cx="2915816" cy="2852767"/>
              <a:chOff x="144016" y="3791883"/>
              <a:chExt cx="2915816" cy="2852767"/>
            </a:xfrm>
          </p:grpSpPr>
          <p:grpSp>
            <p:nvGrpSpPr>
              <p:cNvPr id="18" name="Gruppieren 83"/>
              <p:cNvGrpSpPr/>
              <p:nvPr/>
            </p:nvGrpSpPr>
            <p:grpSpPr>
              <a:xfrm>
                <a:off x="144016" y="3791883"/>
                <a:ext cx="2915816" cy="2852767"/>
                <a:chOff x="144016" y="3791883"/>
                <a:chExt cx="2915816" cy="2852767"/>
              </a:xfrm>
            </p:grpSpPr>
            <p:sp>
              <p:nvSpPr>
                <p:cNvPr id="23" name="Ellipse 22"/>
                <p:cNvSpPr/>
                <p:nvPr/>
              </p:nvSpPr>
              <p:spPr>
                <a:xfrm>
                  <a:off x="144016" y="3836338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24" name="Ellipse 23"/>
                <p:cNvSpPr/>
                <p:nvPr/>
              </p:nvSpPr>
              <p:spPr>
                <a:xfrm>
                  <a:off x="994462" y="4638713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800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aber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Textfeld 24"/>
                <p:cNvSpPr txBox="1"/>
                <p:nvPr/>
              </p:nvSpPr>
              <p:spPr>
                <a:xfrm>
                  <a:off x="205688" y="3791883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0163</a:t>
                  </a:r>
                  <a:endParaRPr lang="de-DE" sz="10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9" name="Textfeld 18"/>
              <p:cNvSpPr txBox="1"/>
              <p:nvPr/>
            </p:nvSpPr>
            <p:spPr>
              <a:xfrm>
                <a:off x="683568" y="4293096"/>
                <a:ext cx="53059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Sch</a:t>
                </a:r>
                <a:endParaRPr lang="de-DE" sz="2400" dirty="0"/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611560" y="5589240"/>
                <a:ext cx="278731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Tr</a:t>
                </a:r>
                <a:endParaRPr lang="de-DE" sz="2400" dirty="0"/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2051720" y="5589240"/>
                <a:ext cx="633187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Gew</a:t>
                </a:r>
                <a:endParaRPr lang="de-DE" sz="2400" dirty="0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1979712" y="4293096"/>
                <a:ext cx="47929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Gel</a:t>
                </a:r>
                <a:endParaRPr lang="de-DE" sz="2400" dirty="0"/>
              </a:p>
            </p:txBody>
          </p:sp>
        </p:grpSp>
        <p:sp>
          <p:nvSpPr>
            <p:cNvPr id="66" name="Textfeld 65"/>
            <p:cNvSpPr txBox="1"/>
            <p:nvPr/>
          </p:nvSpPr>
          <p:spPr>
            <a:xfrm>
              <a:off x="7173589" y="2967335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mak</a:t>
              </a:r>
              <a:endParaRPr lang="de-DE" sz="2400" dirty="0"/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grpSp>
          <p:nvGrpSpPr>
            <p:cNvPr id="70" name="Gruppieren 69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grpSp>
            <p:nvGrpSpPr>
              <p:cNvPr id="8" name="Gruppieren 84"/>
              <p:cNvGrpSpPr/>
              <p:nvPr/>
            </p:nvGrpSpPr>
            <p:grpSpPr>
              <a:xfrm>
                <a:off x="144016" y="820946"/>
                <a:ext cx="2915816" cy="2824078"/>
                <a:chOff x="144016" y="820946"/>
                <a:chExt cx="2915816" cy="2824078"/>
              </a:xfrm>
            </p:grpSpPr>
            <p:grpSp>
              <p:nvGrpSpPr>
                <p:cNvPr id="9" name="Gruppieren 68"/>
                <p:cNvGrpSpPr/>
                <p:nvPr/>
              </p:nvGrpSpPr>
              <p:grpSpPr>
                <a:xfrm>
                  <a:off x="144016" y="836712"/>
                  <a:ext cx="2915816" cy="2808312"/>
                  <a:chOff x="144016" y="836712"/>
                  <a:chExt cx="2915816" cy="2808312"/>
                </a:xfrm>
              </p:grpSpPr>
              <p:sp>
                <p:nvSpPr>
                  <p:cNvPr id="11" name="Ellipse 10"/>
                  <p:cNvSpPr/>
                  <p:nvPr/>
                </p:nvSpPr>
                <p:spPr>
                  <a:xfrm>
                    <a:off x="144016" y="836712"/>
                    <a:ext cx="2915816" cy="2808312"/>
                  </a:xfrm>
                  <a:prstGeom prst="ellipse">
                    <a:avLst/>
                  </a:prstGeom>
                  <a:noFill/>
                  <a:ln w="1397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2400"/>
                  </a:p>
                </p:txBody>
              </p:sp>
              <p:sp>
                <p:nvSpPr>
                  <p:cNvPr id="12" name="Ellipse 11"/>
                  <p:cNvSpPr/>
                  <p:nvPr/>
                </p:nvSpPr>
                <p:spPr>
                  <a:xfrm>
                    <a:off x="994462" y="1639087"/>
                    <a:ext cx="1214923" cy="1203562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762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de-DE" sz="2800" b="1" dirty="0" smtClean="0">
                        <a:solidFill>
                          <a:schemeClr val="tx1"/>
                        </a:solidFill>
                      </a:rPr>
                      <a:t>.</a:t>
                    </a:r>
                    <a:r>
                      <a:rPr lang="de-DE" sz="2800" b="1" dirty="0" err="1" smtClean="0">
                        <a:solidFill>
                          <a:schemeClr val="tx1"/>
                        </a:solidFill>
                      </a:rPr>
                      <a:t>abe</a:t>
                    </a:r>
                    <a:endParaRPr lang="de-DE" sz="28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" name="Textfeld 12"/>
                  <p:cNvSpPr txBox="1"/>
                  <p:nvPr/>
                </p:nvSpPr>
                <p:spPr>
                  <a:xfrm>
                    <a:off x="1043608" y="1052736"/>
                    <a:ext cx="42351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400" dirty="0" smtClean="0"/>
                      <a:t>G</a:t>
                    </a:r>
                    <a:endParaRPr lang="de-DE" sz="2400" dirty="0"/>
                  </a:p>
                </p:txBody>
              </p:sp>
              <p:sp>
                <p:nvSpPr>
                  <p:cNvPr id="14" name="Textfeld 13"/>
                  <p:cNvSpPr txBox="1"/>
                  <p:nvPr/>
                </p:nvSpPr>
                <p:spPr>
                  <a:xfrm>
                    <a:off x="2339752" y="1916832"/>
                    <a:ext cx="40748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400" dirty="0" smtClean="0"/>
                      <a:t>N</a:t>
                    </a:r>
                    <a:endParaRPr lang="de-DE" sz="2400" dirty="0"/>
                  </a:p>
                </p:txBody>
              </p:sp>
              <p:sp>
                <p:nvSpPr>
                  <p:cNvPr id="15" name="Textfeld 14"/>
                  <p:cNvSpPr txBox="1"/>
                  <p:nvPr/>
                </p:nvSpPr>
                <p:spPr>
                  <a:xfrm>
                    <a:off x="467544" y="1484784"/>
                    <a:ext cx="40748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400" dirty="0" smtClean="0"/>
                      <a:t>R</a:t>
                    </a:r>
                    <a:endParaRPr lang="de-DE" sz="2400" dirty="0"/>
                  </a:p>
                </p:txBody>
              </p:sp>
              <p:sp>
                <p:nvSpPr>
                  <p:cNvPr id="16" name="Textfeld 15"/>
                  <p:cNvSpPr txBox="1"/>
                  <p:nvPr/>
                </p:nvSpPr>
                <p:spPr>
                  <a:xfrm>
                    <a:off x="2195736" y="2636912"/>
                    <a:ext cx="40748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400" dirty="0" smtClean="0"/>
                      <a:t>H</a:t>
                    </a:r>
                    <a:endParaRPr lang="de-DE" sz="2400" dirty="0"/>
                  </a:p>
                </p:txBody>
              </p:sp>
            </p:grpSp>
            <p:sp>
              <p:nvSpPr>
                <p:cNvPr id="10" name="Textfeld 9"/>
                <p:cNvSpPr txBox="1"/>
                <p:nvPr/>
              </p:nvSpPr>
              <p:spPr>
                <a:xfrm>
                  <a:off x="199541" y="820946"/>
                  <a:ext cx="466794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dirty="0" smtClean="0"/>
                    <a:t>0001</a:t>
                  </a:r>
                  <a:endParaRPr lang="de-DE" sz="1000" dirty="0"/>
                </a:p>
              </p:txBody>
            </p:sp>
          </p:grpSp>
          <p:sp>
            <p:nvSpPr>
              <p:cNvPr id="68" name="Textfeld 67"/>
              <p:cNvSpPr txBox="1"/>
              <p:nvPr/>
            </p:nvSpPr>
            <p:spPr>
              <a:xfrm>
                <a:off x="1115616" y="2996952"/>
                <a:ext cx="938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Schw</a:t>
                </a:r>
                <a:endParaRPr lang="de-DE" sz="2400" dirty="0"/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1691680" y="1124744"/>
                <a:ext cx="7665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Geh</a:t>
                </a:r>
                <a:endParaRPr lang="de-DE" sz="2400" dirty="0"/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467544" y="206084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539552" y="256490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16"/>
          <p:cNvGrpSpPr/>
          <p:nvPr/>
        </p:nvGrpSpPr>
        <p:grpSpPr>
          <a:xfrm>
            <a:off x="144016" y="785912"/>
            <a:ext cx="2915816" cy="2852767"/>
            <a:chOff x="144016" y="3791883"/>
            <a:chExt cx="2915816" cy="2852767"/>
          </a:xfrm>
        </p:grpSpPr>
        <p:sp>
          <p:nvSpPr>
            <p:cNvPr id="9" name="Textfeld 8"/>
            <p:cNvSpPr txBox="1"/>
            <p:nvPr/>
          </p:nvSpPr>
          <p:spPr>
            <a:xfrm>
              <a:off x="2281392" y="4900224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lie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088110" y="5919663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ü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461859" y="6017520"/>
              <a:ext cx="6171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darü</a:t>
              </a:r>
              <a:endParaRPr lang="de-DE" sz="2400" dirty="0"/>
            </a:p>
          </p:txBody>
        </p:sp>
        <p:grpSp>
          <p:nvGrpSpPr>
            <p:cNvPr id="12" name="Gruppieren 11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grpSp>
            <p:nvGrpSpPr>
              <p:cNvPr id="14" name="Gruppieren 83"/>
              <p:cNvGrpSpPr/>
              <p:nvPr/>
            </p:nvGrpSpPr>
            <p:grpSpPr>
              <a:xfrm>
                <a:off x="144016" y="3791883"/>
                <a:ext cx="2915816" cy="2852767"/>
                <a:chOff x="144016" y="3791883"/>
                <a:chExt cx="2915816" cy="2852767"/>
              </a:xfrm>
            </p:grpSpPr>
            <p:sp>
              <p:nvSpPr>
                <p:cNvPr id="16" name="Ellipse 15"/>
                <p:cNvSpPr/>
                <p:nvPr/>
              </p:nvSpPr>
              <p:spPr>
                <a:xfrm>
                  <a:off x="144016" y="3836338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7" name="Ellipse 16"/>
                <p:cNvSpPr/>
                <p:nvPr/>
              </p:nvSpPr>
              <p:spPr>
                <a:xfrm>
                  <a:off x="994462" y="4638713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CC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2800" b="1" dirty="0" err="1" smtClean="0">
                      <a:solidFill>
                        <a:schemeClr val="tx1"/>
                      </a:solidFill>
                    </a:rPr>
                    <a:t>ber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Textfeld 17"/>
                <p:cNvSpPr txBox="1"/>
                <p:nvPr/>
              </p:nvSpPr>
              <p:spPr>
                <a:xfrm>
                  <a:off x="1044575" y="4149080"/>
                  <a:ext cx="359073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Zu</a:t>
                  </a:r>
                  <a:endParaRPr lang="de-DE" sz="2400" dirty="0"/>
                </a:p>
              </p:txBody>
            </p:sp>
            <p:sp>
              <p:nvSpPr>
                <p:cNvPr id="19" name="Textfeld 18"/>
                <p:cNvSpPr txBox="1"/>
                <p:nvPr/>
              </p:nvSpPr>
              <p:spPr>
                <a:xfrm>
                  <a:off x="2195736" y="4356160"/>
                  <a:ext cx="530594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err="1" smtClean="0"/>
                    <a:t>Zau</a:t>
                  </a:r>
                  <a:endParaRPr lang="de-DE" sz="2400" dirty="0"/>
                </a:p>
              </p:txBody>
            </p:sp>
            <p:sp>
              <p:nvSpPr>
                <p:cNvPr id="20" name="Textfeld 19"/>
                <p:cNvSpPr txBox="1"/>
                <p:nvPr/>
              </p:nvSpPr>
              <p:spPr>
                <a:xfrm>
                  <a:off x="467544" y="4911551"/>
                  <a:ext cx="274114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Bi</a:t>
                  </a:r>
                  <a:endParaRPr lang="de-DE" sz="2400" dirty="0"/>
                </a:p>
              </p:txBody>
            </p:sp>
            <p:sp>
              <p:nvSpPr>
                <p:cNvPr id="21" name="Textfeld 20"/>
                <p:cNvSpPr txBox="1"/>
                <p:nvPr/>
              </p:nvSpPr>
              <p:spPr>
                <a:xfrm>
                  <a:off x="467544" y="5373216"/>
                  <a:ext cx="496931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sau</a:t>
                  </a:r>
                  <a:endParaRPr lang="de-DE" sz="2400" dirty="0"/>
                </a:p>
              </p:txBody>
            </p:sp>
            <p:sp>
              <p:nvSpPr>
                <p:cNvPr id="22" name="Textfeld 21"/>
                <p:cNvSpPr txBox="1"/>
                <p:nvPr/>
              </p:nvSpPr>
              <p:spPr>
                <a:xfrm>
                  <a:off x="2411873" y="5350496"/>
                  <a:ext cx="343043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Le</a:t>
                  </a:r>
                  <a:endParaRPr lang="de-DE" sz="2400" dirty="0"/>
                </a:p>
              </p:txBody>
            </p:sp>
            <p:sp>
              <p:nvSpPr>
                <p:cNvPr id="23" name="Textfeld 22"/>
                <p:cNvSpPr txBox="1"/>
                <p:nvPr/>
              </p:nvSpPr>
              <p:spPr>
                <a:xfrm>
                  <a:off x="205688" y="3791883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0070</a:t>
                  </a:r>
                  <a:endParaRPr lang="de-DE" sz="1000" b="1" dirty="0"/>
                </a:p>
              </p:txBody>
            </p:sp>
            <p:sp>
              <p:nvSpPr>
                <p:cNvPr id="24" name="Textfeld 23"/>
                <p:cNvSpPr txBox="1"/>
                <p:nvPr/>
              </p:nvSpPr>
              <p:spPr>
                <a:xfrm>
                  <a:off x="2042815" y="5733256"/>
                  <a:ext cx="512961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>
                      <a:latin typeface="Arial" pitchFamily="34" charset="0"/>
                      <a:cs typeface="Arial" pitchFamily="34" charset="0"/>
                    </a:rPr>
                    <a:t>Ger</a:t>
                  </a:r>
                  <a:endParaRPr lang="de-D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Textfeld 24"/>
                <p:cNvSpPr txBox="1"/>
                <p:nvPr/>
              </p:nvSpPr>
              <p:spPr>
                <a:xfrm>
                  <a:off x="1557867" y="4005064"/>
                  <a:ext cx="565861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err="1" smtClean="0"/>
                    <a:t>Räu</a:t>
                  </a:r>
                  <a:endParaRPr lang="de-DE" sz="2400" dirty="0"/>
                </a:p>
              </p:txBody>
            </p:sp>
          </p:grpSp>
          <p:sp>
            <p:nvSpPr>
              <p:cNvPr id="15" name="Textfeld 14"/>
              <p:cNvSpPr txBox="1"/>
              <p:nvPr/>
            </p:nvSpPr>
            <p:spPr>
              <a:xfrm>
                <a:off x="525965" y="4437112"/>
                <a:ext cx="445635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drü</a:t>
                </a:r>
                <a:endParaRPr lang="de-DE" sz="2400" dirty="0"/>
              </a:p>
            </p:txBody>
          </p:sp>
        </p:grpSp>
        <p:sp>
          <p:nvSpPr>
            <p:cNvPr id="13" name="Textfeld 12"/>
            <p:cNvSpPr txBox="1"/>
            <p:nvPr/>
          </p:nvSpPr>
          <p:spPr>
            <a:xfrm>
              <a:off x="683568" y="5805264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O</a:t>
              </a:r>
              <a:endParaRPr lang="de-DE" sz="2400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6067276" y="785912"/>
            <a:ext cx="2915816" cy="2824078"/>
            <a:chOff x="144016" y="820946"/>
            <a:chExt cx="2915816" cy="2824078"/>
          </a:xfrm>
        </p:grpSpPr>
        <p:grpSp>
          <p:nvGrpSpPr>
            <p:cNvPr id="30" name="Gruppieren 6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grpSp>
            <p:nvGrpSpPr>
              <p:cNvPr id="33" name="Gruppieren 80"/>
              <p:cNvGrpSpPr/>
              <p:nvPr/>
            </p:nvGrpSpPr>
            <p:grpSpPr>
              <a:xfrm>
                <a:off x="144016" y="820946"/>
                <a:ext cx="2915816" cy="2824078"/>
                <a:chOff x="144016" y="820946"/>
                <a:chExt cx="2915816" cy="2824078"/>
              </a:xfrm>
            </p:grpSpPr>
            <p:sp>
              <p:nvSpPr>
                <p:cNvPr id="40" name="Ellipse 39"/>
                <p:cNvSpPr/>
                <p:nvPr/>
              </p:nvSpPr>
              <p:spPr>
                <a:xfrm>
                  <a:off x="144016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00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41" name="Ellipse 40"/>
                <p:cNvSpPr/>
                <p:nvPr/>
              </p:nvSpPr>
              <p:spPr>
                <a:xfrm>
                  <a:off x="994462" y="1639087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800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berg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Textfeld 41"/>
                <p:cNvSpPr txBox="1"/>
                <p:nvPr/>
              </p:nvSpPr>
              <p:spPr>
                <a:xfrm>
                  <a:off x="199541" y="820946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0231</a:t>
                  </a:r>
                  <a:endParaRPr lang="de-DE" sz="10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5" name="Textfeld 34"/>
              <p:cNvSpPr txBox="1"/>
              <p:nvPr/>
            </p:nvSpPr>
            <p:spPr>
              <a:xfrm>
                <a:off x="611560" y="1196752"/>
                <a:ext cx="85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Nürn</a:t>
                </a:r>
                <a:endParaRPr lang="de-DE" sz="2400" dirty="0"/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179512" y="1988840"/>
                <a:ext cx="83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Hom</a:t>
                </a:r>
                <a:endParaRPr lang="de-DE" sz="2400" dirty="0"/>
              </a:p>
            </p:txBody>
          </p:sp>
          <p:sp>
            <p:nvSpPr>
              <p:cNvPr id="37" name="Textfeld 36"/>
              <p:cNvSpPr txBox="1"/>
              <p:nvPr/>
            </p:nvSpPr>
            <p:spPr>
              <a:xfrm>
                <a:off x="1547664" y="980728"/>
                <a:ext cx="8178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Arns</a:t>
                </a:r>
                <a:endParaRPr lang="de-DE" sz="2400" dirty="0"/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539552" y="2708920"/>
                <a:ext cx="83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Herz</a:t>
                </a:r>
                <a:endParaRPr lang="de-DE" sz="2400" dirty="0"/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>
                <a:off x="2123728" y="2348880"/>
                <a:ext cx="7841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Feld</a:t>
                </a:r>
                <a:endParaRPr lang="de-DE" sz="2400" dirty="0"/>
              </a:p>
            </p:txBody>
          </p:sp>
        </p:grpSp>
        <p:sp>
          <p:nvSpPr>
            <p:cNvPr id="31" name="Textfeld 30"/>
            <p:cNvSpPr txBox="1"/>
            <p:nvPr/>
          </p:nvSpPr>
          <p:spPr>
            <a:xfrm>
              <a:off x="2195736" y="170080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Eis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475656" y="2924944"/>
              <a:ext cx="8812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Wein</a:t>
              </a:r>
              <a:endParaRPr lang="de-DE" sz="2400" dirty="0"/>
            </a:p>
          </p:txBody>
        </p:sp>
      </p:grpSp>
      <p:grpSp>
        <p:nvGrpSpPr>
          <p:cNvPr id="43" name="Gruppieren 140"/>
          <p:cNvGrpSpPr/>
          <p:nvPr/>
        </p:nvGrpSpPr>
        <p:grpSpPr>
          <a:xfrm>
            <a:off x="145604" y="3853790"/>
            <a:ext cx="2915816" cy="2824078"/>
            <a:chOff x="6048672" y="820946"/>
            <a:chExt cx="2915816" cy="2824078"/>
          </a:xfrm>
        </p:grpSpPr>
        <p:sp>
          <p:nvSpPr>
            <p:cNvPr id="44" name="Ellipse 43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bern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732240" y="980728"/>
              <a:ext cx="596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dib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8172400" y="2204864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säu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154588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0112</a:t>
              </a:r>
              <a:endParaRPr lang="de-DE" sz="1000" b="1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524328" y="1052736"/>
              <a:ext cx="596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bib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956376" y="2708920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räu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172400" y="1484784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la</a:t>
              </a:r>
              <a:endPara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300192" y="2060848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al</a:t>
              </a:r>
              <a:endPara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164288" y="2996952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sab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396708" y="1444714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stö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516216" y="2636912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fie</a:t>
              </a:r>
              <a:endParaRPr lang="de-DE" sz="2400" dirty="0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6048672" y="3816593"/>
            <a:ext cx="2915816" cy="2852767"/>
            <a:chOff x="144016" y="3791883"/>
            <a:chExt cx="2915816" cy="2852767"/>
          </a:xfrm>
        </p:grpSpPr>
        <p:grpSp>
          <p:nvGrpSpPr>
            <p:cNvPr id="57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bung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2449021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Textfeld 57"/>
            <p:cNvSpPr txBox="1"/>
            <p:nvPr/>
          </p:nvSpPr>
          <p:spPr>
            <a:xfrm>
              <a:off x="2267744" y="4869160"/>
              <a:ext cx="55867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Wer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1403648" y="6093296"/>
              <a:ext cx="8053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Verge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339752" y="5373216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395536" y="4941168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Sal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1763688" y="4221088"/>
              <a:ext cx="87363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Anwer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611560" y="5733256"/>
              <a:ext cx="87363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Abwer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827584" y="4077072"/>
              <a:ext cx="82234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Umge</a:t>
              </a:r>
              <a:endParaRPr lang="de-DE" sz="2400" dirty="0"/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3081040" y="2120156"/>
            <a:ext cx="2915816" cy="3109044"/>
            <a:chOff x="6048672" y="535980"/>
            <a:chExt cx="2915816" cy="3109044"/>
          </a:xfrm>
        </p:grpSpPr>
        <p:grpSp>
          <p:nvGrpSpPr>
            <p:cNvPr id="70" name="Gruppieren 90"/>
            <p:cNvGrpSpPr/>
            <p:nvPr/>
          </p:nvGrpSpPr>
          <p:grpSpPr>
            <a:xfrm>
              <a:off x="6048672" y="535980"/>
              <a:ext cx="2915816" cy="3109044"/>
              <a:chOff x="6048672" y="535980"/>
              <a:chExt cx="2915816" cy="3109044"/>
            </a:xfrm>
          </p:grpSpPr>
          <p:sp>
            <p:nvSpPr>
              <p:cNvPr id="76" name="Ellipse 75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burg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Textfeld 77"/>
              <p:cNvSpPr txBox="1"/>
              <p:nvPr/>
            </p:nvSpPr>
            <p:spPr>
              <a:xfrm>
                <a:off x="7277000" y="535980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0232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6588224" y="1124744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Würz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6588224" y="2852936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Ham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524328" y="2924944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Hom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089501" y="1964457"/>
              <a:ext cx="8224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Wart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7812360" y="1340768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Duis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30" name="Gruppieren 121"/>
          <p:cNvGrpSpPr/>
          <p:nvPr/>
        </p:nvGrpSpPr>
        <p:grpSpPr>
          <a:xfrm>
            <a:off x="6048672" y="878832"/>
            <a:ext cx="2915816" cy="2808312"/>
            <a:chOff x="3114092" y="2337814"/>
            <a:chExt cx="2915816" cy="2808312"/>
          </a:xfrm>
        </p:grpSpPr>
        <p:grpSp>
          <p:nvGrpSpPr>
            <p:cNvPr id="31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37" name="Ellipse 36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che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>
                <a:off x="5148064" y="2996952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Fis</a:t>
                </a:r>
                <a:endParaRPr lang="de-DE" sz="2400" dirty="0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3275856" y="3429000"/>
                <a:ext cx="6349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Wa</a:t>
                </a:r>
                <a:endParaRPr lang="de-DE" sz="2400" dirty="0"/>
              </a:p>
            </p:txBody>
          </p:sp>
          <p:sp>
            <p:nvSpPr>
              <p:cNvPr id="41" name="Textfeld 40"/>
              <p:cNvSpPr txBox="1"/>
              <p:nvPr/>
            </p:nvSpPr>
            <p:spPr>
              <a:xfrm>
                <a:off x="4211960" y="4509120"/>
                <a:ext cx="6635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Tas</a:t>
                </a:r>
                <a:endParaRPr lang="de-DE" sz="2400" dirty="0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5220072" y="3573016"/>
                <a:ext cx="7665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Mas</a:t>
                </a:r>
                <a:endParaRPr lang="de-DE" sz="2400" dirty="0"/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5563113" y="243820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0075</a:t>
                </a:r>
                <a:endParaRPr lang="de-DE" sz="1000" b="1" dirty="0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4644008" y="2492896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La</a:t>
                </a:r>
                <a:endParaRPr lang="de-DE" sz="2400" dirty="0"/>
              </a:p>
            </p:txBody>
          </p:sp>
        </p:grpSp>
        <p:sp>
          <p:nvSpPr>
            <p:cNvPr id="32" name="Textfeld 31"/>
            <p:cNvSpPr txBox="1"/>
            <p:nvPr/>
          </p:nvSpPr>
          <p:spPr>
            <a:xfrm>
              <a:off x="3635896" y="422108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Su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788024" y="4293096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Wäs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635896" y="2708920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ma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116299" y="249289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</a:t>
              </a:r>
              <a:endParaRPr lang="de-DE" sz="2400" dirty="0"/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154112" y="3861048"/>
            <a:ext cx="2915816" cy="2808312"/>
            <a:chOff x="3114092" y="2337814"/>
            <a:chExt cx="2915816" cy="2808312"/>
          </a:xfrm>
        </p:grpSpPr>
        <p:grpSp>
          <p:nvGrpSpPr>
            <p:cNvPr id="46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 fontAlgn="b"/>
                <a:r>
                  <a:rPr lang="de-DE" sz="2800" b="1" dirty="0" smtClean="0">
                    <a:solidFill>
                      <a:srgbClr val="000000"/>
                    </a:solidFill>
                  </a:rPr>
                  <a:t>.</a:t>
                </a:r>
                <a:r>
                  <a:rPr lang="de-DE" sz="8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rgbClr val="000000"/>
                    </a:solidFill>
                  </a:rPr>
                  <a:t>cht</a:t>
                </a:r>
                <a:endParaRPr lang="de-DE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3176754" y="2388133"/>
                <a:ext cx="466794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0130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Textfeld 46"/>
            <p:cNvSpPr txBox="1"/>
            <p:nvPr/>
          </p:nvSpPr>
          <p:spPr>
            <a:xfrm>
              <a:off x="5219959" y="3059951"/>
              <a:ext cx="40427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ni</a:t>
              </a:r>
              <a:endParaRPr lang="de-DE" sz="2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3635896" y="4365104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sa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203848" y="3645024"/>
              <a:ext cx="5974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Wa</a:t>
              </a:r>
              <a:endParaRPr lang="de-DE" sz="22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5436096" y="3789040"/>
              <a:ext cx="40427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Li</a:t>
              </a:r>
              <a:endParaRPr lang="de-DE" sz="22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203848" y="328498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563888" y="4005064"/>
              <a:ext cx="5774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Ma</a:t>
              </a:r>
              <a:endParaRPr lang="de-DE" sz="22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4499992" y="4365104"/>
              <a:ext cx="11112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Ohnma</a:t>
              </a:r>
              <a:endParaRPr lang="de-DE" sz="22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491880" y="278092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5292080" y="3429000"/>
              <a:ext cx="5613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Do</a:t>
              </a:r>
              <a:endParaRPr lang="de-DE" sz="22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707904" y="2492896"/>
              <a:ext cx="9076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gebra</a:t>
              </a:r>
              <a:endParaRPr lang="de-DE" sz="22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4499992" y="2708920"/>
              <a:ext cx="97013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verma</a:t>
              </a:r>
              <a:endParaRPr lang="de-DE" sz="22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4572000" y="234888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su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3491880" y="3068960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Su</a:t>
              </a:r>
              <a:endParaRPr lang="de-DE" sz="22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4062383" y="4654297"/>
              <a:ext cx="88998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Allma</a:t>
              </a:r>
              <a:endParaRPr lang="de-DE" sz="2200" dirty="0"/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6048672" y="3845282"/>
            <a:ext cx="2915816" cy="2824078"/>
            <a:chOff x="144016" y="820946"/>
            <a:chExt cx="2915816" cy="2824078"/>
          </a:xfrm>
        </p:grpSpPr>
        <p:grpSp>
          <p:nvGrpSpPr>
            <p:cNvPr id="66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80" name="Ellipse 79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1" name="Ellipse 80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 fontAlgn="b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rgbClr val="000000"/>
                    </a:solidFill>
                  </a:rPr>
                  <a:t>ck</a:t>
                </a:r>
                <a:endParaRPr lang="de-DE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Textfeld 81"/>
              <p:cNvSpPr txBox="1"/>
              <p:nvPr/>
            </p:nvSpPr>
            <p:spPr>
              <a:xfrm>
                <a:off x="2521029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0131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>
              <a:off x="323528" y="155679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1835696" y="11967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Bo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06006" y="1960037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Glü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475656" y="90872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Stü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67744" y="198884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Stu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331640" y="3068960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Dre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899592" y="980728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Sto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1907704" y="2852936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Kni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395536" y="2420888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ba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755576" y="270892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za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2411760" y="2420888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ke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2339752" y="155679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Le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827584" y="1268760"/>
              <a:ext cx="4571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>
                  <a:latin typeface="Bradley Hand ITC" pitchFamily="66" charset="0"/>
                </a:rPr>
                <a:t>le</a:t>
              </a:r>
              <a:endParaRPr lang="de-DE" sz="3200" b="1" dirty="0">
                <a:latin typeface="Bradley Hand ITC" pitchFamily="66" charset="0"/>
              </a:endParaRPr>
            </a:p>
          </p:txBody>
        </p:sp>
      </p:grpSp>
      <p:grpSp>
        <p:nvGrpSpPr>
          <p:cNvPr id="83" name="Gruppieren 135"/>
          <p:cNvGrpSpPr/>
          <p:nvPr/>
        </p:nvGrpSpPr>
        <p:grpSpPr>
          <a:xfrm>
            <a:off x="3106440" y="1988840"/>
            <a:ext cx="2915816" cy="3125033"/>
            <a:chOff x="6048672" y="3519617"/>
            <a:chExt cx="2915816" cy="3125033"/>
          </a:xfrm>
        </p:grpSpPr>
        <p:grpSp>
          <p:nvGrpSpPr>
            <p:cNvPr id="84" name="Gruppieren 91"/>
            <p:cNvGrpSpPr/>
            <p:nvPr/>
          </p:nvGrpSpPr>
          <p:grpSpPr>
            <a:xfrm>
              <a:off x="6048672" y="3519617"/>
              <a:ext cx="2915816" cy="3125033"/>
              <a:chOff x="6048672" y="3519617"/>
              <a:chExt cx="2915816" cy="3125033"/>
            </a:xfrm>
          </p:grpSpPr>
          <p:sp>
            <p:nvSpPr>
              <p:cNvPr id="98" name="Ellipse 97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99" name="Ellipse 98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cke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Textfeld 99"/>
              <p:cNvSpPr txBox="1"/>
              <p:nvPr/>
            </p:nvSpPr>
            <p:spPr>
              <a:xfrm>
                <a:off x="7276161" y="3519617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0073</a:t>
                </a:r>
                <a:endParaRPr lang="de-DE" sz="1000" b="1" dirty="0"/>
              </a:p>
            </p:txBody>
          </p:sp>
        </p:grpSp>
        <p:sp>
          <p:nvSpPr>
            <p:cNvPr id="85" name="Textfeld 84"/>
            <p:cNvSpPr txBox="1"/>
            <p:nvPr/>
          </p:nvSpPr>
          <p:spPr>
            <a:xfrm>
              <a:off x="6646584" y="5754440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Krü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7829357" y="5949280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6876256" y="4080840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De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8014736" y="4221088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Lü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427542" y="4399936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So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300192" y="4869160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He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8230873" y="5215424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Tü</a:t>
              </a:r>
              <a:endParaRPr lang="de-DE" sz="24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8101359" y="5589240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Za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7447709" y="4005064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Ba</a:t>
              </a:r>
              <a:endParaRPr lang="de-DE" sz="24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8173566" y="4662080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Brü</a:t>
              </a:r>
              <a:endParaRPr lang="de-DE" sz="2400" dirty="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6430560" y="5349688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Ze</a:t>
              </a:r>
              <a:endParaRPr lang="de-DE" sz="2400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7160520" y="6101680"/>
              <a:ext cx="65081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Bara</a:t>
              </a:r>
              <a:endParaRPr lang="de-DE" sz="2400" dirty="0"/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132904" y="836712"/>
            <a:ext cx="2915816" cy="2837001"/>
            <a:chOff x="132904" y="836712"/>
            <a:chExt cx="2915816" cy="2837001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132904" y="836712"/>
              <a:ext cx="2915816" cy="2837001"/>
              <a:chOff x="6048672" y="3807649"/>
              <a:chExt cx="2915816" cy="2837001"/>
            </a:xfrm>
          </p:grpSpPr>
          <p:sp>
            <p:nvSpPr>
              <p:cNvPr id="24" name="Ellipse 23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rgbClr val="000000"/>
                    </a:solidFill>
                  </a:rPr>
                  <a:t>.</a:t>
                </a:r>
                <a:r>
                  <a:rPr lang="de-DE" sz="8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rgbClr val="000000"/>
                    </a:solidFill>
                  </a:rPr>
                  <a:t>ch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8471518" y="3807649"/>
                <a:ext cx="466794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0129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899592" y="1124744"/>
              <a:ext cx="29976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Sti</a:t>
              </a:r>
              <a:endParaRPr lang="de-DE" sz="20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267744" y="1340768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Da</a:t>
              </a:r>
              <a:endParaRPr lang="de-DE" sz="20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403648" y="1196752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Bu</a:t>
              </a:r>
              <a:endParaRPr lang="de-DE" sz="20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267744" y="2276872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Le</a:t>
              </a:r>
              <a:endParaRPr lang="de-DE" sz="20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95536" y="2204864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Kra</a:t>
              </a:r>
              <a:endParaRPr lang="de-DE" sz="20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169561" y="2618303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no</a:t>
              </a:r>
              <a:endParaRPr lang="de-DE" sz="20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835696" y="980728"/>
              <a:ext cx="20037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di</a:t>
              </a:r>
              <a:endParaRPr lang="de-DE" sz="20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267744" y="1844824"/>
              <a:ext cx="27090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mi</a:t>
              </a:r>
              <a:endParaRPr lang="de-DE" sz="20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28440" y="2474287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au</a:t>
              </a:r>
              <a:endParaRPr lang="de-DE" sz="20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244326" y="896803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ho</a:t>
              </a:r>
              <a:endParaRPr lang="de-DE" sz="20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699792" y="2564904"/>
              <a:ext cx="5770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i</a:t>
              </a:r>
              <a:endParaRPr lang="de-DE" sz="20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835696" y="1268760"/>
              <a:ext cx="35747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Flu</a:t>
              </a:r>
              <a:endParaRPr lang="de-DE" sz="20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573128" y="2114247"/>
              <a:ext cx="29027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Tu</a:t>
              </a:r>
              <a:endParaRPr lang="de-DE" sz="20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1259632" y="3140968"/>
              <a:ext cx="54181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Brau</a:t>
              </a:r>
              <a:endParaRPr lang="de-DE" sz="2000" dirty="0"/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539552" y="2780928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Ba</a:t>
              </a:r>
              <a:endParaRPr lang="de-DE" sz="2000" dirty="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1017451" y="2780928"/>
              <a:ext cx="37189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Ble</a:t>
              </a:r>
              <a:endParaRPr lang="de-DE" sz="2000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323528" y="1844824"/>
              <a:ext cx="40075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blei</a:t>
              </a:r>
              <a:endParaRPr lang="de-DE" sz="2000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467544" y="1444714"/>
              <a:ext cx="69890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Malbu</a:t>
              </a:r>
              <a:endParaRPr lang="de-DE" sz="2000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1653921" y="2884874"/>
              <a:ext cx="67031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Vorda</a:t>
              </a:r>
              <a:endParaRPr lang="de-DE" sz="20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2483768" y="1628800"/>
              <a:ext cx="29815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fre</a:t>
              </a:r>
              <a:endParaRPr lang="de-DE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43"/>
          <p:cNvGrpSpPr/>
          <p:nvPr/>
        </p:nvGrpSpPr>
        <p:grpSpPr>
          <a:xfrm>
            <a:off x="144016" y="820946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ckel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979712" y="4209213"/>
              <a:ext cx="324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Te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259632" y="6093296"/>
              <a:ext cx="66845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Eispi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135603" y="5684998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ru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0108</a:t>
              </a:r>
              <a:endParaRPr lang="de-DE" sz="10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95536" y="5013176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wa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331640" y="4077072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Da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83568" y="4365104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Pi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411760" y="4761527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De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08834" y="5601873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339752" y="5301208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So</a:t>
              </a:r>
              <a:endParaRPr lang="de-DE" sz="2400" dirty="0"/>
            </a:p>
          </p:txBody>
        </p:sp>
      </p:grpSp>
      <p:grpSp>
        <p:nvGrpSpPr>
          <p:cNvPr id="21" name="Gruppieren 68"/>
          <p:cNvGrpSpPr/>
          <p:nvPr/>
        </p:nvGrpSpPr>
        <p:grpSpPr>
          <a:xfrm>
            <a:off x="6048672" y="820946"/>
            <a:ext cx="2915816" cy="2824078"/>
            <a:chOff x="144016" y="820946"/>
            <a:chExt cx="2915816" cy="2824078"/>
          </a:xfrm>
        </p:grpSpPr>
        <p:sp>
          <p:nvSpPr>
            <p:cNvPr id="22" name="Ellipse 21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da</a:t>
              </a:r>
              <a:r>
                <a:rPr lang="de-DE" sz="3200" b="1" dirty="0" err="1" smtClean="0">
                  <a:solidFill>
                    <a:schemeClr val="tx1"/>
                  </a:solidFill>
                  <a:latin typeface="Bradley Hand ITC" pitchFamily="66" charset="0"/>
                </a:rPr>
                <a:t>l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259632" y="2996952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Skan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0017</a:t>
              </a:r>
              <a:endParaRPr lang="de-DE" sz="1000" b="1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267744" y="220486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feu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403648" y="1124744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Sten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23528" y="2132856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Pe</a:t>
              </a:r>
              <a:endParaRPr lang="de-DE" sz="2400" dirty="0"/>
            </a:p>
          </p:txBody>
        </p:sp>
      </p:grpSp>
      <p:grpSp>
        <p:nvGrpSpPr>
          <p:cNvPr id="32" name="Gruppieren 76"/>
          <p:cNvGrpSpPr/>
          <p:nvPr/>
        </p:nvGrpSpPr>
        <p:grpSpPr>
          <a:xfrm>
            <a:off x="158304" y="3845282"/>
            <a:ext cx="2915816" cy="2824078"/>
            <a:chOff x="6048672" y="820946"/>
            <a:chExt cx="2915816" cy="2824078"/>
          </a:xfrm>
        </p:grpSpPr>
        <p:sp>
          <p:nvSpPr>
            <p:cNvPr id="33" name="Ellipse 32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.de</a:t>
              </a:r>
              <a:r>
                <a:rPr lang="de-DE" sz="3200" b="1" dirty="0" smtClean="0">
                  <a:solidFill>
                    <a:schemeClr val="tx1"/>
                  </a:solidFill>
                  <a:latin typeface="Bradley Hand ITC" pitchFamily="66" charset="0"/>
                </a:rPr>
                <a:t>l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948264" y="105273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Win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8316416" y="213285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213896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0083</a:t>
              </a:r>
              <a:endParaRPr lang="de-DE" sz="1000" b="1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740352" y="2708920"/>
              <a:ext cx="576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Na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300192" y="227687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Nu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732240" y="2852936"/>
              <a:ext cx="6349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Trö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228184" y="155679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Pu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956376" y="1340768"/>
              <a:ext cx="6407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6112172" y="3891890"/>
            <a:ext cx="2915816" cy="2824078"/>
            <a:chOff x="6048672" y="820946"/>
            <a:chExt cx="2915816" cy="2824078"/>
          </a:xfrm>
        </p:grpSpPr>
        <p:grpSp>
          <p:nvGrpSpPr>
            <p:cNvPr id="45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55" name="Ellipse 54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rgbClr val="000000"/>
                    </a:solidFill>
                  </a:rPr>
                  <a:t>deln</a:t>
                </a:r>
                <a:endParaRPr lang="de-DE" sz="2800" b="1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rgbClr val="66FF33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0132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Textfeld 45"/>
            <p:cNvSpPr txBox="1"/>
            <p:nvPr/>
          </p:nvSpPr>
          <p:spPr>
            <a:xfrm>
              <a:off x="7596336" y="1124744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tru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236296" y="90872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244408" y="2132856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Nu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884368" y="2636912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pen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300192" y="1772816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Na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100392" y="1556792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zün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588224" y="1268760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han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164288" y="2996952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wan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540780" y="2679303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Man</a:t>
              </a:r>
              <a:endParaRPr lang="de-DE" sz="2400" dirty="0"/>
            </a:p>
          </p:txBody>
        </p:sp>
      </p:grpSp>
      <p:grpSp>
        <p:nvGrpSpPr>
          <p:cNvPr id="58" name="Gruppieren 73"/>
          <p:cNvGrpSpPr/>
          <p:nvPr/>
        </p:nvGrpSpPr>
        <p:grpSpPr>
          <a:xfrm>
            <a:off x="3153048" y="1976140"/>
            <a:ext cx="2915816" cy="3153499"/>
            <a:chOff x="144016" y="3491151"/>
            <a:chExt cx="2915816" cy="3153499"/>
          </a:xfrm>
        </p:grpSpPr>
        <p:sp>
          <p:nvSpPr>
            <p:cNvPr id="59" name="Ellipse 5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61" name="Ellipse 60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.den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1331640" y="3861048"/>
              <a:ext cx="62760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Wun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038133" y="4077072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Bin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323528" y="4869160"/>
              <a:ext cx="57606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wen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827584" y="5919663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stan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411760" y="5229200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mei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1371505" y="3491151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0076</a:t>
              </a:r>
              <a:endParaRPr lang="de-DE" sz="1000" b="1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2267744" y="5589240"/>
              <a:ext cx="46326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Hei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95536" y="5229200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An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691680" y="5805264"/>
              <a:ext cx="52501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Wei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467544" y="5589240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Stun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555776" y="4869160"/>
              <a:ext cx="346249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lei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83413" y="4077072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Sün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1482781" y="6165304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san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467544" y="4509120"/>
              <a:ext cx="62760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Wen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2195736" y="4509120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Nor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1412" y="773212"/>
            <a:ext cx="2915816" cy="2837001"/>
            <a:chOff x="6048672" y="3807649"/>
            <a:chExt cx="2915816" cy="2837001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dlich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6802136" y="4119463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en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444208" y="4437112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kin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308304" y="4005064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mün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100392" y="4437112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stü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732240" y="5877272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run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372200" y="5445224"/>
              <a:ext cx="41197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nie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740352" y="5949280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sü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8244408" y="5229200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nör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300192" y="4983559"/>
              <a:ext cx="3093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bil</a:t>
              </a:r>
              <a:endParaRPr lang="de-DE" sz="2400" dirty="0"/>
            </a:p>
          </p:txBody>
        </p:sp>
      </p:grpSp>
      <p:grpSp>
        <p:nvGrpSpPr>
          <p:cNvPr id="22" name="Gruppieren 74"/>
          <p:cNvGrpSpPr/>
          <p:nvPr/>
        </p:nvGrpSpPr>
        <p:grpSpPr>
          <a:xfrm>
            <a:off x="6095280" y="837443"/>
            <a:ext cx="2915816" cy="2808312"/>
            <a:chOff x="3114092" y="2337814"/>
            <a:chExt cx="2915816" cy="2808312"/>
          </a:xfrm>
        </p:grpSpPr>
        <p:sp>
          <p:nvSpPr>
            <p:cNvPr id="23" name="Ellipse 22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ech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923928" y="2636912"/>
              <a:ext cx="457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 r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364088" y="364502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644008" y="443711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 i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461390" y="2353494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0018</a:t>
              </a:r>
              <a:endParaRPr lang="de-DE" sz="1000" b="1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275856" y="3501008"/>
              <a:ext cx="5309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Bl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788024" y="2708920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Spr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563888" y="422108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spr</a:t>
              </a:r>
              <a:endParaRPr lang="de-DE" sz="2800" b="1" dirty="0">
                <a:latin typeface="Bradley Hand ITC" pitchFamily="66" charset="0"/>
              </a:endParaRPr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144016" y="3883382"/>
            <a:ext cx="2915816" cy="2824078"/>
            <a:chOff x="144016" y="820946"/>
            <a:chExt cx="2915816" cy="2824078"/>
          </a:xfrm>
        </p:grpSpPr>
        <p:grpSp>
          <p:nvGrpSpPr>
            <p:cNvPr id="37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49" name="Ellipse 48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eck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xtfeld 37"/>
            <p:cNvSpPr txBox="1"/>
            <p:nvPr/>
          </p:nvSpPr>
          <p:spPr>
            <a:xfrm>
              <a:off x="1835696" y="1052736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Dr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55576" y="2924944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Schr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1475656" y="83671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395536" y="2492896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Drei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2051720" y="1484784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Zw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1619672" y="2924944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Fünf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2123728" y="2492896"/>
              <a:ext cx="7273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Vier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2195736" y="1988840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Acht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11560" y="1196752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Sechs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23528" y="206084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67544" y="1628800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Fl</a:t>
              </a:r>
              <a:endParaRPr lang="de-DE" sz="2400" dirty="0"/>
            </a:p>
          </p:txBody>
        </p:sp>
      </p:grpSp>
      <p:grpSp>
        <p:nvGrpSpPr>
          <p:cNvPr id="52" name="Gruppieren 148"/>
          <p:cNvGrpSpPr/>
          <p:nvPr/>
        </p:nvGrpSpPr>
        <p:grpSpPr>
          <a:xfrm>
            <a:off x="6071468" y="3829983"/>
            <a:ext cx="2915816" cy="2852767"/>
            <a:chOff x="144016" y="3791883"/>
            <a:chExt cx="2915816" cy="2852767"/>
          </a:xfrm>
        </p:grpSpPr>
        <p:grpSp>
          <p:nvGrpSpPr>
            <p:cNvPr id="53" name="Gruppieren 14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.ecke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1763688" y="4221088"/>
                <a:ext cx="735779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Kram</a:t>
                </a:r>
                <a:endParaRPr lang="de-DE" sz="2400" dirty="0"/>
              </a:p>
            </p:txBody>
          </p:sp>
          <p:sp>
            <p:nvSpPr>
              <p:cNvPr id="65" name="Textfeld 64"/>
              <p:cNvSpPr txBox="1"/>
              <p:nvPr/>
            </p:nvSpPr>
            <p:spPr>
              <a:xfrm>
                <a:off x="2195736" y="5373216"/>
                <a:ext cx="666849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C00000"/>
                    </a:solidFill>
                  </a:rPr>
                  <a:t>verst</a:t>
                </a:r>
                <a:endParaRPr lang="de-DE" sz="2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2339752" y="4869160"/>
                <a:ext cx="410369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Qu</a:t>
                </a:r>
                <a:endParaRPr lang="de-DE" sz="2400" dirty="0"/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0113</a:t>
                </a:r>
                <a:endParaRPr lang="de-DE" sz="1000" b="1" dirty="0"/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395536" y="5013176"/>
                <a:ext cx="109004" cy="523220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800" b="1" dirty="0" smtClean="0">
                    <a:latin typeface="Bradley Hand ITC" pitchFamily="66" charset="0"/>
                    <a:cs typeface="Arial" pitchFamily="34" charset="0"/>
                  </a:rPr>
                  <a:t>l</a:t>
                </a:r>
                <a:endParaRPr lang="de-DE" sz="2800" b="1" dirty="0">
                  <a:latin typeface="Bradley Hand ITC" pitchFamily="66" charset="0"/>
                  <a:cs typeface="Arial" pitchFamily="34" charset="0"/>
                </a:endParaRPr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1248915" y="3864816"/>
                <a:ext cx="686085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Spiel</a:t>
                </a:r>
                <a:endParaRPr lang="de-DE" sz="2400" dirty="0"/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539552" y="4407495"/>
                <a:ext cx="29014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W</a:t>
                </a:r>
                <a:endParaRPr lang="de-DE" sz="2400" dirty="0"/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2195736" y="4581128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>
                    <a:solidFill>
                      <a:srgbClr val="C00000"/>
                    </a:solidFill>
                  </a:rPr>
                  <a:t>D</a:t>
                </a:r>
                <a:endParaRPr lang="de-DE" sz="24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858648" y="4094488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H</a:t>
                </a:r>
                <a:endParaRPr lang="de-DE" sz="2400" dirty="0"/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2555776" y="4437112"/>
                <a:ext cx="18755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Z</a:t>
                </a:r>
                <a:endParaRPr lang="de-DE" sz="2400" dirty="0"/>
              </a:p>
            </p:txBody>
          </p:sp>
        </p:grpSp>
        <p:sp>
          <p:nvSpPr>
            <p:cNvPr id="54" name="Textfeld 53"/>
            <p:cNvSpPr txBox="1"/>
            <p:nvPr/>
          </p:nvSpPr>
          <p:spPr>
            <a:xfrm>
              <a:off x="714632" y="4725144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83568" y="5085184"/>
              <a:ext cx="10259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solidFill>
                    <a:srgbClr val="C00000"/>
                  </a:solidFill>
                </a:rPr>
                <a:t>r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539552" y="5445224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1187624" y="4221088"/>
              <a:ext cx="275717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solidFill>
                    <a:srgbClr val="C00000"/>
                  </a:solidFill>
                  <a:latin typeface="Bradley Hand ITC" pitchFamily="66" charset="0"/>
                  <a:cs typeface="Arial" pitchFamily="34" charset="0"/>
                </a:rPr>
                <a:t>bl</a:t>
              </a:r>
              <a:endParaRPr lang="de-DE" sz="2800" b="1" dirty="0">
                <a:solidFill>
                  <a:srgbClr val="C00000"/>
                </a:solidFill>
                <a:latin typeface="Bradley Hand ITC" pitchFamily="66" charset="0"/>
                <a:cs typeface="Arial" pitchFamily="34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1259632" y="6021288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Käse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755576" y="5733256"/>
              <a:ext cx="42755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solidFill>
                    <a:srgbClr val="C00000"/>
                  </a:solidFill>
                </a:rPr>
                <a:t>Tor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1979712" y="5805264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Nuß</a:t>
              </a:r>
              <a:endParaRPr lang="de-DE" sz="2400" dirty="0"/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grpSp>
          <p:nvGrpSpPr>
            <p:cNvPr id="87" name="Gruppieren 89"/>
            <p:cNvGrpSpPr/>
            <p:nvPr/>
          </p:nvGrpSpPr>
          <p:grpSpPr>
            <a:xfrm>
              <a:off x="3114092" y="2032159"/>
              <a:ext cx="2915816" cy="3113967"/>
              <a:chOff x="3114092" y="2032159"/>
              <a:chExt cx="2915816" cy="3113967"/>
            </a:xfrm>
          </p:grpSpPr>
          <p:sp>
            <p:nvSpPr>
              <p:cNvPr id="96" name="Ellipse 95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97" name="Ellipse 96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eder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Textfeld 97"/>
              <p:cNvSpPr txBox="1"/>
              <p:nvPr/>
            </p:nvSpPr>
            <p:spPr>
              <a:xfrm>
                <a:off x="4335529" y="203215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9" name="Textfeld 88"/>
            <p:cNvSpPr txBox="1"/>
            <p:nvPr/>
          </p:nvSpPr>
          <p:spPr>
            <a:xfrm>
              <a:off x="3491880" y="2924944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Ze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4860032" y="2708920"/>
              <a:ext cx="2535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j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139952" y="249289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3563888" y="4149080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Li</a:t>
              </a:r>
              <a:endParaRPr lang="de-DE" sz="24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3275856" y="3573016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Mi</a:t>
              </a:r>
              <a:endParaRPr lang="de-DE" sz="24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860032" y="4221088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wi</a:t>
              </a:r>
              <a:endParaRPr lang="de-DE" sz="24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5292080" y="3645024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ni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6082580" y="764704"/>
            <a:ext cx="2915816" cy="2852767"/>
            <a:chOff x="144016" y="3791883"/>
            <a:chExt cx="2915816" cy="2852767"/>
          </a:xfrm>
        </p:grpSpPr>
        <p:grpSp>
          <p:nvGrpSpPr>
            <p:cNvPr id="19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rgbClr val="000000"/>
                    </a:solidFill>
                  </a:rPr>
                  <a:t>ehl</a:t>
                </a:r>
                <a:endParaRPr lang="de-DE" sz="2800" b="1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2449860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0133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xtfeld 19"/>
            <p:cNvSpPr txBox="1"/>
            <p:nvPr/>
          </p:nvSpPr>
          <p:spPr>
            <a:xfrm>
              <a:off x="2267744" y="4581128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11560" y="5589240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Bef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403648" y="6021288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551584" y="5301208"/>
              <a:ext cx="8496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35360" y="4581128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91344" y="5085184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975520" y="5733256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befi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187624" y="4077072"/>
              <a:ext cx="90730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Maism</a:t>
              </a:r>
              <a:endParaRPr lang="de-DE" sz="2400" dirty="0"/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122808" y="3832359"/>
            <a:ext cx="2915816" cy="2837001"/>
            <a:chOff x="6048672" y="3807649"/>
            <a:chExt cx="2915816" cy="2837001"/>
          </a:xfrm>
        </p:grpSpPr>
        <p:grpSp>
          <p:nvGrpSpPr>
            <p:cNvPr id="36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48" name="Ellipse 47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rgbClr val="000000"/>
                    </a:solidFill>
                  </a:rPr>
                  <a:t>eier</a:t>
                </a: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0134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Textfeld 36"/>
            <p:cNvSpPr txBox="1"/>
            <p:nvPr/>
          </p:nvSpPr>
          <p:spPr>
            <a:xfrm>
              <a:off x="7020272" y="4005064"/>
              <a:ext cx="73577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Bartg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8388424" y="4725144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804248" y="5805264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Fr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732240" y="4221088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372200" y="5445224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Sol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884368" y="5733256"/>
              <a:ext cx="5642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Befr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740352" y="4293096"/>
              <a:ext cx="75180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Oster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7164288" y="6021288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Aasg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100392" y="5373216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Schr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444208" y="4653136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156176" y="5013176"/>
              <a:ext cx="66845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Rühr</a:t>
              </a:r>
              <a:endParaRPr lang="de-DE" sz="2400" dirty="0"/>
            </a:p>
          </p:txBody>
        </p:sp>
      </p:grpSp>
      <p:grpSp>
        <p:nvGrpSpPr>
          <p:cNvPr id="51" name="Gruppieren 79"/>
          <p:cNvGrpSpPr/>
          <p:nvPr/>
        </p:nvGrpSpPr>
        <p:grpSpPr>
          <a:xfrm>
            <a:off x="6082580" y="3845282"/>
            <a:ext cx="2915816" cy="2824078"/>
            <a:chOff x="144016" y="820946"/>
            <a:chExt cx="2915816" cy="2824078"/>
          </a:xfrm>
        </p:grpSpPr>
        <p:sp>
          <p:nvSpPr>
            <p:cNvPr id="52" name="Ellipse 51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3" name="Ellipse 52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.ein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1475656" y="2780928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267744" y="134076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248712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0020</a:t>
              </a:r>
              <a:endParaRPr lang="de-DE" sz="1000" b="1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1835696" y="119675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2339752" y="2492896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467544" y="2204864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1835696" y="2852936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gem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323528" y="1772816"/>
              <a:ext cx="596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hin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267744" y="2204864"/>
              <a:ext cx="5116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kl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1475656" y="836712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her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1187624" y="105273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539552" y="2636912"/>
              <a:ext cx="6469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467544" y="1340768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Das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2267744" y="1772816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Prot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972700" y="3039343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Kas</a:t>
              </a:r>
              <a:endParaRPr lang="de-DE" sz="2400" dirty="0"/>
            </a:p>
          </p:txBody>
        </p:sp>
      </p:grpSp>
      <p:grpSp>
        <p:nvGrpSpPr>
          <p:cNvPr id="70" name="Gruppieren 82"/>
          <p:cNvGrpSpPr/>
          <p:nvPr/>
        </p:nvGrpSpPr>
        <p:grpSpPr>
          <a:xfrm>
            <a:off x="3131840" y="2039640"/>
            <a:ext cx="2915816" cy="3117552"/>
            <a:chOff x="6048672" y="527472"/>
            <a:chExt cx="2915816" cy="3117552"/>
          </a:xfrm>
        </p:grpSpPr>
        <p:sp>
          <p:nvSpPr>
            <p:cNvPr id="71" name="Ellipse 70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eise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300192" y="220486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298208" y="52747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0021</a:t>
              </a:r>
              <a:endParaRPr lang="de-DE" sz="1000" b="1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8244408" y="2420888"/>
              <a:ext cx="576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6228184" y="1700808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Am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8028384" y="1340768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244408" y="1844824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7236296" y="2996952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Schn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6660232" y="1196752"/>
              <a:ext cx="2936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7956376" y="278092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7020272" y="980728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Kohlm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6372200" y="2708920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Blaum</a:t>
              </a:r>
              <a:endParaRPr lang="de-DE" sz="2400" dirty="0"/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166812" y="808023"/>
            <a:ext cx="2915816" cy="2837001"/>
            <a:chOff x="166812" y="808023"/>
            <a:chExt cx="2915816" cy="2837001"/>
          </a:xfrm>
        </p:grpSpPr>
        <p:grpSp>
          <p:nvGrpSpPr>
            <p:cNvPr id="8" name="Gruppieren 79"/>
            <p:cNvGrpSpPr/>
            <p:nvPr/>
          </p:nvGrpSpPr>
          <p:grpSpPr>
            <a:xfrm>
              <a:off x="166812" y="808023"/>
              <a:ext cx="2915816" cy="2837001"/>
              <a:chOff x="6048672" y="3807649"/>
              <a:chExt cx="2915816" cy="2837001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6473295" y="5422292"/>
                <a:ext cx="371897" cy="523220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800" b="1" dirty="0" err="1" smtClean="0">
                    <a:latin typeface="Bradley Hand ITC" pitchFamily="66" charset="0"/>
                  </a:rPr>
                  <a:t>Kl</a:t>
                </a:r>
                <a:endParaRPr lang="de-DE" sz="2800" b="1" dirty="0">
                  <a:latin typeface="Bradley Hand ITC" pitchFamily="66" charset="0"/>
                </a:endParaRPr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0019</a:t>
                </a:r>
                <a:endParaRPr lang="de-DE" sz="1000" b="1" dirty="0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8172400" y="4365104"/>
                <a:ext cx="18755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F</a:t>
                </a:r>
                <a:endParaRPr lang="de-DE" sz="2400" dirty="0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7020272" y="5949280"/>
                <a:ext cx="891270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Kanap</a:t>
                </a:r>
                <a:endParaRPr lang="de-DE" sz="2400" dirty="0"/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>
                <a:off x="6612982" y="4221088"/>
                <a:ext cx="47929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Spr</a:t>
                </a:r>
                <a:endParaRPr lang="de-DE" sz="2400" dirty="0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7236296" y="4005064"/>
                <a:ext cx="702115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Schn</a:t>
                </a:r>
                <a:endParaRPr lang="de-DE" sz="2400" dirty="0"/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8172400" y="5415607"/>
                <a:ext cx="47929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Pür</a:t>
                </a:r>
                <a:endParaRPr lang="de-DE" sz="2400" dirty="0"/>
              </a:p>
            </p:txBody>
          </p:sp>
        </p:grpSp>
        <p:sp>
          <p:nvSpPr>
            <p:cNvPr id="84" name="Textfeld 83"/>
            <p:cNvSpPr txBox="1"/>
            <p:nvPr/>
          </p:nvSpPr>
          <p:spPr>
            <a:xfrm>
              <a:off x="2466352" y="1821296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323528" y="1772816"/>
              <a:ext cx="5642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Arm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0"/>
          <p:cNvGrpSpPr/>
          <p:nvPr/>
        </p:nvGrpSpPr>
        <p:grpSpPr>
          <a:xfrm>
            <a:off x="144016" y="764704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71600" y="4638713"/>
              <a:ext cx="1296144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6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600" b="1" dirty="0" err="1" smtClean="0">
                  <a:solidFill>
                    <a:schemeClr val="tx1"/>
                  </a:solidFill>
                </a:rPr>
                <a:t>eister</a:t>
              </a:r>
              <a:endParaRPr lang="de-DE" sz="2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259632" y="4077072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195736" y="4356160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53004" y="4797152"/>
              <a:ext cx="57606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27584" y="5724312"/>
              <a:ext cx="371897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Kl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0022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051720" y="5877272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dr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614832" y="4983559"/>
              <a:ext cx="8496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</p:grpSp>
      <p:grpSp>
        <p:nvGrpSpPr>
          <p:cNvPr id="18" name="Gruppieren 81"/>
          <p:cNvGrpSpPr/>
          <p:nvPr/>
        </p:nvGrpSpPr>
        <p:grpSpPr>
          <a:xfrm>
            <a:off x="6095280" y="854335"/>
            <a:ext cx="2915816" cy="2808312"/>
            <a:chOff x="3114092" y="2337814"/>
            <a:chExt cx="2915816" cy="2808312"/>
          </a:xfrm>
        </p:grpSpPr>
        <p:sp>
          <p:nvSpPr>
            <p:cNvPr id="19" name="Ellipse 1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eit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427984" y="249289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5364088" y="3212976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995936" y="4437112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gesch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860032" y="4149080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unw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444497" y="236200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0089</a:t>
              </a:r>
              <a:endParaRPr lang="de-DE" sz="1000" b="1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4788024" y="2780928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Unz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19872" y="4005064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347864" y="2996952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ber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265348" y="3645024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419872" y="350100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779912" y="263691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gef</a:t>
              </a:r>
              <a:endParaRPr lang="de-DE" sz="2400" dirty="0"/>
            </a:p>
          </p:txBody>
        </p:sp>
      </p:grpSp>
      <p:grpSp>
        <p:nvGrpSpPr>
          <p:cNvPr id="36" name="Gruppieren 83"/>
          <p:cNvGrpSpPr/>
          <p:nvPr/>
        </p:nvGrpSpPr>
        <p:grpSpPr>
          <a:xfrm>
            <a:off x="128712" y="3845749"/>
            <a:ext cx="2915816" cy="2837001"/>
            <a:chOff x="6048672" y="3807649"/>
            <a:chExt cx="2915816" cy="2837001"/>
          </a:xfrm>
        </p:grpSpPr>
        <p:sp>
          <p:nvSpPr>
            <p:cNvPr id="37" name="Ellipse 36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eizer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0062</a:t>
              </a:r>
              <a:endParaRPr lang="de-DE" sz="1000" b="1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740352" y="5733256"/>
              <a:ext cx="7534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Schw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388424" y="5085184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516216" y="4365104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Spr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452320" y="4077072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228184" y="5229200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Anh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876256" y="5949280"/>
              <a:ext cx="6171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Einh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100392" y="4437112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Abb</a:t>
              </a:r>
              <a:endParaRPr lang="de-DE" sz="2400" dirty="0"/>
            </a:p>
          </p:txBody>
        </p:sp>
      </p:grpSp>
      <p:grpSp>
        <p:nvGrpSpPr>
          <p:cNvPr id="47" name="Gruppieren 73"/>
          <p:cNvGrpSpPr/>
          <p:nvPr/>
        </p:nvGrpSpPr>
        <p:grpSpPr>
          <a:xfrm>
            <a:off x="6099472" y="3891890"/>
            <a:ext cx="2915816" cy="2824078"/>
            <a:chOff x="144016" y="820946"/>
            <a:chExt cx="2915816" cy="2824078"/>
          </a:xfrm>
        </p:grpSpPr>
        <p:sp>
          <p:nvSpPr>
            <p:cNvPr id="48" name="Ellipse 47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9" name="Ellipse 48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e</a:t>
              </a:r>
              <a:r>
                <a:rPr lang="de-DE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ll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27584" y="1124744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Ges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339752" y="1844824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95536" y="177281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0023</a:t>
              </a:r>
              <a:endParaRPr lang="de-DE" sz="1000" b="1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1835696" y="112474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1763688" y="278092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schn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467544" y="2564904"/>
              <a:ext cx="8338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Gest</a:t>
              </a:r>
              <a:endParaRPr lang="de-DE" sz="2400" dirty="0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grpSp>
          <p:nvGrpSpPr>
            <p:cNvPr id="58" name="Gruppieren 151"/>
            <p:cNvGrpSpPr/>
            <p:nvPr/>
          </p:nvGrpSpPr>
          <p:grpSpPr>
            <a:xfrm>
              <a:off x="3114092" y="2032159"/>
              <a:ext cx="2915816" cy="3113967"/>
              <a:chOff x="3114092" y="2032159"/>
              <a:chExt cx="2915816" cy="3113967"/>
            </a:xfrm>
          </p:grpSpPr>
          <p:grpSp>
            <p:nvGrpSpPr>
              <p:cNvPr id="62" name="Gruppieren 141"/>
              <p:cNvGrpSpPr/>
              <p:nvPr/>
            </p:nvGrpSpPr>
            <p:grpSpPr>
              <a:xfrm>
                <a:off x="3114092" y="2032159"/>
                <a:ext cx="2915816" cy="3113967"/>
                <a:chOff x="3114092" y="2032159"/>
                <a:chExt cx="2915816" cy="3113967"/>
              </a:xfrm>
            </p:grpSpPr>
            <p:sp>
              <p:nvSpPr>
                <p:cNvPr id="65" name="Ellipse 64"/>
                <p:cNvSpPr/>
                <p:nvPr/>
              </p:nvSpPr>
              <p:spPr>
                <a:xfrm>
                  <a:off x="3114092" y="2337814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66" name="Ellipse 65"/>
                <p:cNvSpPr/>
                <p:nvPr/>
              </p:nvSpPr>
              <p:spPr>
                <a:xfrm>
                  <a:off x="3964538" y="3140189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66FF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3200" b="1" dirty="0" smtClean="0">
                      <a:solidFill>
                        <a:schemeClr val="tx1"/>
                      </a:solidFill>
                      <a:latin typeface="Bradley Hand ITC" pitchFamily="66" charset="0"/>
                    </a:rPr>
                    <a:t>.</a:t>
                  </a:r>
                  <a:r>
                    <a:rPr lang="de-DE" sz="3200" b="1" dirty="0" err="1" smtClean="0">
                      <a:solidFill>
                        <a:schemeClr val="tx1"/>
                      </a:solidFill>
                      <a:latin typeface="Bradley Hand ITC" pitchFamily="66" charset="0"/>
                    </a:rPr>
                    <a:t>elle</a:t>
                  </a:r>
                  <a:endParaRPr lang="de-DE" sz="3200" b="1" dirty="0">
                    <a:solidFill>
                      <a:schemeClr val="tx1"/>
                    </a:solidFill>
                    <a:latin typeface="Bradley Hand ITC" pitchFamily="66" charset="0"/>
                  </a:endParaRPr>
                </a:p>
              </p:txBody>
            </p:sp>
            <p:sp>
              <p:nvSpPr>
                <p:cNvPr id="67" name="Textfeld 66"/>
                <p:cNvSpPr txBox="1"/>
                <p:nvPr/>
              </p:nvSpPr>
              <p:spPr>
                <a:xfrm>
                  <a:off x="3660848" y="2687736"/>
                  <a:ext cx="8691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Zitad</a:t>
                  </a:r>
                  <a:endParaRPr lang="de-DE" sz="2400" b="1" dirty="0">
                    <a:latin typeface="Bradley Hand ITC" pitchFamily="66" charset="0"/>
                  </a:endParaRPr>
                </a:p>
              </p:txBody>
            </p:sp>
            <p:sp>
              <p:nvSpPr>
                <p:cNvPr id="68" name="Textfeld 67"/>
                <p:cNvSpPr txBox="1"/>
                <p:nvPr/>
              </p:nvSpPr>
              <p:spPr>
                <a:xfrm>
                  <a:off x="3923928" y="4509120"/>
                  <a:ext cx="9557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Mirab</a:t>
                  </a:r>
                  <a:endParaRPr lang="de-DE" sz="2400" dirty="0"/>
                </a:p>
              </p:txBody>
            </p:sp>
            <p:sp>
              <p:nvSpPr>
                <p:cNvPr id="69" name="Textfeld 68"/>
                <p:cNvSpPr txBox="1"/>
                <p:nvPr/>
              </p:nvSpPr>
              <p:spPr>
                <a:xfrm>
                  <a:off x="5321326" y="3861048"/>
                  <a:ext cx="47481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St</a:t>
                  </a:r>
                  <a:endParaRPr lang="de-DE" sz="2400" dirty="0"/>
                </a:p>
              </p:txBody>
            </p:sp>
            <p:sp>
              <p:nvSpPr>
                <p:cNvPr id="70" name="Textfeld 69"/>
                <p:cNvSpPr txBox="1"/>
                <p:nvPr/>
              </p:nvSpPr>
              <p:spPr>
                <a:xfrm>
                  <a:off x="4335529" y="2032159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0114</a:t>
                  </a:r>
                  <a:endParaRPr lang="de-DE" sz="1000" b="1" dirty="0"/>
                </a:p>
              </p:txBody>
            </p:sp>
            <p:sp>
              <p:nvSpPr>
                <p:cNvPr id="71" name="Textfeld 70"/>
                <p:cNvSpPr txBox="1"/>
                <p:nvPr/>
              </p:nvSpPr>
              <p:spPr>
                <a:xfrm>
                  <a:off x="3563888" y="4221088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K</a:t>
                  </a:r>
                  <a:endParaRPr lang="de-DE" sz="2400" dirty="0"/>
                </a:p>
              </p:txBody>
            </p:sp>
            <p:sp>
              <p:nvSpPr>
                <p:cNvPr id="72" name="Textfeld 71"/>
                <p:cNvSpPr txBox="1"/>
                <p:nvPr/>
              </p:nvSpPr>
              <p:spPr>
                <a:xfrm>
                  <a:off x="3238680" y="3068960"/>
                  <a:ext cx="44114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M</a:t>
                  </a:r>
                  <a:endParaRPr lang="de-DE" sz="2400" dirty="0"/>
                </a:p>
              </p:txBody>
            </p:sp>
            <p:sp>
              <p:nvSpPr>
                <p:cNvPr id="73" name="Textfeld 72"/>
                <p:cNvSpPr txBox="1"/>
                <p:nvPr/>
              </p:nvSpPr>
              <p:spPr>
                <a:xfrm>
                  <a:off x="3563888" y="3789040"/>
                  <a:ext cx="4587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pr</a:t>
                  </a:r>
                  <a:endParaRPr lang="de-DE" sz="2400" dirty="0"/>
                </a:p>
              </p:txBody>
            </p:sp>
            <p:sp>
              <p:nvSpPr>
                <p:cNvPr id="74" name="Textfeld 73"/>
                <p:cNvSpPr txBox="1"/>
                <p:nvPr/>
              </p:nvSpPr>
              <p:spPr>
                <a:xfrm>
                  <a:off x="5292080" y="3356992"/>
                  <a:ext cx="5950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Qu</a:t>
                  </a:r>
                  <a:endParaRPr lang="de-DE" sz="2400" dirty="0"/>
                </a:p>
              </p:txBody>
            </p:sp>
            <p:sp>
              <p:nvSpPr>
                <p:cNvPr id="75" name="Textfeld 74"/>
                <p:cNvSpPr txBox="1"/>
                <p:nvPr/>
              </p:nvSpPr>
              <p:spPr>
                <a:xfrm>
                  <a:off x="3275856" y="3543399"/>
                  <a:ext cx="4074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D</a:t>
                  </a:r>
                  <a:endParaRPr lang="de-DE" sz="2400" dirty="0"/>
                </a:p>
              </p:txBody>
            </p:sp>
          </p:grpSp>
          <p:sp>
            <p:nvSpPr>
              <p:cNvPr id="63" name="Textfeld 62"/>
              <p:cNvSpPr txBox="1"/>
              <p:nvPr/>
            </p:nvSpPr>
            <p:spPr>
              <a:xfrm>
                <a:off x="4503760" y="2492896"/>
                <a:ext cx="8867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verpr</a:t>
                </a:r>
                <a:endParaRPr lang="de-DE" sz="2400" dirty="0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5076056" y="2852936"/>
                <a:ext cx="5966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Lib</a:t>
                </a:r>
                <a:endParaRPr lang="de-DE" sz="2400" dirty="0"/>
              </a:p>
            </p:txBody>
          </p:sp>
        </p:grpSp>
        <p:sp>
          <p:nvSpPr>
            <p:cNvPr id="59" name="Textfeld 58"/>
            <p:cNvSpPr txBox="1"/>
            <p:nvPr/>
          </p:nvSpPr>
          <p:spPr>
            <a:xfrm>
              <a:off x="4716016" y="4253599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Braun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3572272" y="322136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3"/>
          <p:cNvGrpSpPr/>
          <p:nvPr/>
        </p:nvGrpSpPr>
        <p:grpSpPr>
          <a:xfrm>
            <a:off x="132904" y="820946"/>
            <a:ext cx="2915816" cy="2824078"/>
            <a:chOff x="6048672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.end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308304" y="90872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Geg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172400" y="1772816"/>
              <a:ext cx="636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latin typeface="Bradley Hand ITC" pitchFamily="66" charset="0"/>
                </a:rPr>
                <a:t>l</a:t>
              </a:r>
              <a:r>
                <a:rPr lang="de-DE" sz="2400" dirty="0" smtClean="0"/>
                <a:t>eb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300192" y="1556792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beb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0024</a:t>
              </a:r>
              <a:endParaRPr lang="de-DE" sz="10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732240" y="1124744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tob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884368" y="1268760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beh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8172400" y="2204864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geh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084168" y="1988840"/>
              <a:ext cx="8034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lach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812360" y="2708920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lauf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300192" y="2492896"/>
              <a:ext cx="8194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spiel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598857" y="2914311"/>
              <a:ext cx="1272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>
                  <a:solidFill>
                    <a:srgbClr val="0070C0"/>
                  </a:solidFill>
                </a:rPr>
                <a:t>u.v.m.!*</a:t>
              </a:r>
              <a:endParaRPr lang="de-DE" sz="2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6095280" y="854335"/>
            <a:ext cx="2915816" cy="2808312"/>
            <a:chOff x="3114092" y="2337814"/>
            <a:chExt cx="2915816" cy="2808312"/>
          </a:xfrm>
        </p:grpSpPr>
        <p:grpSp>
          <p:nvGrpSpPr>
            <p:cNvPr id="23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40" name="Ellipse 39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ene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5516505" y="237470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0135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feld 23"/>
            <p:cNvSpPr txBox="1"/>
            <p:nvPr/>
          </p:nvSpPr>
          <p:spPr>
            <a:xfrm>
              <a:off x="3419872" y="2708920"/>
              <a:ext cx="7441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err="1" smtClean="0">
                  <a:latin typeface="+mn-lt"/>
                </a:rPr>
                <a:t>Chil</a:t>
              </a:r>
              <a:endParaRPr lang="de-DE" sz="2800" dirty="0">
                <a:latin typeface="+mn-lt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203848" y="357301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Bi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076056" y="29969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Sir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635896" y="3861048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292080" y="3861048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Eb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347864" y="3212976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Mi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932040" y="4293096"/>
              <a:ext cx="596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eig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5292080" y="335699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Hel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067944" y="4581128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gewes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491880" y="4221088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Beles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923928" y="2363738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Erhab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4572000" y="2636912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Ergeb</a:t>
              </a:r>
              <a:endParaRPr lang="de-DE" sz="2400" dirty="0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132904" y="3807649"/>
            <a:ext cx="2915816" cy="2837001"/>
            <a:chOff x="6048672" y="3807649"/>
            <a:chExt cx="2915816" cy="2837001"/>
          </a:xfrm>
        </p:grpSpPr>
        <p:grpSp>
          <p:nvGrpSpPr>
            <p:cNvPr id="44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enz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6239296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" name="Textfeld 44"/>
            <p:cNvSpPr txBox="1"/>
            <p:nvPr/>
          </p:nvSpPr>
          <p:spPr>
            <a:xfrm>
              <a:off x="8460432" y="5301208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732240" y="414908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372200" y="4581128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028384" y="4509120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Kad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28184" y="5301208"/>
              <a:ext cx="65081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Breg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092280" y="5949280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Sequ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236296" y="4005064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Faul</a:t>
              </a:r>
              <a:endParaRPr lang="de-DE" sz="2400" dirty="0"/>
            </a:p>
          </p:txBody>
        </p:sp>
      </p:grpSp>
      <p:grpSp>
        <p:nvGrpSpPr>
          <p:cNvPr id="55" name="Gruppieren 76"/>
          <p:cNvGrpSpPr/>
          <p:nvPr/>
        </p:nvGrpSpPr>
        <p:grpSpPr>
          <a:xfrm>
            <a:off x="6061372" y="3791883"/>
            <a:ext cx="2915816" cy="2852767"/>
            <a:chOff x="144016" y="3791883"/>
            <a:chExt cx="2915816" cy="2852767"/>
          </a:xfrm>
        </p:grpSpPr>
        <p:sp>
          <p:nvSpPr>
            <p:cNvPr id="56" name="Ellipse 5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.erz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247106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0025</a:t>
              </a:r>
              <a:endParaRPr lang="de-DE" sz="10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1619672" y="4005064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467544" y="5373216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2411760" y="4941168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55576" y="4365104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1475656" y="5949280"/>
              <a:ext cx="78707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Schm</a:t>
              </a:r>
              <a:endParaRPr lang="de-DE" sz="2400" dirty="0"/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3113236" y="2030651"/>
            <a:ext cx="2915816" cy="3105333"/>
            <a:chOff x="144016" y="539691"/>
            <a:chExt cx="2915816" cy="3105333"/>
          </a:xfrm>
        </p:grpSpPr>
        <p:grpSp>
          <p:nvGrpSpPr>
            <p:cNvPr id="66" name="Gruppieren 80"/>
            <p:cNvGrpSpPr/>
            <p:nvPr/>
          </p:nvGrpSpPr>
          <p:grpSpPr>
            <a:xfrm>
              <a:off x="144016" y="539691"/>
              <a:ext cx="2915816" cy="3105333"/>
              <a:chOff x="144016" y="539691"/>
              <a:chExt cx="2915816" cy="3105333"/>
            </a:xfrm>
          </p:grpSpPr>
          <p:sp>
            <p:nvSpPr>
              <p:cNvPr id="73" name="Ellipse 72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eß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1374056" y="539691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>
              <a:off x="755576" y="1196752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gi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1619672" y="112474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fli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267744" y="1844824"/>
              <a:ext cx="768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geni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1520" y="2276872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verli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611560" y="270892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Gri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547664" y="2780928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verli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grpSp>
          <p:nvGrpSpPr>
            <p:cNvPr id="9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20" name="Ellipse 19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est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2267744" y="227687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267744" y="162880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187624" y="836712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Fahrt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907704" y="1196752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23528" y="206084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So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39552" y="2492896"/>
              <a:ext cx="322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li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67544" y="1556792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11560" y="1124744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vermi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55576" y="2996952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Südw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619672" y="2780928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Nordw</a:t>
              </a:r>
              <a:endParaRPr lang="de-DE" sz="2400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grpSp>
          <p:nvGrpSpPr>
            <p:cNvPr id="24" name="Gruppieren 46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grpSp>
            <p:nvGrpSpPr>
              <p:cNvPr id="43" name="Gruppieren 90"/>
              <p:cNvGrpSpPr/>
              <p:nvPr/>
            </p:nvGrpSpPr>
            <p:grpSpPr>
              <a:xfrm>
                <a:off x="6048672" y="836712"/>
                <a:ext cx="2915816" cy="2808312"/>
                <a:chOff x="6048672" y="836712"/>
                <a:chExt cx="2915816" cy="2808312"/>
              </a:xfrm>
            </p:grpSpPr>
            <p:sp>
              <p:nvSpPr>
                <p:cNvPr id="45" name="Ellipse 44"/>
                <p:cNvSpPr/>
                <p:nvPr/>
              </p:nvSpPr>
              <p:spPr>
                <a:xfrm>
                  <a:off x="6048672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46" name="Ellipse 45"/>
                <p:cNvSpPr/>
                <p:nvPr/>
              </p:nvSpPr>
              <p:spPr>
                <a:xfrm>
                  <a:off x="6899118" y="1639087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800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2800" b="1" dirty="0" err="1" smtClean="0">
                      <a:solidFill>
                        <a:schemeClr val="tx1"/>
                      </a:solidFill>
                    </a:rPr>
                    <a:t>ete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" name="Textfeld 43"/>
              <p:cNvSpPr txBox="1"/>
              <p:nvPr/>
            </p:nvSpPr>
            <p:spPr>
              <a:xfrm>
                <a:off x="8465371" y="820946"/>
                <a:ext cx="466794" cy="246221"/>
              </a:xfrm>
              <a:prstGeom prst="rect">
                <a:avLst/>
              </a:prstGeom>
              <a:noFill/>
              <a:ln>
                <a:solidFill>
                  <a:srgbClr val="66FF33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Textfeld 24"/>
            <p:cNvSpPr txBox="1"/>
            <p:nvPr/>
          </p:nvSpPr>
          <p:spPr>
            <a:xfrm>
              <a:off x="7452320" y="2852936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Gebi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444208" y="126876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Mi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156176" y="1700808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Geb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020272" y="908720"/>
              <a:ext cx="10629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Tromp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6300192" y="2420888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geri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588224" y="2780928"/>
              <a:ext cx="768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gebi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8100392" y="141277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anb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452320" y="11967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Kn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6948264" y="1268760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956376" y="1124744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084168" y="2132856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vertr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8100392" y="191683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7956376" y="2420888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verbi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092280" y="314096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vertr</a:t>
              </a:r>
              <a:endParaRPr lang="de-DE" sz="2400" dirty="0"/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grpSp>
          <p:nvGrpSpPr>
            <p:cNvPr id="48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61" name="Ellipse 60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ette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0173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9" name="Textfeld 48"/>
            <p:cNvSpPr txBox="1"/>
            <p:nvPr/>
          </p:nvSpPr>
          <p:spPr>
            <a:xfrm>
              <a:off x="827584" y="414908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2123728" y="4293096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1187624" y="3933056"/>
              <a:ext cx="77104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Halsk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339752" y="4797152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Du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2195736" y="5733256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Pal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95536" y="4509120"/>
              <a:ext cx="15388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J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55576" y="4581128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23528" y="5085184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Bul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611560" y="5733256"/>
              <a:ext cx="8063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Doubl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2267744" y="5157192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Disk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1403648" y="6093296"/>
              <a:ext cx="70051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Fußk</a:t>
              </a:r>
              <a:endParaRPr lang="de-DE" sz="2400" dirty="0"/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6082580" y="3830851"/>
            <a:ext cx="2915816" cy="2817301"/>
            <a:chOff x="3114092" y="2328825"/>
            <a:chExt cx="2915816" cy="2817301"/>
          </a:xfrm>
        </p:grpSpPr>
        <p:grpSp>
          <p:nvGrpSpPr>
            <p:cNvPr id="65" name="Gruppieren 89"/>
            <p:cNvGrpSpPr/>
            <p:nvPr/>
          </p:nvGrpSpPr>
          <p:grpSpPr>
            <a:xfrm>
              <a:off x="3114092" y="2328825"/>
              <a:ext cx="2915816" cy="2817301"/>
              <a:chOff x="3114092" y="2328825"/>
              <a:chExt cx="2915816" cy="2817301"/>
            </a:xfrm>
          </p:grpSpPr>
          <p:sp>
            <p:nvSpPr>
              <p:cNvPr id="76" name="Ellipse 75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3908229" y="3140189"/>
                <a:ext cx="1327542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etzen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Textfeld 77"/>
              <p:cNvSpPr txBox="1"/>
              <p:nvPr/>
            </p:nvSpPr>
            <p:spPr>
              <a:xfrm>
                <a:off x="5385189" y="23288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6" name="Textfeld 65"/>
            <p:cNvSpPr txBox="1"/>
            <p:nvPr/>
          </p:nvSpPr>
          <p:spPr>
            <a:xfrm>
              <a:off x="3203848" y="3356992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eins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3347864" y="3933056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hins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3563888" y="270892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vers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4283968" y="242088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3779912" y="4437112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Ents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4788024" y="422108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auss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5245603" y="3717032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ums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5364088" y="314096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4644008" y="2564904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vers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4572000" y="458112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</a:t>
              </a:r>
              <a:endParaRPr lang="de-DE" sz="2400" dirty="0"/>
            </a:p>
          </p:txBody>
        </p:sp>
      </p:grpSp>
      <p:grpSp>
        <p:nvGrpSpPr>
          <p:cNvPr id="79" name="Gruppieren 80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80" name="Ellipse 79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1" name="Ellipse 80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.euer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3779912" y="2708920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Str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961286" y="270892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5508104" y="350100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5351910" y="314096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0026</a:t>
              </a:r>
              <a:endParaRPr lang="de-DE" sz="1000" b="1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3563888" y="2924944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3347864" y="328498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5220072" y="386104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734755" y="4221088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Abent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139952" y="4581128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Holzf</a:t>
              </a:r>
              <a:endParaRPr lang="de-DE" sz="24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3347864" y="3717032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Ölf</a:t>
              </a:r>
              <a:endParaRPr lang="de-DE" sz="24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3563888" y="4221088"/>
              <a:ext cx="8338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Gasf</a:t>
              </a:r>
              <a:endParaRPr lang="de-DE" sz="24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4283968" y="249289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8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4016" y="788065"/>
            <a:ext cx="2915816" cy="2852767"/>
            <a:chOff x="144016" y="3791883"/>
            <a:chExt cx="2915816" cy="2852767"/>
          </a:xfrm>
        </p:grpSpPr>
        <p:grpSp>
          <p:nvGrpSpPr>
            <p:cNvPr id="9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fach</a:t>
                </a: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0238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1763688" y="4077072"/>
              <a:ext cx="596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ein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267744" y="5301208"/>
              <a:ext cx="647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viel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51520" y="4581128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Kühl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11560" y="5733256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Eis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03895" y="5301208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mehr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907704" y="4365104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vier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195736" y="4725144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drei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187624" y="5949280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Bar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1187624" y="3822948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zwei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835696" y="5733256"/>
              <a:ext cx="875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Wahl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83568" y="414908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Schul</a:t>
              </a:r>
              <a:endParaRPr lang="de-DE" sz="2400" dirty="0"/>
            </a:p>
          </p:txBody>
        </p:sp>
      </p:grpSp>
      <p:grpSp>
        <p:nvGrpSpPr>
          <p:cNvPr id="24" name="Gruppieren 142"/>
          <p:cNvGrpSpPr/>
          <p:nvPr/>
        </p:nvGrpSpPr>
        <p:grpSpPr>
          <a:xfrm>
            <a:off x="6048672" y="803831"/>
            <a:ext cx="2915816" cy="2837001"/>
            <a:chOff x="6048672" y="3807649"/>
            <a:chExt cx="2915816" cy="2837001"/>
          </a:xfrm>
        </p:grpSpPr>
        <p:sp>
          <p:nvSpPr>
            <p:cNvPr id="25" name="Ellipse 24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6875368" y="4638713"/>
              <a:ext cx="1273282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  <a:latin typeface="Bradley Hand ITC" pitchFamily="66" charset="0"/>
                </a:rPr>
                <a:t>.fall</a:t>
              </a:r>
              <a:endParaRPr lang="de-DE" sz="28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372200" y="5301208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Ab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316416" y="4653136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Un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0115</a:t>
              </a:r>
              <a:endParaRPr lang="de-DE" sz="1000" b="1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884368" y="4221088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Bei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6228184" y="4725144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Aus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8028384" y="5661248"/>
              <a:ext cx="50405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Zu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8244408" y="5229200"/>
              <a:ext cx="648072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Ver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516216" y="4221088"/>
              <a:ext cx="720080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Vor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164288" y="3933056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Rück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498800" y="5750672"/>
              <a:ext cx="8063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Regel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7380312" y="5949280"/>
              <a:ext cx="62760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Weg</a:t>
              </a:r>
              <a:endParaRPr lang="de-DE" sz="2400" dirty="0"/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144016" y="3845282"/>
            <a:ext cx="2915816" cy="2824078"/>
            <a:chOff x="144016" y="820946"/>
            <a:chExt cx="2915816" cy="2824078"/>
          </a:xfrm>
        </p:grpSpPr>
        <p:grpSp>
          <p:nvGrpSpPr>
            <p:cNvPr id="43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54" name="Ellipse 53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fe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Textfeld 55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0136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" name="Textfeld 43"/>
            <p:cNvSpPr txBox="1"/>
            <p:nvPr/>
          </p:nvSpPr>
          <p:spPr>
            <a:xfrm>
              <a:off x="755576" y="119675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Stu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11560" y="270892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Hu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1907704" y="278092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Ku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195736" y="213285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Pfei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1907704" y="1268760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Har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267744" y="1700808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Af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1259632" y="908720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Karaf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1115616" y="3068960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Giraf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251520" y="2132856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Muf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23528" y="162880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Ru</a:t>
              </a:r>
              <a:endParaRPr lang="de-DE" sz="2400" dirty="0"/>
            </a:p>
          </p:txBody>
        </p:sp>
      </p:grpSp>
      <p:grpSp>
        <p:nvGrpSpPr>
          <p:cNvPr id="57" name="Gruppieren 86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sp>
          <p:nvSpPr>
            <p:cNvPr id="58" name="Ellipse 57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59" name="Ellipse 58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fe</a:t>
              </a:r>
              <a:r>
                <a:rPr lang="de-DE" sz="3200" b="1" dirty="0" err="1" smtClean="0">
                  <a:solidFill>
                    <a:schemeClr val="tx1"/>
                  </a:solidFill>
                  <a:latin typeface="Bradley Hand ITC" pitchFamily="66" charset="0"/>
                </a:rPr>
                <a:t>l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164288" y="4077072"/>
              <a:ext cx="65081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Zwei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300192" y="5328951"/>
              <a:ext cx="5352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Trüf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236296" y="6093296"/>
              <a:ext cx="87363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Schau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8471518" y="3807649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0078</a:t>
              </a:r>
              <a:endParaRPr lang="de-DE" sz="1000" b="1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8316416" y="4797152"/>
              <a:ext cx="44403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Töf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6588224" y="5805264"/>
              <a:ext cx="324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Ta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6588224" y="4293096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Löf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8028384" y="5661248"/>
              <a:ext cx="54662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Stof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7956376" y="4221088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Rüf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8388424" y="5229200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Ei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6228184" y="4869160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Büf</a:t>
              </a:r>
              <a:endParaRPr lang="de-DE" sz="2400" dirty="0"/>
            </a:p>
          </p:txBody>
        </p:sp>
      </p:grpSp>
      <p:grpSp>
        <p:nvGrpSpPr>
          <p:cNvPr id="72" name="Gruppieren 74"/>
          <p:cNvGrpSpPr/>
          <p:nvPr/>
        </p:nvGrpSpPr>
        <p:grpSpPr>
          <a:xfrm>
            <a:off x="3109044" y="2082056"/>
            <a:ext cx="2915816" cy="3125936"/>
            <a:chOff x="144016" y="519088"/>
            <a:chExt cx="2915816" cy="3125936"/>
          </a:xfrm>
        </p:grpSpPr>
        <p:sp>
          <p:nvSpPr>
            <p:cNvPr id="73" name="Ellipse 72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fer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1619672" y="1124744"/>
              <a:ext cx="9603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Trans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2195736" y="155679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979712" y="285293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1381601" y="519088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0027</a:t>
              </a:r>
              <a:endParaRPr lang="de-DE" sz="1000" b="1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467544" y="1484784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Kä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267744" y="1988840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Gei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2267744" y="242088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Kü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251520" y="198884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Kof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67544" y="2636912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Pfef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987443" y="3039343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Schlä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827584" y="1052736"/>
              <a:ext cx="7433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Wer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19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grpSp>
          <p:nvGrpSpPr>
            <p:cNvPr id="9" name="Gruppieren 124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flug</a:t>
                </a:r>
                <a:endParaRPr lang="de-DE" sz="3200" b="1" dirty="0">
                  <a:solidFill>
                    <a:schemeClr val="tx1"/>
                  </a:solidFill>
                  <a:latin typeface="Bradley Hand ITC" pitchFamily="66" charset="0"/>
                </a:endParaRPr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2227593" y="1611058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An</a:t>
                </a:r>
                <a:endParaRPr lang="de-DE" sz="2400" dirty="0"/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>
                <a:off x="611560" y="2420888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Ab</a:t>
                </a:r>
                <a:endParaRPr lang="de-DE" sz="2400" dirty="0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199542" y="820946"/>
                <a:ext cx="466794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0116</a:t>
                </a:r>
                <a:endParaRPr lang="de-DE" sz="1000" b="1" dirty="0"/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323528" y="2132856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P</a:t>
                </a:r>
                <a:endParaRPr lang="de-DE" sz="2400" dirty="0"/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2267744" y="2066098"/>
                <a:ext cx="7152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Aus</a:t>
                </a:r>
                <a:endParaRPr lang="de-DE" sz="2400" dirty="0"/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1152478" y="3107874"/>
                <a:ext cx="9733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Segel</a:t>
                </a:r>
                <a:endParaRPr lang="de-DE" sz="2400" dirty="0"/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569198" y="1256885"/>
                <a:ext cx="8178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Gleit</a:t>
                </a:r>
                <a:endParaRPr lang="de-DE" sz="2400" dirty="0"/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611560" y="2780928"/>
                <a:ext cx="9220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Rund</a:t>
                </a:r>
                <a:endParaRPr lang="de-DE" sz="2400" dirty="0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2279619" y="2487787"/>
                <a:ext cx="5277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Eil</a:t>
                </a:r>
                <a:endParaRPr lang="de-DE" sz="2400" dirty="0"/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323528" y="1700808"/>
                <a:ext cx="6862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Tief</a:t>
                </a:r>
                <a:endParaRPr lang="de-DE" sz="2400" dirty="0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1115616" y="908720"/>
                <a:ext cx="9563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Vogel</a:t>
                </a:r>
                <a:endParaRPr lang="de-DE" sz="2400" dirty="0"/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1889189" y="1239143"/>
              <a:ext cx="748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Test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624979" y="2808224"/>
              <a:ext cx="971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Motor</a:t>
              </a:r>
              <a:endParaRPr lang="de-DE" sz="2400" dirty="0"/>
            </a:p>
          </p:txBody>
        </p:sp>
      </p:grpSp>
      <p:grpSp>
        <p:nvGrpSpPr>
          <p:cNvPr id="39" name="Gruppieren 79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sp>
          <p:nvSpPr>
            <p:cNvPr id="40" name="Ellipse 39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ge</a:t>
              </a:r>
              <a:r>
                <a:rPr lang="de-DE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99592" y="4149080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Ke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2051720" y="4293096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395536" y="4725144"/>
              <a:ext cx="57606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kre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55576" y="5805264"/>
              <a:ext cx="41658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Tie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2411760" y="5445224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Na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0068</a:t>
              </a:r>
              <a:endParaRPr lang="de-DE" sz="1000" b="1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2051720" y="5877272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1547664" y="4005064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Re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19225" y="5271732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Ku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411760" y="4797152"/>
              <a:ext cx="46326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Rie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403648" y="6021288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An</a:t>
              </a:r>
              <a:endParaRPr lang="de-DE" sz="2400" dirty="0"/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grpSp>
          <p:nvGrpSpPr>
            <p:cNvPr id="54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77" name="Ellipse 76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78" name="Ellipse 77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gen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Textfeld 78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Textfeld 54"/>
            <p:cNvSpPr txBox="1"/>
            <p:nvPr/>
          </p:nvSpPr>
          <p:spPr>
            <a:xfrm>
              <a:off x="6444208" y="4581128"/>
              <a:ext cx="35586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Ma</a:t>
              </a:r>
              <a:endParaRPr lang="de-DE" sz="20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516216" y="4221088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Ro</a:t>
              </a:r>
              <a:endParaRPr lang="de-DE" sz="20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092280" y="4005064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De</a:t>
              </a:r>
              <a:endParaRPr lang="de-DE" sz="20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7524328" y="3933056"/>
              <a:ext cx="37523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Wa</a:t>
              </a:r>
              <a:endParaRPr lang="de-DE" sz="20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8460432" y="5085184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sie</a:t>
              </a:r>
              <a:endParaRPr lang="de-DE" sz="20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8172400" y="4901098"/>
              <a:ext cx="37189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Sie</a:t>
              </a:r>
              <a:endParaRPr lang="de-DE" sz="20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8244408" y="5333146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Se</a:t>
              </a:r>
              <a:endParaRPr lang="de-DE" sz="20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6228184" y="4869160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Ro</a:t>
              </a:r>
              <a:endParaRPr lang="de-DE" sz="20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6372200" y="5157192"/>
              <a:ext cx="4135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krie</a:t>
              </a:r>
              <a:endParaRPr lang="de-DE" sz="20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300192" y="5517232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Kra</a:t>
              </a:r>
              <a:endParaRPr lang="de-DE" sz="20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6516216" y="5877272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kla</a:t>
              </a:r>
              <a:endParaRPr lang="de-DE" sz="20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956376" y="5733256"/>
              <a:ext cx="37189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Kla</a:t>
              </a:r>
              <a:endParaRPr lang="de-DE" sz="20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7956376" y="4149080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Bo</a:t>
              </a:r>
              <a:endParaRPr lang="de-DE" sz="20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8244408" y="4365104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Bö</a:t>
              </a:r>
              <a:endParaRPr lang="de-DE" sz="20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6876256" y="5733256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Fra</a:t>
              </a:r>
              <a:endParaRPr lang="de-DE" sz="20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8388424" y="5661248"/>
              <a:ext cx="29815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fra</a:t>
              </a:r>
              <a:endParaRPr lang="de-DE" sz="20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7524328" y="4293096"/>
              <a:ext cx="29815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tra</a:t>
              </a:r>
              <a:endParaRPr lang="de-DE" sz="20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948264" y="4293096"/>
              <a:ext cx="37523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Tra</a:t>
              </a:r>
              <a:endParaRPr lang="de-DE" sz="20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8100392" y="4581128"/>
              <a:ext cx="41197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bie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7125180" y="6053226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Bur</a:t>
              </a:r>
              <a:endParaRPr lang="de-DE" sz="20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7629236" y="6093296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Bür</a:t>
              </a:r>
              <a:endParaRPr lang="de-DE" sz="2000" dirty="0"/>
            </a:p>
          </p:txBody>
        </p:sp>
      </p:grpSp>
      <p:grpSp>
        <p:nvGrpSpPr>
          <p:cNvPr id="80" name="Gruppieren 80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81" name="Ellipse 80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ger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355976" y="256490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Fin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5219959" y="3059951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An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5004048" y="400506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Bür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0029</a:t>
              </a:r>
              <a:endParaRPr lang="de-DE" sz="1000" b="1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3419872" y="299695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4067944" y="4509120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Hun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3419872" y="386104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Är</a:t>
              </a:r>
              <a:endParaRPr lang="de-DE" sz="2400" dirty="0"/>
            </a:p>
          </p:txBody>
        </p:sp>
      </p:grpSp>
      <p:grpSp>
        <p:nvGrpSpPr>
          <p:cNvPr id="95" name="Gruppieren 94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grpSp>
          <p:nvGrpSpPr>
            <p:cNvPr id="92" name="Gruppieren 91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grpSp>
            <p:nvGrpSpPr>
              <p:cNvPr id="25" name="Gruppieren 81"/>
              <p:cNvGrpSpPr/>
              <p:nvPr/>
            </p:nvGrpSpPr>
            <p:grpSpPr>
              <a:xfrm>
                <a:off x="6048672" y="820946"/>
                <a:ext cx="2915816" cy="2824078"/>
                <a:chOff x="6048672" y="820946"/>
                <a:chExt cx="2915816" cy="2824078"/>
              </a:xfrm>
            </p:grpSpPr>
            <p:sp>
              <p:nvSpPr>
                <p:cNvPr id="26" name="Ellipse 25"/>
                <p:cNvSpPr/>
                <p:nvPr/>
              </p:nvSpPr>
              <p:spPr>
                <a:xfrm>
                  <a:off x="6048672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30" name="Ellipse 29"/>
                <p:cNvSpPr/>
                <p:nvPr/>
              </p:nvSpPr>
              <p:spPr>
                <a:xfrm>
                  <a:off x="6899118" y="1639087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2800" b="1" dirty="0" err="1" smtClean="0">
                      <a:solidFill>
                        <a:schemeClr val="tx1"/>
                      </a:solidFill>
                    </a:rPr>
                    <a:t>ga</a:t>
                  </a:r>
                  <a:r>
                    <a:rPr lang="de-DE" sz="3200" b="1" dirty="0" err="1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itchFamily="66" charset="0"/>
                    </a:rPr>
                    <a:t>l</a:t>
                  </a:r>
                  <a:endParaRPr lang="de-DE" sz="32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endParaRPr>
                </a:p>
              </p:txBody>
            </p:sp>
            <p:sp>
              <p:nvSpPr>
                <p:cNvPr id="31" name="Textfeld 30"/>
                <p:cNvSpPr txBox="1"/>
                <p:nvPr/>
              </p:nvSpPr>
              <p:spPr>
                <a:xfrm>
                  <a:off x="6876256" y="980728"/>
                  <a:ext cx="9204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Portu</a:t>
                  </a:r>
                  <a:endParaRPr lang="de-DE" sz="2400" dirty="0"/>
                </a:p>
              </p:txBody>
            </p:sp>
            <p:sp>
              <p:nvSpPr>
                <p:cNvPr id="32" name="Textfeld 31"/>
                <p:cNvSpPr txBox="1"/>
                <p:nvPr/>
              </p:nvSpPr>
              <p:spPr>
                <a:xfrm>
                  <a:off x="8465370" y="820946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smtClean="0"/>
                    <a:t>0028</a:t>
                  </a:r>
                  <a:endParaRPr lang="de-DE" sz="1000" b="1" dirty="0"/>
                </a:p>
              </p:txBody>
            </p:sp>
            <p:sp>
              <p:nvSpPr>
                <p:cNvPr id="33" name="Textfeld 32"/>
                <p:cNvSpPr txBox="1"/>
                <p:nvPr/>
              </p:nvSpPr>
              <p:spPr>
                <a:xfrm>
                  <a:off x="6516216" y="1484784"/>
                  <a:ext cx="42351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8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itchFamily="66" charset="0"/>
                    </a:rPr>
                    <a:t>le</a:t>
                  </a:r>
                  <a:endParaRPr lang="de-DE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endParaRPr>
                </a:p>
              </p:txBody>
            </p:sp>
            <p:sp>
              <p:nvSpPr>
                <p:cNvPr id="35" name="Textfeld 34"/>
                <p:cNvSpPr txBox="1"/>
                <p:nvPr/>
              </p:nvSpPr>
              <p:spPr>
                <a:xfrm>
                  <a:off x="8172400" y="1772816"/>
                  <a:ext cx="57900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Re</a:t>
                  </a:r>
                  <a:endParaRPr lang="de-DE" sz="2400" dirty="0"/>
                </a:p>
              </p:txBody>
            </p:sp>
            <p:sp>
              <p:nvSpPr>
                <p:cNvPr id="36" name="Textfeld 35"/>
                <p:cNvSpPr txBox="1"/>
                <p:nvPr/>
              </p:nvSpPr>
              <p:spPr>
                <a:xfrm>
                  <a:off x="8316416" y="2204864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e</a:t>
                  </a:r>
                  <a:endParaRPr lang="de-DE" sz="2400" dirty="0"/>
                </a:p>
              </p:txBody>
            </p:sp>
            <p:sp>
              <p:nvSpPr>
                <p:cNvPr id="37" name="Textfeld 36"/>
                <p:cNvSpPr txBox="1"/>
                <p:nvPr/>
              </p:nvSpPr>
              <p:spPr>
                <a:xfrm>
                  <a:off x="6372200" y="2708920"/>
                  <a:ext cx="95571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Madri</a:t>
                  </a:r>
                  <a:endParaRPr lang="de-DE" sz="2400" dirty="0"/>
                </a:p>
              </p:txBody>
            </p:sp>
            <p:sp>
              <p:nvSpPr>
                <p:cNvPr id="38" name="Textfeld 37"/>
                <p:cNvSpPr txBox="1"/>
                <p:nvPr/>
              </p:nvSpPr>
              <p:spPr>
                <a:xfrm>
                  <a:off x="6300192" y="2132856"/>
                  <a:ext cx="54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fru</a:t>
                  </a:r>
                  <a:endParaRPr lang="de-DE" sz="2400" dirty="0"/>
                </a:p>
              </p:txBody>
            </p:sp>
          </p:grpSp>
          <p:sp>
            <p:nvSpPr>
              <p:cNvPr id="91" name="Textfeld 90"/>
              <p:cNvSpPr txBox="1"/>
              <p:nvPr/>
            </p:nvSpPr>
            <p:spPr>
              <a:xfrm>
                <a:off x="7812360" y="1268760"/>
                <a:ext cx="6415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800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rPr>
                  <a:t>ille</a:t>
                </a:r>
                <a:endPara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endParaRPr>
              </a:p>
            </p:txBody>
          </p:sp>
        </p:grpSp>
        <p:sp>
          <p:nvSpPr>
            <p:cNvPr id="93" name="Textfeld 92"/>
            <p:cNvSpPr txBox="1"/>
            <p:nvPr/>
          </p:nvSpPr>
          <p:spPr>
            <a:xfrm>
              <a:off x="7308304" y="2996952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Sene</a:t>
              </a:r>
              <a:endParaRPr lang="de-DE" sz="24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8028384" y="249289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une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93"/>
          <p:cNvGrpSpPr/>
          <p:nvPr/>
        </p:nvGrpSpPr>
        <p:grpSpPr>
          <a:xfrm>
            <a:off x="179512" y="854335"/>
            <a:ext cx="2915816" cy="2808312"/>
            <a:chOff x="3114092" y="2337814"/>
            <a:chExt cx="2915816" cy="2808312"/>
          </a:xfrm>
        </p:grpSpPr>
        <p:grpSp>
          <p:nvGrpSpPr>
            <p:cNvPr id="9" name="Gruppieren 90"/>
            <p:cNvGrpSpPr/>
            <p:nvPr/>
          </p:nvGrpSpPr>
          <p:grpSpPr>
            <a:xfrm>
              <a:off x="3114092" y="2337814"/>
              <a:ext cx="2915816" cy="2808312"/>
              <a:chOff x="3114092" y="2132856"/>
              <a:chExt cx="2915816" cy="2808312"/>
            </a:xfrm>
          </p:grpSpPr>
          <p:sp>
            <p:nvSpPr>
              <p:cNvPr id="14" name="Ellipse 13"/>
              <p:cNvSpPr/>
              <p:nvPr/>
            </p:nvSpPr>
            <p:spPr>
              <a:xfrm>
                <a:off x="3114092" y="2132856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3964538" y="2935231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aden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4086031" y="2373568"/>
                <a:ext cx="4812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F</a:t>
                </a:r>
                <a:r>
                  <a:rPr lang="de-DE" sz="2800" b="1" dirty="0" err="1" smtClean="0">
                    <a:latin typeface="Bradley Hand ITC" pitchFamily="66" charset="0"/>
                  </a:rPr>
                  <a:t>l</a:t>
                </a:r>
                <a:endParaRPr lang="de-DE" sz="2800" b="1" dirty="0">
                  <a:latin typeface="Bradley Hand ITC" pitchFamily="66" charset="0"/>
                </a:endParaRPr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5219959" y="2854993"/>
                <a:ext cx="3722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F</a:t>
                </a:r>
                <a:endParaRPr lang="de-DE" sz="2400" dirty="0"/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3419872" y="3717032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b</a:t>
                </a:r>
                <a:endParaRPr lang="de-DE" sz="2400" dirty="0"/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4167026" y="4219031"/>
                <a:ext cx="8338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Gest</a:t>
                </a:r>
                <a:endParaRPr lang="de-DE" sz="2400" dirty="0"/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5381949" y="3647014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L</a:t>
                </a:r>
                <a:endParaRPr lang="de-DE" sz="2400" dirty="0"/>
              </a:p>
            </p:txBody>
          </p:sp>
        </p:grpSp>
        <p:grpSp>
          <p:nvGrpSpPr>
            <p:cNvPr id="10" name="Gruppieren 88"/>
            <p:cNvGrpSpPr/>
            <p:nvPr/>
          </p:nvGrpSpPr>
          <p:grpSpPr>
            <a:xfrm>
              <a:off x="3223362" y="2392199"/>
              <a:ext cx="2039472" cy="1066418"/>
              <a:chOff x="3223362" y="2392199"/>
              <a:chExt cx="2039472" cy="1066418"/>
            </a:xfrm>
          </p:grpSpPr>
          <p:sp>
            <p:nvSpPr>
              <p:cNvPr id="11" name="Textfeld 10"/>
              <p:cNvSpPr txBox="1"/>
              <p:nvPr/>
            </p:nvSpPr>
            <p:spPr>
              <a:xfrm>
                <a:off x="3223362" y="2392199"/>
                <a:ext cx="466794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0004</a:t>
                </a:r>
                <a:endParaRPr lang="de-DE" sz="1000" dirty="0"/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3419872" y="2996952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M</a:t>
                </a:r>
                <a:endParaRPr lang="de-DE" sz="2400" dirty="0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4788024" y="2636912"/>
                <a:ext cx="47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W</a:t>
                </a:r>
                <a:endParaRPr lang="de-DE" sz="2400" dirty="0"/>
              </a:p>
            </p:txBody>
          </p:sp>
        </p:grpSp>
      </p:grpSp>
      <p:grpSp>
        <p:nvGrpSpPr>
          <p:cNvPr id="21" name="Gruppieren 20"/>
          <p:cNvGrpSpPr/>
          <p:nvPr/>
        </p:nvGrpSpPr>
        <p:grpSpPr>
          <a:xfrm>
            <a:off x="6120680" y="820946"/>
            <a:ext cx="2915816" cy="2824078"/>
            <a:chOff x="144016" y="820946"/>
            <a:chExt cx="2915816" cy="2824078"/>
          </a:xfrm>
        </p:grpSpPr>
        <p:grpSp>
          <p:nvGrpSpPr>
            <p:cNvPr id="22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33" name="Ellipse 32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aft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199542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0121</a:t>
                </a:r>
                <a:endParaRPr lang="de-DE" sz="1000" b="1" dirty="0"/>
              </a:p>
            </p:txBody>
          </p:sp>
        </p:grpSp>
        <p:sp>
          <p:nvSpPr>
            <p:cNvPr id="23" name="Textfeld 22"/>
            <p:cNvSpPr txBox="1"/>
            <p:nvPr/>
          </p:nvSpPr>
          <p:spPr>
            <a:xfrm>
              <a:off x="755576" y="119675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2316099" y="1743199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83358" y="1815207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259632" y="2996952"/>
              <a:ext cx="9877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Obsts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95536" y="2564904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Urkr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619672" y="1124744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2267744" y="253528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</p:grpSp>
      <p:grpSp>
        <p:nvGrpSpPr>
          <p:cNvPr id="37" name="Gruppieren 140"/>
          <p:cNvGrpSpPr/>
          <p:nvPr/>
        </p:nvGrpSpPr>
        <p:grpSpPr>
          <a:xfrm>
            <a:off x="179512" y="3827140"/>
            <a:ext cx="2915816" cy="2824078"/>
            <a:chOff x="6048672" y="820946"/>
            <a:chExt cx="2915816" cy="2824078"/>
          </a:xfrm>
        </p:grpSpPr>
        <p:sp>
          <p:nvSpPr>
            <p:cNvPr id="38" name="Ellipse 37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agen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696615" y="1017869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Fr</a:t>
              </a:r>
              <a:endParaRPr lang="de-DE" sz="2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460432" y="1628800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/>
                <a:t>w</a:t>
              </a:r>
              <a:endParaRPr lang="de-DE" sz="20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300192" y="2204864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r</a:t>
              </a:r>
              <a:endParaRPr lang="de-DE" sz="20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8460432" y="1991114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Pl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12068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0107</a:t>
              </a:r>
              <a:endParaRPr lang="de-DE" sz="1000" b="1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895485" y="1100236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M</a:t>
              </a:r>
              <a:endParaRPr lang="de-DE" sz="20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7092280" y="908720"/>
              <a:ext cx="6978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Vers</a:t>
              </a:r>
              <a:endParaRPr lang="de-DE" sz="20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884368" y="1412776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schl</a:t>
              </a:r>
              <a:endParaRPr lang="de-DE" sz="20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388424" y="2505529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H</a:t>
              </a:r>
              <a:endParaRPr lang="de-DE" sz="20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372200" y="182708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Bl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258530" y="1156682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vers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100392" y="2132856"/>
              <a:ext cx="4171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pl</a:t>
              </a:r>
              <a:endParaRPr lang="de-D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936389" y="1269518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fr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372200" y="2708920"/>
              <a:ext cx="5036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Kl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588224" y="2445396"/>
              <a:ext cx="4651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kl</a:t>
              </a:r>
              <a:endParaRPr lang="de-D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956376" y="2900436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Ans</a:t>
              </a:r>
              <a:endParaRPr lang="de-DE" sz="20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7820704" y="2636912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ans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281073" y="3244914"/>
              <a:ext cx="6543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Betr</a:t>
              </a:r>
              <a:endParaRPr lang="de-DE" sz="20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7330884" y="2925702"/>
              <a:ext cx="6254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betr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396708" y="1444714"/>
              <a:ext cx="5598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Wa</a:t>
              </a:r>
              <a:endParaRPr lang="de-DE" sz="20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804248" y="3140968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Tr</a:t>
              </a:r>
              <a:endParaRPr lang="de-DE" sz="20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948264" y="2852936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tr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3" name="Gruppieren 86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grpSp>
          <p:nvGrpSpPr>
            <p:cNvPr id="64" name="Gruppieren 92"/>
            <p:cNvGrpSpPr/>
            <p:nvPr/>
          </p:nvGrpSpPr>
          <p:grpSpPr>
            <a:xfrm>
              <a:off x="6048672" y="3836338"/>
              <a:ext cx="2915816" cy="2808312"/>
              <a:chOff x="6048672" y="3789040"/>
              <a:chExt cx="2915816" cy="2808312"/>
            </a:xfrm>
          </p:grpSpPr>
          <p:sp>
            <p:nvSpPr>
              <p:cNvPr id="67" name="Ellipse 66"/>
              <p:cNvSpPr/>
              <p:nvPr/>
            </p:nvSpPr>
            <p:spPr>
              <a:xfrm>
                <a:off x="6048672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6899118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.ahn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7020611" y="4029752"/>
                <a:ext cx="20518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K</a:t>
                </a:r>
                <a:endParaRPr lang="de-DE" sz="2400" dirty="0"/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8100392" y="4308862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R</a:t>
                </a:r>
                <a:endParaRPr lang="de-DE" sz="2400" dirty="0"/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6291657" y="5313552"/>
                <a:ext cx="20518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B</a:t>
                </a:r>
                <a:endParaRPr lang="de-DE" sz="2400" dirty="0"/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7236296" y="5893038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H</a:t>
                </a:r>
                <a:endParaRPr lang="de-DE" sz="2400" dirty="0"/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8316529" y="5303198"/>
                <a:ext cx="18755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Z</a:t>
                </a:r>
                <a:endParaRPr lang="de-DE" sz="2400" dirty="0"/>
              </a:p>
            </p:txBody>
          </p:sp>
        </p:grpSp>
        <p:sp>
          <p:nvSpPr>
            <p:cNvPr id="65" name="Textfeld 64"/>
            <p:cNvSpPr txBox="1"/>
            <p:nvPr/>
          </p:nvSpPr>
          <p:spPr>
            <a:xfrm>
              <a:off x="8471517" y="3807649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dirty="0" smtClean="0"/>
                <a:t>0005</a:t>
              </a:r>
              <a:endParaRPr lang="de-DE" sz="10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7877574" y="5805264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</p:grpSp>
      <p:grpSp>
        <p:nvGrpSpPr>
          <p:cNvPr id="74" name="Gruppieren 100"/>
          <p:cNvGrpSpPr/>
          <p:nvPr/>
        </p:nvGrpSpPr>
        <p:grpSpPr>
          <a:xfrm>
            <a:off x="3168352" y="1988840"/>
            <a:ext cx="2915816" cy="3096344"/>
            <a:chOff x="144016" y="548680"/>
            <a:chExt cx="2915816" cy="3096344"/>
          </a:xfrm>
        </p:grpSpPr>
        <p:grpSp>
          <p:nvGrpSpPr>
            <p:cNvPr id="75" name="Gruppieren 68"/>
            <p:cNvGrpSpPr/>
            <p:nvPr/>
          </p:nvGrpSpPr>
          <p:grpSpPr>
            <a:xfrm>
              <a:off x="144016" y="836712"/>
              <a:ext cx="2915816" cy="2808312"/>
              <a:chOff x="144016" y="836712"/>
              <a:chExt cx="2915816" cy="2808312"/>
            </a:xfrm>
          </p:grpSpPr>
          <p:sp>
            <p:nvSpPr>
              <p:cNvPr id="80" name="Ellipse 79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1" name="Ellipse 80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3600" b="1" dirty="0" smtClean="0">
                    <a:solidFill>
                      <a:schemeClr val="tx1"/>
                    </a:solidFill>
                    <a:latin typeface="Bradley Hand ITC" pitchFamily="66" charset="0"/>
                  </a:rPr>
                  <a:t>al</a:t>
                </a:r>
                <a:endParaRPr lang="de-DE" sz="3600" b="1" dirty="0">
                  <a:solidFill>
                    <a:schemeClr val="tx1"/>
                  </a:solidFill>
                  <a:latin typeface="Bradley Hand ITC" pitchFamily="66" charset="0"/>
                </a:endParaRPr>
              </a:p>
            </p:txBody>
          </p:sp>
          <p:sp>
            <p:nvSpPr>
              <p:cNvPr id="82" name="Textfeld 81"/>
              <p:cNvSpPr txBox="1"/>
              <p:nvPr/>
            </p:nvSpPr>
            <p:spPr>
              <a:xfrm>
                <a:off x="755576" y="1196752"/>
                <a:ext cx="47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W</a:t>
                </a:r>
                <a:endParaRPr lang="de-DE" sz="2400" dirty="0"/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2249883" y="1558849"/>
                <a:ext cx="3722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T</a:t>
                </a:r>
                <a:endParaRPr lang="de-DE" sz="2400" dirty="0"/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306006" y="1960037"/>
                <a:ext cx="5261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fat</a:t>
                </a:r>
                <a:endParaRPr lang="de-DE" sz="2400" dirty="0"/>
              </a:p>
            </p:txBody>
          </p:sp>
          <p:sp>
            <p:nvSpPr>
              <p:cNvPr id="85" name="Textfeld 84"/>
              <p:cNvSpPr txBox="1"/>
              <p:nvPr/>
            </p:nvSpPr>
            <p:spPr>
              <a:xfrm>
                <a:off x="1547664" y="2996952"/>
                <a:ext cx="5261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tot</a:t>
                </a:r>
                <a:endParaRPr lang="de-DE" sz="2400" dirty="0"/>
              </a:p>
            </p:txBody>
          </p:sp>
        </p:grpSp>
        <p:sp>
          <p:nvSpPr>
            <p:cNvPr id="76" name="Textfeld 75"/>
            <p:cNvSpPr txBox="1"/>
            <p:nvPr/>
          </p:nvSpPr>
          <p:spPr>
            <a:xfrm>
              <a:off x="1403648" y="548680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0006</a:t>
              </a:r>
              <a:endParaRPr lang="de-DE" sz="10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11560" y="2708920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form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1619672" y="112474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2123728" y="2348880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Sign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6048672" y="782846"/>
            <a:ext cx="2915816" cy="2824078"/>
            <a:chOff x="6048672" y="820946"/>
            <a:chExt cx="2915816" cy="2824078"/>
          </a:xfrm>
        </p:grpSpPr>
        <p:grpSp>
          <p:nvGrpSpPr>
            <p:cNvPr id="19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36" name="Ellipse 35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haft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0137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xtfeld 19"/>
            <p:cNvSpPr txBox="1"/>
            <p:nvPr/>
          </p:nvSpPr>
          <p:spPr>
            <a:xfrm>
              <a:off x="7020272" y="908720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Botsc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228184" y="2348880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bos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452320" y="1196752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Beuge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300192" y="162880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7740352" y="2636912"/>
              <a:ext cx="971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traum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6084168" y="1916832"/>
              <a:ext cx="922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wahn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8100392" y="1556792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bild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372200" y="1268760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stand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164288" y="2996952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zwang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8028384" y="2276872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sess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8172400" y="1887215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lach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6444208" y="2780928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krank</a:t>
              </a:r>
              <a:endParaRPr lang="de-DE" sz="2400" dirty="0"/>
            </a:p>
          </p:txBody>
        </p:sp>
      </p:grpSp>
      <p:grpSp>
        <p:nvGrpSpPr>
          <p:cNvPr id="39" name="Gruppieren 103"/>
          <p:cNvGrpSpPr/>
          <p:nvPr/>
        </p:nvGrpSpPr>
        <p:grpSpPr>
          <a:xfrm>
            <a:off x="144016" y="3870682"/>
            <a:ext cx="2915816" cy="2824078"/>
            <a:chOff x="144016" y="820946"/>
            <a:chExt cx="2915816" cy="2824078"/>
          </a:xfrm>
        </p:grpSpPr>
        <p:sp>
          <p:nvSpPr>
            <p:cNvPr id="40" name="Ellipse 39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hne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1331640" y="98072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Bu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2339752" y="2060848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Fa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306006" y="1844824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Bü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467544" y="23488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o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0084</a:t>
              </a:r>
              <a:endParaRPr lang="de-DE" sz="1000" b="1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051720" y="1412776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Hä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11560" y="1268760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Mä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195736" y="263691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1370123" y="2924944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Dro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83568" y="278092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Bo</a:t>
              </a:r>
              <a:endParaRPr lang="de-DE" sz="2400" dirty="0"/>
            </a:p>
          </p:txBody>
        </p:sp>
      </p:grpSp>
      <p:grpSp>
        <p:nvGrpSpPr>
          <p:cNvPr id="52" name="Gruppieren 108"/>
          <p:cNvGrpSpPr/>
          <p:nvPr/>
        </p:nvGrpSpPr>
        <p:grpSpPr>
          <a:xfrm>
            <a:off x="6048672" y="3895883"/>
            <a:ext cx="2915816" cy="2845485"/>
            <a:chOff x="6048672" y="820946"/>
            <a:chExt cx="2915816" cy="2845485"/>
          </a:xfrm>
        </p:grpSpPr>
        <p:sp>
          <p:nvSpPr>
            <p:cNvPr id="53" name="Ellipse 52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4" name="Ellipse 53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.ich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740352" y="1124744"/>
              <a:ext cx="7425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ehrl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968589" y="3204766"/>
              <a:ext cx="9076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heiml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8035140" y="2327614"/>
              <a:ext cx="8467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mögl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0030</a:t>
              </a:r>
              <a:endParaRPr lang="de-DE" sz="10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372200" y="1412776"/>
              <a:ext cx="34176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d</a:t>
              </a:r>
              <a:endParaRPr lang="de-DE" sz="22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8092182" y="1492994"/>
              <a:ext cx="60946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Zür</a:t>
              </a:r>
              <a:endParaRPr lang="de-DE" sz="22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228184" y="1607534"/>
              <a:ext cx="32573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s</a:t>
              </a:r>
              <a:endParaRPr lang="de-DE" sz="22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182820" y="866188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jährl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6588224" y="1628800"/>
              <a:ext cx="4203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m</a:t>
              </a:r>
              <a:endParaRPr lang="de-DE" sz="22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931844" y="1239284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fröhl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7692033" y="2967476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endl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8142924" y="1874300"/>
              <a:ext cx="7168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tägl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6111221" y="2204864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De</a:t>
              </a:r>
              <a:endParaRPr lang="de-DE" sz="22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444208" y="2635650"/>
              <a:ext cx="4363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re</a:t>
              </a:r>
              <a:endParaRPr lang="de-DE" sz="22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7812360" y="2613223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we</a:t>
              </a:r>
              <a:endParaRPr lang="de-DE" sz="22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001429" y="2831670"/>
              <a:ext cx="8274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Sche</a:t>
              </a:r>
              <a:endParaRPr lang="de-DE" sz="22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6499009" y="2370146"/>
              <a:ext cx="5613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gle</a:t>
              </a:r>
              <a:endParaRPr lang="de-DE" sz="22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516216" y="1124744"/>
              <a:ext cx="5613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ble</a:t>
              </a:r>
              <a:endParaRPr lang="de-DE" sz="22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228184" y="1916832"/>
              <a:ext cx="7024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Stre</a:t>
              </a:r>
              <a:endParaRPr lang="de-DE" sz="22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610736" y="2992326"/>
              <a:ext cx="5453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Re</a:t>
              </a:r>
              <a:endParaRPr lang="de-DE" sz="2200" dirty="0"/>
            </a:p>
          </p:txBody>
        </p:sp>
      </p:grpSp>
      <p:grpSp>
        <p:nvGrpSpPr>
          <p:cNvPr id="76" name="Gruppieren 104"/>
          <p:cNvGrpSpPr/>
          <p:nvPr/>
        </p:nvGrpSpPr>
        <p:grpSpPr>
          <a:xfrm>
            <a:off x="3093740" y="2060848"/>
            <a:ext cx="2915816" cy="3134444"/>
            <a:chOff x="144016" y="3510206"/>
            <a:chExt cx="2915816" cy="3134444"/>
          </a:xfrm>
        </p:grpSpPr>
        <p:sp>
          <p:nvSpPr>
            <p:cNvPr id="77" name="Ellipse 76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8" name="Ellipse 77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icht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646190" y="4221088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se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1475656" y="4149080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23528" y="4973067"/>
              <a:ext cx="402572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le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67544" y="5445224"/>
              <a:ext cx="512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Ger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411760" y="5661248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1368152" y="351020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0031</a:t>
              </a:r>
              <a:endParaRPr lang="de-DE" sz="1000" b="1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2051720" y="5949280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W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1115616" y="4077072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2627784" y="4941168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re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55576" y="5805264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spr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411760" y="4365104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G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1259632" y="6135687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Gew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1403648" y="3861048"/>
              <a:ext cx="5642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Ges</a:t>
              </a:r>
              <a:endParaRPr lang="de-DE" sz="24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2307853" y="5301208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Ged</a:t>
              </a:r>
              <a:endParaRPr lang="de-DE" sz="24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550185" y="4599971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2492152" y="466152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1916881" y="4149080"/>
              <a:ext cx="458459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Pfl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27584" y="5085184"/>
              <a:ext cx="8496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547664" y="5818320"/>
              <a:ext cx="250068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</p:grpSp>
      <p:grpSp>
        <p:nvGrpSpPr>
          <p:cNvPr id="102" name="Gruppieren 101"/>
          <p:cNvGrpSpPr/>
          <p:nvPr/>
        </p:nvGrpSpPr>
        <p:grpSpPr>
          <a:xfrm>
            <a:off x="166812" y="870620"/>
            <a:ext cx="2915816" cy="2837001"/>
            <a:chOff x="166812" y="870620"/>
            <a:chExt cx="2915816" cy="2837001"/>
          </a:xfrm>
        </p:grpSpPr>
        <p:grpSp>
          <p:nvGrpSpPr>
            <p:cNvPr id="100" name="Gruppieren 99"/>
            <p:cNvGrpSpPr/>
            <p:nvPr/>
          </p:nvGrpSpPr>
          <p:grpSpPr>
            <a:xfrm>
              <a:off x="166812" y="870620"/>
              <a:ext cx="2915816" cy="2837001"/>
              <a:chOff x="166812" y="870620"/>
              <a:chExt cx="2915816" cy="2837001"/>
            </a:xfrm>
          </p:grpSpPr>
          <p:grpSp>
            <p:nvGrpSpPr>
              <p:cNvPr id="8" name="Gruppieren 85"/>
              <p:cNvGrpSpPr/>
              <p:nvPr/>
            </p:nvGrpSpPr>
            <p:grpSpPr>
              <a:xfrm>
                <a:off x="166812" y="870620"/>
                <a:ext cx="2915816" cy="2837001"/>
                <a:chOff x="6048672" y="3807649"/>
                <a:chExt cx="2915816" cy="2837001"/>
              </a:xfrm>
            </p:grpSpPr>
            <p:sp>
              <p:nvSpPr>
                <p:cNvPr id="9" name="Ellipse 8"/>
                <p:cNvSpPr/>
                <p:nvPr/>
              </p:nvSpPr>
              <p:spPr>
                <a:xfrm>
                  <a:off x="6048672" y="3836338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10" name="Ellipse 9"/>
                <p:cNvSpPr/>
                <p:nvPr/>
              </p:nvSpPr>
              <p:spPr>
                <a:xfrm>
                  <a:off x="6876256" y="4638713"/>
                  <a:ext cx="1296144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2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2200" b="1" dirty="0" err="1" smtClean="0">
                      <a:solidFill>
                        <a:schemeClr val="tx1"/>
                      </a:solidFill>
                    </a:rPr>
                    <a:t>gramm</a:t>
                  </a:r>
                  <a:endParaRPr lang="de-DE" sz="2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Textfeld 10"/>
                <p:cNvSpPr txBox="1"/>
                <p:nvPr/>
              </p:nvSpPr>
              <p:spPr>
                <a:xfrm>
                  <a:off x="6853460" y="5933981"/>
                  <a:ext cx="753411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Mikro</a:t>
                  </a:r>
                  <a:endParaRPr lang="de-DE" sz="2400" dirty="0"/>
                </a:p>
              </p:txBody>
            </p:sp>
            <p:sp>
              <p:nvSpPr>
                <p:cNvPr id="12" name="Textfeld 11"/>
                <p:cNvSpPr txBox="1"/>
                <p:nvPr/>
              </p:nvSpPr>
              <p:spPr>
                <a:xfrm>
                  <a:off x="8172400" y="5373216"/>
                  <a:ext cx="565411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Tele</a:t>
                  </a:r>
                  <a:endParaRPr lang="de-DE" sz="2400" dirty="0"/>
                </a:p>
              </p:txBody>
            </p:sp>
            <p:sp>
              <p:nvSpPr>
                <p:cNvPr id="13" name="Textfeld 12"/>
                <p:cNvSpPr txBox="1"/>
                <p:nvPr/>
              </p:nvSpPr>
              <p:spPr>
                <a:xfrm>
                  <a:off x="8471517" y="3807649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0094</a:t>
                  </a:r>
                  <a:endParaRPr lang="de-DE" sz="1000" b="1" dirty="0"/>
                </a:p>
              </p:txBody>
            </p:sp>
            <p:sp>
              <p:nvSpPr>
                <p:cNvPr id="14" name="Textfeld 13"/>
                <p:cNvSpPr txBox="1"/>
                <p:nvPr/>
              </p:nvSpPr>
              <p:spPr>
                <a:xfrm>
                  <a:off x="8172400" y="4581128"/>
                  <a:ext cx="479298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Pro</a:t>
                  </a:r>
                  <a:endParaRPr lang="de-DE" sz="2400" dirty="0"/>
                </a:p>
              </p:txBody>
            </p:sp>
            <p:sp>
              <p:nvSpPr>
                <p:cNvPr id="15" name="Textfeld 14"/>
                <p:cNvSpPr txBox="1"/>
                <p:nvPr/>
              </p:nvSpPr>
              <p:spPr>
                <a:xfrm>
                  <a:off x="6372200" y="5445224"/>
                  <a:ext cx="514564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Kilo</a:t>
                  </a:r>
                  <a:endParaRPr lang="de-DE" sz="2400" dirty="0"/>
                </a:p>
              </p:txBody>
            </p:sp>
            <p:sp>
              <p:nvSpPr>
                <p:cNvPr id="16" name="Textfeld 15"/>
                <p:cNvSpPr txBox="1"/>
                <p:nvPr/>
              </p:nvSpPr>
              <p:spPr>
                <a:xfrm>
                  <a:off x="6277396" y="4781853"/>
                  <a:ext cx="548227" cy="461665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400" dirty="0" smtClean="0"/>
                    <a:t>Ana</a:t>
                  </a:r>
                  <a:endParaRPr lang="de-DE" sz="2400" dirty="0"/>
                </a:p>
              </p:txBody>
            </p:sp>
            <p:sp>
              <p:nvSpPr>
                <p:cNvPr id="17" name="Textfeld 16"/>
                <p:cNvSpPr txBox="1"/>
                <p:nvPr/>
              </p:nvSpPr>
              <p:spPr>
                <a:xfrm>
                  <a:off x="6493420" y="4200456"/>
                  <a:ext cx="742191" cy="523220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spAutoFit/>
                </a:bodyPr>
                <a:lstStyle/>
                <a:p>
                  <a:r>
                    <a:rPr lang="de-DE" sz="28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itchFamily="66" charset="0"/>
                    </a:rPr>
                    <a:t>Milli</a:t>
                  </a:r>
                  <a:endParaRPr lang="de-DE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endParaRPr>
                </a:p>
              </p:txBody>
            </p:sp>
          </p:grpSp>
          <p:sp>
            <p:nvSpPr>
              <p:cNvPr id="99" name="Textfeld 98"/>
              <p:cNvSpPr txBox="1"/>
              <p:nvPr/>
            </p:nvSpPr>
            <p:spPr>
              <a:xfrm>
                <a:off x="1547664" y="1124744"/>
                <a:ext cx="804707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Penta</a:t>
                </a:r>
                <a:endParaRPr lang="de-DE" sz="2400" dirty="0"/>
              </a:p>
            </p:txBody>
          </p:sp>
        </p:grpSp>
        <p:sp>
          <p:nvSpPr>
            <p:cNvPr id="101" name="Textfeld 100"/>
            <p:cNvSpPr txBox="1"/>
            <p:nvPr/>
          </p:nvSpPr>
          <p:spPr>
            <a:xfrm>
              <a:off x="1879129" y="2828553"/>
              <a:ext cx="63478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Holo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28712" y="811312"/>
            <a:ext cx="2915816" cy="2837001"/>
            <a:chOff x="6048672" y="3807649"/>
            <a:chExt cx="2915816" cy="2837001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20" name="Ellipse 19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ichte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6802136" y="4119463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444208" y="4581128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300192" y="5085184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380312" y="4005064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164288" y="5949280"/>
              <a:ext cx="88966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Gesch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388424" y="5157192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8172400" y="4797152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372200" y="5589240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Ged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812360" y="4149080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Gew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028384" y="5589240"/>
              <a:ext cx="512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Ger</a:t>
              </a:r>
              <a:endParaRPr lang="de-DE" sz="2400" dirty="0"/>
            </a:p>
          </p:txBody>
        </p:sp>
      </p:grpSp>
      <p:grpSp>
        <p:nvGrpSpPr>
          <p:cNvPr id="23" name="Gruppieren 107"/>
          <p:cNvGrpSpPr/>
          <p:nvPr/>
        </p:nvGrpSpPr>
        <p:grpSpPr>
          <a:xfrm>
            <a:off x="6095280" y="857920"/>
            <a:ext cx="2915816" cy="2813235"/>
            <a:chOff x="3114092" y="2332891"/>
            <a:chExt cx="2915816" cy="2813235"/>
          </a:xfrm>
        </p:grpSpPr>
        <p:sp>
          <p:nvSpPr>
            <p:cNvPr id="24" name="Ellipse 23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635896" y="2708920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Man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220072" y="3068960"/>
              <a:ext cx="6238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Lil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995936" y="4509120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Phob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707904" y="400506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431797" y="2332891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0032</a:t>
              </a:r>
              <a:endParaRPr lang="de-DE" sz="1000" b="1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419872" y="299695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357081" y="2463279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Havar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563888" y="429309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140050" y="3429000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Arter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5188173" y="3573016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Stud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347864" y="383143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4945096" y="4085282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Poes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4849399" y="2799771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Kn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4860032" y="444760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</p:grpSp>
      <p:grpSp>
        <p:nvGrpSpPr>
          <p:cNvPr id="44" name="Gruppieren 109"/>
          <p:cNvGrpSpPr/>
          <p:nvPr/>
        </p:nvGrpSpPr>
        <p:grpSpPr>
          <a:xfrm>
            <a:off x="145604" y="3807649"/>
            <a:ext cx="2915816" cy="2837001"/>
            <a:chOff x="6048672" y="3807649"/>
            <a:chExt cx="2915816" cy="2837001"/>
          </a:xfrm>
        </p:grpSpPr>
        <p:sp>
          <p:nvSpPr>
            <p:cNvPr id="45" name="Ellipse 44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236296" y="5805264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972796" y="4356160"/>
              <a:ext cx="65081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Barb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334189" y="5328951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452320" y="6021288"/>
              <a:ext cx="706925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Spal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471518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0033</a:t>
              </a:r>
              <a:endParaRPr lang="de-DE" sz="1000" b="1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588224" y="5805264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8212509" y="4847894"/>
              <a:ext cx="617157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Atel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732240" y="5445224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188075" y="4869160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Klav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372200" y="5661248"/>
              <a:ext cx="43204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v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508977" y="4005064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Pap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948264" y="5949280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8172400" y="5271591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Pläs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876256" y="4077072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fris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444208" y="4437112"/>
              <a:ext cx="42639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fritt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8001846" y="5682373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Altb</a:t>
              </a:r>
              <a:endParaRPr lang="de-DE" sz="2400" dirty="0"/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6082580" y="3845282"/>
            <a:ext cx="2915816" cy="2824078"/>
            <a:chOff x="144016" y="820946"/>
            <a:chExt cx="2915816" cy="2824078"/>
          </a:xfrm>
        </p:grpSpPr>
        <p:grpSp>
          <p:nvGrpSpPr>
            <p:cNvPr id="65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73" name="Ellipse 72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ieß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199542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6" name="Textfeld 65"/>
            <p:cNvSpPr txBox="1"/>
            <p:nvPr/>
          </p:nvSpPr>
          <p:spPr>
            <a:xfrm>
              <a:off x="755576" y="11967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051720" y="1268760"/>
              <a:ext cx="3257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600" b="1" dirty="0" smtClean="0">
                  <a:latin typeface="Bradley Hand ITC" pitchFamily="66" charset="0"/>
                </a:rPr>
                <a:t>l</a:t>
              </a:r>
              <a:endParaRPr lang="de-DE" sz="3600" b="1" dirty="0">
                <a:latin typeface="Bradley Hand ITC" pitchFamily="66" charset="0"/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1259632" y="2852936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verdr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95536" y="2420888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gen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1520" y="1772816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verh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411760" y="198884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267744" y="256490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grpSp>
          <p:nvGrpSpPr>
            <p:cNvPr id="77" name="Gruppieren 89"/>
            <p:cNvGrpSpPr/>
            <p:nvPr/>
          </p:nvGrpSpPr>
          <p:grpSpPr>
            <a:xfrm>
              <a:off x="3114092" y="2032159"/>
              <a:ext cx="2915816" cy="3113967"/>
              <a:chOff x="3114092" y="2032159"/>
              <a:chExt cx="2915816" cy="3113967"/>
            </a:xfrm>
          </p:grpSpPr>
          <p:sp>
            <p:nvSpPr>
              <p:cNvPr id="86" name="Ellipse 85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ilz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Textfeld 88"/>
              <p:cNvSpPr txBox="1"/>
              <p:nvPr/>
            </p:nvSpPr>
            <p:spPr>
              <a:xfrm>
                <a:off x="4335529" y="203215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8" name="Textfeld 77"/>
            <p:cNvSpPr txBox="1"/>
            <p:nvPr/>
          </p:nvSpPr>
          <p:spPr>
            <a:xfrm>
              <a:off x="3419872" y="400506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5292080" y="350100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3347864" y="342900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779912" y="4437112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schm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860032" y="2780928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Fußp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716016" y="4293096"/>
              <a:ext cx="8338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Giftp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3347864" y="2852936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Hautp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4067944" y="2420888"/>
              <a:ext cx="107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Atomp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6084168" y="790104"/>
            <a:ext cx="2915816" cy="2852767"/>
            <a:chOff x="144016" y="3791883"/>
            <a:chExt cx="2915816" cy="2852767"/>
          </a:xfrm>
        </p:grpSpPr>
        <p:grpSp>
          <p:nvGrpSpPr>
            <p:cNvPr id="18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36" name="Ellipse 35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ine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0138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Textfeld 18"/>
            <p:cNvSpPr txBox="1"/>
            <p:nvPr/>
          </p:nvSpPr>
          <p:spPr>
            <a:xfrm>
              <a:off x="683568" y="4293096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835696" y="4077072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827584" y="5856066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se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39752" y="5661248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Le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483768" y="5301208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ke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39552" y="4725144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91344" y="5085184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me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835696" y="5949280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Me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187624" y="4005064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Sal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2339752" y="4869160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Pral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67544" y="5496026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de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259632" y="6072090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Pe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195736" y="4437112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Mar</a:t>
              </a:r>
              <a:endParaRPr lang="de-DE" sz="2400" dirty="0"/>
            </a:p>
          </p:txBody>
        </p:sp>
      </p:grpSp>
      <p:grpSp>
        <p:nvGrpSpPr>
          <p:cNvPr id="39" name="Gruppieren 65"/>
          <p:cNvGrpSpPr/>
          <p:nvPr/>
        </p:nvGrpSpPr>
        <p:grpSpPr>
          <a:xfrm>
            <a:off x="128712" y="3845282"/>
            <a:ext cx="2987824" cy="2824078"/>
            <a:chOff x="6048672" y="820946"/>
            <a:chExt cx="2987824" cy="2824078"/>
          </a:xfrm>
        </p:grpSpPr>
        <p:sp>
          <p:nvSpPr>
            <p:cNvPr id="40" name="Ellipse 39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ing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812360" y="1196752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Her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6372200" y="17728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444208" y="256490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17148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0057</a:t>
              </a:r>
              <a:endParaRPr lang="de-DE" sz="1000" b="1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316417" y="2060848"/>
              <a:ext cx="7200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kl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452320" y="2924944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zw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876256" y="112474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6074072" y="3891890"/>
            <a:ext cx="2915816" cy="2824078"/>
            <a:chOff x="144016" y="820946"/>
            <a:chExt cx="2915816" cy="2824078"/>
          </a:xfrm>
        </p:grpSpPr>
        <p:grpSp>
          <p:nvGrpSpPr>
            <p:cNvPr id="50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63" name="Ellipse 62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inge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Textfeld 64"/>
              <p:cNvSpPr txBox="1"/>
              <p:nvPr/>
            </p:nvSpPr>
            <p:spPr>
              <a:xfrm>
                <a:off x="2495629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Textfeld 50"/>
            <p:cNvSpPr txBox="1"/>
            <p:nvPr/>
          </p:nvSpPr>
          <p:spPr>
            <a:xfrm>
              <a:off x="827584" y="119675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539552" y="148478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95536" y="2276872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Zw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2195736" y="242088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zw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323528" y="191683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Spr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2190403" y="1988840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Eher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1403648" y="1052736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Her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1979712" y="1412776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Boxr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11560" y="2780928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Schl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1907704" y="2780928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ber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1187624" y="3068960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bezw</a:t>
              </a:r>
              <a:endParaRPr lang="de-DE" sz="2400" dirty="0"/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3127648" y="2056656"/>
            <a:ext cx="2915816" cy="3116302"/>
            <a:chOff x="6048672" y="528722"/>
            <a:chExt cx="2915816" cy="3116302"/>
          </a:xfrm>
        </p:grpSpPr>
        <p:grpSp>
          <p:nvGrpSpPr>
            <p:cNvPr id="67" name="Gruppieren 90"/>
            <p:cNvGrpSpPr/>
            <p:nvPr/>
          </p:nvGrpSpPr>
          <p:grpSpPr>
            <a:xfrm>
              <a:off x="6048672" y="528722"/>
              <a:ext cx="2915816" cy="3116302"/>
              <a:chOff x="6048672" y="528722"/>
              <a:chExt cx="2915816" cy="3116302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inkt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Textfeld 76"/>
              <p:cNvSpPr txBox="1"/>
              <p:nvPr/>
            </p:nvSpPr>
            <p:spPr>
              <a:xfrm>
                <a:off x="7277000" y="52872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8" name="Textfeld 67"/>
            <p:cNvSpPr txBox="1"/>
            <p:nvPr/>
          </p:nvSpPr>
          <p:spPr>
            <a:xfrm>
              <a:off x="8100392" y="1556792"/>
              <a:ext cx="5581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kl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588224" y="1268760"/>
              <a:ext cx="6799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Inst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8172400" y="2204864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452320" y="285293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6516216" y="256490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300192" y="177281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452320" y="980728"/>
              <a:ext cx="5004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bl</a:t>
              </a:r>
              <a:endParaRPr lang="de-DE" sz="3200" b="1" dirty="0">
                <a:latin typeface="Bradley Hand ITC" pitchFamily="66" charset="0"/>
              </a:endParaRPr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grpSp>
          <p:nvGrpSpPr>
            <p:cNvPr id="82" name="Gruppieren 81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grpSp>
            <p:nvGrpSpPr>
              <p:cNvPr id="8" name="Gruppieren 59"/>
              <p:cNvGrpSpPr/>
              <p:nvPr/>
            </p:nvGrpSpPr>
            <p:grpSpPr>
              <a:xfrm>
                <a:off x="144016" y="820946"/>
                <a:ext cx="2915816" cy="2824078"/>
                <a:chOff x="144016" y="820946"/>
                <a:chExt cx="2915816" cy="2824078"/>
              </a:xfrm>
            </p:grpSpPr>
            <p:sp>
              <p:nvSpPr>
                <p:cNvPr id="9" name="Ellipse 8"/>
                <p:cNvSpPr/>
                <p:nvPr/>
              </p:nvSpPr>
              <p:spPr>
                <a:xfrm>
                  <a:off x="144016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10" name="Ellipse 9"/>
                <p:cNvSpPr/>
                <p:nvPr/>
              </p:nvSpPr>
              <p:spPr>
                <a:xfrm>
                  <a:off x="994462" y="1639087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762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2800" b="1" dirty="0" err="1" smtClean="0">
                      <a:solidFill>
                        <a:schemeClr val="tx1"/>
                      </a:solidFill>
                    </a:rPr>
                    <a:t>ind</a:t>
                  </a:r>
                  <a:endParaRPr lang="de-DE" sz="3200" b="1" dirty="0">
                    <a:solidFill>
                      <a:schemeClr val="tx1"/>
                    </a:solidFill>
                    <a:latin typeface="Bradley Hand ITC" pitchFamily="66" charset="0"/>
                  </a:endParaRPr>
                </a:p>
              </p:txBody>
            </p:sp>
            <p:sp>
              <p:nvSpPr>
                <p:cNvPr id="11" name="Textfeld 10"/>
                <p:cNvSpPr txBox="1"/>
                <p:nvPr/>
              </p:nvSpPr>
              <p:spPr>
                <a:xfrm>
                  <a:off x="395536" y="2060848"/>
                  <a:ext cx="46038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800" b="1" dirty="0" err="1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itchFamily="66" charset="0"/>
                    </a:rPr>
                    <a:t>bl</a:t>
                  </a:r>
                  <a:endParaRPr lang="de-DE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endParaRPr>
                </a:p>
              </p:txBody>
            </p:sp>
            <p:sp>
              <p:nvSpPr>
                <p:cNvPr id="12" name="Textfeld 11"/>
                <p:cNvSpPr txBox="1"/>
                <p:nvPr/>
              </p:nvSpPr>
              <p:spPr>
                <a:xfrm>
                  <a:off x="755576" y="1196752"/>
                  <a:ext cx="47481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W</a:t>
                  </a:r>
                  <a:endParaRPr lang="de-DE" sz="2400" dirty="0"/>
                </a:p>
              </p:txBody>
            </p:sp>
            <p:sp>
              <p:nvSpPr>
                <p:cNvPr id="13" name="Textfeld 12"/>
                <p:cNvSpPr txBox="1"/>
                <p:nvPr/>
              </p:nvSpPr>
              <p:spPr>
                <a:xfrm>
                  <a:off x="199541" y="820946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0034</a:t>
                  </a:r>
                  <a:endParaRPr lang="de-DE" sz="1000" b="1" dirty="0"/>
                </a:p>
              </p:txBody>
            </p:sp>
            <p:sp>
              <p:nvSpPr>
                <p:cNvPr id="14" name="Textfeld 13"/>
                <p:cNvSpPr txBox="1"/>
                <p:nvPr/>
              </p:nvSpPr>
              <p:spPr>
                <a:xfrm>
                  <a:off x="2483768" y="1700808"/>
                  <a:ext cx="4074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R</a:t>
                  </a:r>
                  <a:endParaRPr lang="de-DE" sz="2400" dirty="0"/>
                </a:p>
              </p:txBody>
            </p:sp>
            <p:sp>
              <p:nvSpPr>
                <p:cNvPr id="15" name="Textfeld 14"/>
                <p:cNvSpPr txBox="1"/>
                <p:nvPr/>
              </p:nvSpPr>
              <p:spPr>
                <a:xfrm>
                  <a:off x="539552" y="1556792"/>
                  <a:ext cx="3385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s</a:t>
                  </a:r>
                  <a:endParaRPr lang="de-DE" sz="2400" dirty="0"/>
                </a:p>
              </p:txBody>
            </p:sp>
            <p:sp>
              <p:nvSpPr>
                <p:cNvPr id="16" name="Textfeld 15"/>
                <p:cNvSpPr txBox="1"/>
                <p:nvPr/>
              </p:nvSpPr>
              <p:spPr>
                <a:xfrm>
                  <a:off x="2123728" y="1484784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K</a:t>
                  </a:r>
                  <a:endParaRPr lang="de-DE" sz="2400" dirty="0"/>
                </a:p>
              </p:txBody>
            </p:sp>
          </p:grpSp>
          <p:sp>
            <p:nvSpPr>
              <p:cNvPr id="78" name="Textfeld 77"/>
              <p:cNvSpPr txBox="1"/>
              <p:nvPr/>
            </p:nvSpPr>
            <p:spPr>
              <a:xfrm>
                <a:off x="1043608" y="3068960"/>
                <a:ext cx="1102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Westw</a:t>
                </a:r>
                <a:endParaRPr lang="de-DE" sz="2400" dirty="0"/>
              </a:p>
            </p:txBody>
          </p:sp>
          <p:sp>
            <p:nvSpPr>
              <p:cNvPr id="79" name="Textfeld 78"/>
              <p:cNvSpPr txBox="1"/>
              <p:nvPr/>
            </p:nvSpPr>
            <p:spPr>
              <a:xfrm>
                <a:off x="1259632" y="1052736"/>
                <a:ext cx="1075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Nordw</a:t>
                </a:r>
                <a:endParaRPr lang="de-DE" sz="2400" dirty="0"/>
              </a:p>
            </p:txBody>
          </p:sp>
          <p:sp>
            <p:nvSpPr>
              <p:cNvPr id="80" name="Textfeld 79"/>
              <p:cNvSpPr txBox="1"/>
              <p:nvPr/>
            </p:nvSpPr>
            <p:spPr>
              <a:xfrm>
                <a:off x="414586" y="2650629"/>
                <a:ext cx="9557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Südw</a:t>
                </a:r>
                <a:endParaRPr lang="de-DE" sz="2400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2171353" y="2031231"/>
                <a:ext cx="8851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Ostw</a:t>
                </a:r>
                <a:endParaRPr lang="de-DE" sz="2400" dirty="0"/>
              </a:p>
            </p:txBody>
          </p:sp>
        </p:grpSp>
        <p:sp>
          <p:nvSpPr>
            <p:cNvPr id="83" name="Textfeld 82"/>
            <p:cNvSpPr txBox="1"/>
            <p:nvPr/>
          </p:nvSpPr>
          <p:spPr>
            <a:xfrm>
              <a:off x="1403648" y="2780928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Großk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63"/>
          <p:cNvGrpSpPr/>
          <p:nvPr/>
        </p:nvGrpSpPr>
        <p:grpSpPr>
          <a:xfrm>
            <a:off x="207516" y="837443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inten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411760" y="5445224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0102</a:t>
              </a:r>
              <a:endParaRPr lang="de-DE" sz="1000" b="1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547664" y="4005064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spr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39552" y="5301208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411760" y="4797152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39552" y="4365104"/>
              <a:ext cx="30777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403648" y="6021288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Qu</a:t>
              </a:r>
              <a:endParaRPr lang="de-DE" sz="2400" dirty="0"/>
            </a:p>
          </p:txBody>
        </p:sp>
      </p:grpSp>
      <p:grpSp>
        <p:nvGrpSpPr>
          <p:cNvPr id="18" name="Gruppieren 64"/>
          <p:cNvGrpSpPr/>
          <p:nvPr/>
        </p:nvGrpSpPr>
        <p:grpSpPr>
          <a:xfrm>
            <a:off x="6107980" y="837443"/>
            <a:ext cx="2915816" cy="2808312"/>
            <a:chOff x="3114092" y="2337814"/>
            <a:chExt cx="2915816" cy="2808312"/>
          </a:xfrm>
        </p:grpSpPr>
        <p:sp>
          <p:nvSpPr>
            <p:cNvPr id="19" name="Ellipse 1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ion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139952" y="2564904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Stad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5004048" y="29249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19872" y="4077072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Stat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004048" y="407707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Nat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03805" y="236200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0035</a:t>
              </a:r>
              <a:endParaRPr lang="de-DE" sz="1000" b="1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563888" y="2852936"/>
              <a:ext cx="6070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Vis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067944" y="450912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Lamp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292080" y="3543399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An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203848" y="342900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Kat</a:t>
              </a:r>
              <a:endParaRPr lang="de-DE" sz="2800" b="1" dirty="0">
                <a:latin typeface="Bradley Hand ITC" pitchFamily="66" charset="0"/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173608" y="3858449"/>
            <a:ext cx="2915816" cy="2837001"/>
            <a:chOff x="6048672" y="3807649"/>
            <a:chExt cx="2915816" cy="2837001"/>
          </a:xfrm>
        </p:grpSpPr>
        <p:grpSp>
          <p:nvGrpSpPr>
            <p:cNvPr id="35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43" name="Ellipse 42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irn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6198592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0139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Textfeld 35"/>
            <p:cNvSpPr txBox="1"/>
            <p:nvPr/>
          </p:nvSpPr>
          <p:spPr>
            <a:xfrm>
              <a:off x="6876256" y="4077072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Geh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8316416" y="5301208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444208" y="4581128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Zw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8388424" y="4797152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236296" y="5949280"/>
              <a:ext cx="87203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Großh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7884368" y="4293096"/>
              <a:ext cx="64921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Gest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444208" y="5445224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</p:grpSp>
      <p:grpSp>
        <p:nvGrpSpPr>
          <p:cNvPr id="46" name="Gruppieren 66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sp>
          <p:nvSpPr>
            <p:cNvPr id="47" name="Ellipse 46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8" name="Ellipse 47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.is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444208" y="4941168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Is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0036</a:t>
              </a:r>
              <a:endParaRPr lang="de-DE" sz="1000" b="1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388424" y="5085184"/>
              <a:ext cx="328616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</a:t>
              </a:r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lt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8125150" y="4509120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Par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44208" y="5445224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Dos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948264" y="5949280"/>
              <a:ext cx="90730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Genes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444208" y="4509120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Pen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7596336" y="4077072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Firn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8028384" y="5661248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An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804248" y="4077072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Ödn</a:t>
              </a:r>
              <a:endParaRPr lang="de-DE" sz="2400" dirty="0"/>
            </a:p>
          </p:txBody>
        </p:sp>
      </p:grpSp>
      <p:grpSp>
        <p:nvGrpSpPr>
          <p:cNvPr id="59" name="Gruppieren 65"/>
          <p:cNvGrpSpPr/>
          <p:nvPr/>
        </p:nvGrpSpPr>
        <p:grpSpPr>
          <a:xfrm>
            <a:off x="3106440" y="2022748"/>
            <a:ext cx="2915816" cy="3109044"/>
            <a:chOff x="144016" y="535980"/>
            <a:chExt cx="2915816" cy="3109044"/>
          </a:xfrm>
        </p:grpSpPr>
        <p:sp>
          <p:nvSpPr>
            <p:cNvPr id="61" name="Ellipse 6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isch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67544" y="1527175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123728" y="1556792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man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1376660" y="535980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0037</a:t>
              </a:r>
              <a:endParaRPr lang="de-DE" sz="1000" b="1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1547664" y="1052736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heim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411760" y="213285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467544" y="2247255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fr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971600" y="112474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907704" y="2636912"/>
              <a:ext cx="768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dieb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683568" y="2852936"/>
              <a:ext cx="12057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himml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16012" y="820946"/>
            <a:ext cx="2919393" cy="2824078"/>
            <a:chOff x="6048672" y="820946"/>
            <a:chExt cx="2919393" cy="2824078"/>
          </a:xfrm>
        </p:grpSpPr>
        <p:grpSp>
          <p:nvGrpSpPr>
            <p:cNvPr id="9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22" name="Ellipse 21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6851684" y="1639087"/>
                <a:ext cx="130979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ische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6516216" y="126876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668344" y="1268760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Backf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028384" y="1628800"/>
              <a:ext cx="9396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alban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028384" y="2276872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prakt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228184" y="198884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300192" y="170080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444208" y="220486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Fr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380312" y="3068960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Haif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444208" y="2636912"/>
              <a:ext cx="7825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Esst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884368" y="2780928"/>
              <a:ext cx="7825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Eckt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804248" y="1052736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asiat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804248" y="2924944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erfr</a:t>
              </a:r>
              <a:endParaRPr lang="de-DE" sz="2400" dirty="0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095280" y="912431"/>
            <a:ext cx="2915816" cy="2822224"/>
            <a:chOff x="3114092" y="2323902"/>
            <a:chExt cx="2915816" cy="2822224"/>
          </a:xfrm>
        </p:grpSpPr>
        <p:grpSp>
          <p:nvGrpSpPr>
            <p:cNvPr id="26" name="Gruppieren 89"/>
            <p:cNvGrpSpPr/>
            <p:nvPr/>
          </p:nvGrpSpPr>
          <p:grpSpPr>
            <a:xfrm>
              <a:off x="3114092" y="2323902"/>
              <a:ext cx="2915816" cy="2822224"/>
              <a:chOff x="3114092" y="2323902"/>
              <a:chExt cx="2915816" cy="2822224"/>
            </a:xfrm>
          </p:grpSpPr>
          <p:sp>
            <p:nvSpPr>
              <p:cNvPr id="40" name="Ellipse 39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ise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5407236" y="232390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Textfeld 29"/>
            <p:cNvSpPr txBox="1"/>
            <p:nvPr/>
          </p:nvSpPr>
          <p:spPr>
            <a:xfrm>
              <a:off x="4067944" y="2492896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600" b="1" dirty="0" smtClean="0">
                  <a:latin typeface="Bradley Hand ITC" pitchFamily="66" charset="0"/>
                </a:rPr>
                <a:t>le</a:t>
              </a:r>
              <a:endParaRPr lang="de-DE" sz="3600" b="1" dirty="0">
                <a:latin typeface="Bradley Hand ITC" pitchFamily="66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219959" y="305995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139952" y="450912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Re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419872" y="350100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5220072" y="371703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Pre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491880" y="292494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Me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788024" y="4293096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Gle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4788024" y="2636912"/>
              <a:ext cx="6407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491880" y="4149080"/>
              <a:ext cx="6349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Wa</a:t>
              </a:r>
              <a:endParaRPr lang="de-DE" sz="2400" dirty="0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grpSp>
          <p:nvGrpSpPr>
            <p:cNvPr id="44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54" name="Ellipse 53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iser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" name="Textfeld 44"/>
            <p:cNvSpPr txBox="1"/>
            <p:nvPr/>
          </p:nvSpPr>
          <p:spPr>
            <a:xfrm>
              <a:off x="893288" y="4119463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Ka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1763688" y="4077072"/>
              <a:ext cx="57606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267744" y="4365104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he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2483768" y="4941168"/>
              <a:ext cx="272510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smtClean="0">
                  <a:latin typeface="Bradley Hand ITC" pitchFamily="66" charset="0"/>
                </a:rPr>
                <a:t>le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195736" y="5589240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Par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67544" y="4653136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971600" y="5949280"/>
              <a:ext cx="115212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Wegwe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23528" y="5373216"/>
              <a:ext cx="68448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Exka</a:t>
              </a:r>
              <a:endParaRPr lang="de-DE" sz="2400" dirty="0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6061372" y="3907656"/>
            <a:ext cx="2915816" cy="2824078"/>
            <a:chOff x="6048672" y="820946"/>
            <a:chExt cx="2915816" cy="2824078"/>
          </a:xfrm>
        </p:grpSpPr>
        <p:grpSp>
          <p:nvGrpSpPr>
            <p:cNvPr id="57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iss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rgbClr val="66FF33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Textfeld 57"/>
            <p:cNvSpPr txBox="1"/>
            <p:nvPr/>
          </p:nvSpPr>
          <p:spPr>
            <a:xfrm>
              <a:off x="7380312" y="105273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516216" y="126876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Geb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956376" y="134076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7740352" y="2708920"/>
              <a:ext cx="749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Verr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8100392" y="2060848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verb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6156176" y="2276872"/>
              <a:ext cx="818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Verb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876256" y="2924944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Anb</a:t>
              </a:r>
              <a:endParaRPr lang="de-DE" sz="2400" dirty="0"/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3157240" y="2035448"/>
            <a:ext cx="2915816" cy="3121744"/>
            <a:chOff x="6048672" y="3522906"/>
            <a:chExt cx="2915816" cy="3121744"/>
          </a:xfrm>
        </p:grpSpPr>
        <p:grpSp>
          <p:nvGrpSpPr>
            <p:cNvPr id="70" name="Gruppieren 91"/>
            <p:cNvGrpSpPr/>
            <p:nvPr/>
          </p:nvGrpSpPr>
          <p:grpSpPr>
            <a:xfrm>
              <a:off x="6048672" y="3522906"/>
              <a:ext cx="2915816" cy="3121744"/>
              <a:chOff x="6048672" y="3522906"/>
              <a:chExt cx="2915816" cy="3121744"/>
            </a:xfrm>
          </p:grpSpPr>
          <p:sp>
            <p:nvSpPr>
              <p:cNvPr id="80" name="Ellipse 79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81" name="Ellipse 80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ite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feld 81"/>
              <p:cNvSpPr txBox="1"/>
              <p:nvPr/>
            </p:nvSpPr>
            <p:spPr>
              <a:xfrm>
                <a:off x="7276161" y="352290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1" name="Textfeld 70"/>
            <p:cNvSpPr txBox="1"/>
            <p:nvPr/>
          </p:nvSpPr>
          <p:spPr>
            <a:xfrm>
              <a:off x="6802136" y="4119463"/>
              <a:ext cx="370294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El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7668344" y="4149080"/>
              <a:ext cx="4560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300192" y="4653136"/>
              <a:ext cx="58349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gele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372200" y="5157192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re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7956376" y="5949280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Sa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6444208" y="5661248"/>
              <a:ext cx="68403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Term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8172400" y="4725144"/>
              <a:ext cx="6171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bere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100392" y="5517232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Se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6948264" y="6021288"/>
              <a:ext cx="855712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schre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1"/>
          <p:cNvGrpSpPr/>
          <p:nvPr/>
        </p:nvGrpSpPr>
        <p:grpSpPr>
          <a:xfrm>
            <a:off x="132904" y="820946"/>
            <a:ext cx="2915816" cy="2824078"/>
            <a:chOff x="6048672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ke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164288" y="908720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Hac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300192" y="2348880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Zec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0060</a:t>
              </a:r>
              <a:endParaRPr lang="de-DE" sz="1000" b="1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100392" y="2276872"/>
              <a:ext cx="7200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Lüc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300192" y="1484784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Dec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812360" y="1052736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164288" y="2996952"/>
              <a:ext cx="7096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Wol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588224" y="2852936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660232" y="1052736"/>
              <a:ext cx="5760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El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8136775" y="1844824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Rec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956376" y="1484784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Lac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740352" y="270892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Brüc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084168" y="1916832"/>
              <a:ext cx="7200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Tüc</a:t>
              </a:r>
              <a:endParaRPr lang="de-DE" sz="2400" dirty="0"/>
            </a:p>
          </p:txBody>
        </p:sp>
      </p:grpSp>
      <p:grpSp>
        <p:nvGrpSpPr>
          <p:cNvPr id="24" name="Gruppieren 141"/>
          <p:cNvGrpSpPr/>
          <p:nvPr/>
        </p:nvGrpSpPr>
        <p:grpSpPr>
          <a:xfrm>
            <a:off x="6095280" y="854335"/>
            <a:ext cx="2915816" cy="2808312"/>
            <a:chOff x="3114092" y="2337814"/>
            <a:chExt cx="2915816" cy="2808312"/>
          </a:xfrm>
        </p:grpSpPr>
        <p:sp>
          <p:nvSpPr>
            <p:cNvPr id="25" name="Ellipse 24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kel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019483" y="2420888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Schen</a:t>
              </a:r>
              <a:endParaRPr lang="de-DE" sz="2000" b="1" dirty="0">
                <a:latin typeface="Bradley Hand ITC" pitchFamily="66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283968" y="2780928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Pin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163702" y="4665414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Spren</a:t>
              </a:r>
              <a:endParaRPr lang="de-DE" sz="20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205488" y="3820978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Sen</a:t>
              </a:r>
              <a:endParaRPr lang="de-DE" sz="2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5495298" y="2374702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smtClean="0"/>
                <a:t>0109</a:t>
              </a:r>
              <a:endParaRPr lang="de-DE" sz="10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932040" y="2564904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En</a:t>
              </a:r>
              <a:endParaRPr lang="de-DE" sz="20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5076056" y="4109010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mun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539419" y="2636912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Sche</a:t>
              </a:r>
              <a:endParaRPr lang="de-DE" sz="2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5212195" y="3172148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Run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860032" y="4460104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dun</a:t>
              </a:r>
              <a:endParaRPr lang="de-DE" sz="2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3347864" y="2949855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Win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3276614" y="3284984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Dac</a:t>
              </a:r>
              <a:endParaRPr lang="de-DE" sz="20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275856" y="3645024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Dec</a:t>
              </a:r>
              <a:endParaRPr lang="de-DE" sz="20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3502997" y="4253026"/>
              <a:ext cx="5842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Tec</a:t>
              </a:r>
              <a:endParaRPr lang="de-DE" sz="20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3717828" y="4541058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Lac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280246" y="4328721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Soc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5171814" y="3532946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Furun</a:t>
              </a:r>
              <a:endParaRPr lang="de-DE" sz="20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5004048" y="2877444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Dün</a:t>
              </a:r>
              <a:endParaRPr lang="de-DE" sz="20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384247" y="3928611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fun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132904" y="3877940"/>
            <a:ext cx="2915816" cy="2808312"/>
            <a:chOff x="3114092" y="2337814"/>
            <a:chExt cx="2915816" cy="2808312"/>
          </a:xfrm>
        </p:grpSpPr>
        <p:grpSp>
          <p:nvGrpSpPr>
            <p:cNvPr id="51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82" name="Ellipse 81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3" name="Ellipse 82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ken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3194608" y="236273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" name="Textfeld 51"/>
            <p:cNvSpPr txBox="1"/>
            <p:nvPr/>
          </p:nvSpPr>
          <p:spPr>
            <a:xfrm>
              <a:off x="3275856" y="321297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La</a:t>
              </a:r>
              <a:endParaRPr lang="de-DE" sz="16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635896" y="3212976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Ha</a:t>
              </a:r>
              <a:endParaRPr lang="de-DE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203848" y="3429000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Bac</a:t>
              </a:r>
              <a:endParaRPr lang="de-DE" sz="16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3203848" y="3645024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Hac</a:t>
              </a:r>
              <a:endParaRPr lang="de-DE" sz="16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275856" y="4077072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Soc</a:t>
              </a:r>
              <a:endParaRPr lang="de-DE" sz="16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995936" y="4293096"/>
              <a:ext cx="5913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Wec</a:t>
              </a:r>
              <a:endParaRPr lang="de-DE" sz="16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491880" y="4293096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bac</a:t>
              </a:r>
              <a:endParaRPr lang="de-DE" sz="16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3779912" y="4077072"/>
              <a:ext cx="4459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loc</a:t>
              </a:r>
              <a:endParaRPr lang="de-DE" sz="16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4572000" y="4293096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zuc</a:t>
              </a:r>
              <a:endParaRPr lang="de-DE" sz="16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4932040" y="4077072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Har</a:t>
              </a:r>
              <a:endParaRPr lang="de-DE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427984" y="4581128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hac</a:t>
              </a:r>
              <a:endParaRPr lang="de-DE" sz="16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3779912" y="2564904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Bar</a:t>
              </a:r>
              <a:endParaRPr lang="de-DE" sz="16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4139952" y="2708920"/>
              <a:ext cx="503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Bor</a:t>
              </a:r>
              <a:endParaRPr lang="de-DE" sz="16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5076056" y="2780928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Lüc</a:t>
              </a:r>
              <a:endParaRPr lang="de-DE" sz="16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5076056" y="3068960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Tüc</a:t>
              </a:r>
              <a:endParaRPr lang="de-DE" sz="16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5220072" y="3501008"/>
              <a:ext cx="6062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Brüc</a:t>
              </a:r>
              <a:endParaRPr lang="de-DE" sz="16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707904" y="2852936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har</a:t>
              </a:r>
              <a:endParaRPr lang="de-DE" sz="16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5364088" y="3258696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Hec</a:t>
              </a:r>
              <a:endParaRPr lang="de-DE" sz="16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5364088" y="4005064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Tür</a:t>
              </a:r>
              <a:endParaRPr lang="de-DE" sz="16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4283968" y="2420888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Bec</a:t>
              </a:r>
              <a:endParaRPr lang="de-DE" sz="16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4788024" y="2492896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Mac</a:t>
              </a:r>
              <a:endParaRPr lang="de-DE" sz="16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4860032" y="4581128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dec</a:t>
              </a:r>
              <a:endParaRPr lang="de-DE" sz="16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4644008" y="2780928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Dec</a:t>
              </a:r>
              <a:endParaRPr lang="de-DE" sz="16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5076056" y="4293096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Stec</a:t>
              </a:r>
              <a:endParaRPr lang="de-DE" sz="16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5220072" y="3789040"/>
              <a:ext cx="5613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stec</a:t>
              </a:r>
              <a:endParaRPr lang="de-DE" sz="16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3707904" y="4509120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/>
                <a:t>den</a:t>
              </a:r>
              <a:endParaRPr lang="de-DE" sz="16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3419872" y="2996952"/>
              <a:ext cx="4571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len</a:t>
              </a:r>
              <a:endParaRPr lang="de-DE" sz="16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3491880" y="3861048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hen</a:t>
              </a:r>
              <a:endParaRPr lang="de-DE" sz="16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4014604" y="465313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 smtClean="0"/>
                <a:t>krän</a:t>
              </a:r>
              <a:endParaRPr lang="de-DE" sz="1600" dirty="0"/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6086772" y="3891890"/>
            <a:ext cx="2915816" cy="2824078"/>
            <a:chOff x="144016" y="820946"/>
            <a:chExt cx="2915816" cy="2824078"/>
          </a:xfrm>
        </p:grpSpPr>
        <p:grpSp>
          <p:nvGrpSpPr>
            <p:cNvPr id="86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93" name="Ellipse 92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94" name="Ellipse 93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kop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Textfeld 94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7" name="Textfeld 86"/>
            <p:cNvSpPr txBox="1"/>
            <p:nvPr/>
          </p:nvSpPr>
          <p:spPr>
            <a:xfrm>
              <a:off x="1619672" y="1124744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Peris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395536" y="2636912"/>
              <a:ext cx="903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Teles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195736" y="234888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Bos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67544" y="1268760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Horos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1331640" y="2996952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Endos</a:t>
              </a:r>
              <a:endParaRPr lang="de-DE" sz="2400" dirty="0"/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grpSp>
          <p:nvGrpSpPr>
            <p:cNvPr id="97" name="Gruppieren 89"/>
            <p:cNvGrpSpPr/>
            <p:nvPr/>
          </p:nvGrpSpPr>
          <p:grpSpPr>
            <a:xfrm>
              <a:off x="3114092" y="2032159"/>
              <a:ext cx="2915816" cy="3113967"/>
              <a:chOff x="3114092" y="2032159"/>
              <a:chExt cx="2915816" cy="3113967"/>
            </a:xfrm>
          </p:grpSpPr>
          <p:sp>
            <p:nvSpPr>
              <p:cNvPr id="108" name="Ellipse 107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09" name="Ellipse 108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land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Textfeld 109"/>
              <p:cNvSpPr txBox="1"/>
              <p:nvPr/>
            </p:nvSpPr>
            <p:spPr>
              <a:xfrm>
                <a:off x="4335529" y="203215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0235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8" name="Textfeld 97"/>
            <p:cNvSpPr txBox="1"/>
            <p:nvPr/>
          </p:nvSpPr>
          <p:spPr>
            <a:xfrm>
              <a:off x="3294595" y="2924944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Brach</a:t>
              </a:r>
              <a:endParaRPr lang="de-DE" sz="2400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3851920" y="2564904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Neu</a:t>
              </a:r>
              <a:endParaRPr lang="de-DE" sz="2400" dirty="0"/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5148064" y="378904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Öd</a:t>
              </a:r>
              <a:endParaRPr lang="de-DE" sz="2400" dirty="0"/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3419872" y="4005064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Bau</a:t>
              </a:r>
              <a:endParaRPr lang="de-DE" sz="2400" dirty="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5220072" y="3284984"/>
              <a:ext cx="647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Hol</a:t>
              </a:r>
              <a:endParaRPr lang="de-DE" sz="2400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4788024" y="4221088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Hoch</a:t>
              </a:r>
              <a:endParaRPr lang="de-DE" sz="2400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4932040" y="292494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Um</a:t>
              </a:r>
              <a:endParaRPr lang="de-DE" sz="2400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3131840" y="3501008"/>
              <a:ext cx="686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Tief</a:t>
              </a:r>
              <a:endParaRPr lang="de-DE" sz="24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4572000" y="2564904"/>
              <a:ext cx="6469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Vor</a:t>
              </a:r>
              <a:endParaRPr lang="de-DE" sz="24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3923928" y="4437112"/>
              <a:ext cx="971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Acker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28712" y="820946"/>
            <a:ext cx="2915816" cy="2824078"/>
            <a:chOff x="6048672" y="820946"/>
            <a:chExt cx="2915816" cy="2824078"/>
          </a:xfrm>
        </p:grpSpPr>
        <p:grpSp>
          <p:nvGrpSpPr>
            <p:cNvPr id="9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16" name="Ellipse 15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12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leid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617148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7740352" y="1268760"/>
              <a:ext cx="936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Festk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172400" y="2348880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Bei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228184" y="198884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Mit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524328" y="2967335"/>
              <a:ext cx="835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Tanz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732240" y="1124744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Ballk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588224" y="2852936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Balzk</a:t>
              </a:r>
              <a:endParaRPr lang="de-DE" sz="2400" dirty="0"/>
            </a:p>
          </p:txBody>
        </p:sp>
      </p:grpSp>
      <p:grpSp>
        <p:nvGrpSpPr>
          <p:cNvPr id="19" name="Gruppieren 79"/>
          <p:cNvGrpSpPr/>
          <p:nvPr/>
        </p:nvGrpSpPr>
        <p:grpSpPr>
          <a:xfrm>
            <a:off x="6061372" y="798612"/>
            <a:ext cx="2915816" cy="2852767"/>
            <a:chOff x="144016" y="3791883"/>
            <a:chExt cx="2915816" cy="2852767"/>
          </a:xfrm>
        </p:grpSpPr>
        <p:sp>
          <p:nvSpPr>
            <p:cNvPr id="20" name="Ellipse 19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lf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907704" y="4149080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Ro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827584" y="5661248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2411760" y="4581128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377013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0058</a:t>
              </a:r>
              <a:endParaRPr lang="de-DE" sz="1000" b="1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2195736" y="5589240"/>
              <a:ext cx="24045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hi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115616" y="4077072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Go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2555776" y="5157192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U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23528" y="5013176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zwö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39552" y="4437112"/>
              <a:ext cx="4560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Wo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1259632" y="6021288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Behe</a:t>
              </a:r>
              <a:endParaRPr lang="de-DE" sz="2400" dirty="0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154112" y="3864759"/>
            <a:ext cx="2915816" cy="2817301"/>
            <a:chOff x="3114092" y="2328825"/>
            <a:chExt cx="2915816" cy="2817301"/>
          </a:xfrm>
        </p:grpSpPr>
        <p:grpSp>
          <p:nvGrpSpPr>
            <p:cNvPr id="37" name="Gruppieren 89"/>
            <p:cNvGrpSpPr/>
            <p:nvPr/>
          </p:nvGrpSpPr>
          <p:grpSpPr>
            <a:xfrm>
              <a:off x="3114092" y="2328825"/>
              <a:ext cx="2915816" cy="2817301"/>
              <a:chOff x="3114092" y="2328825"/>
              <a:chExt cx="2915816" cy="2817301"/>
            </a:xfrm>
          </p:grpSpPr>
          <p:sp>
            <p:nvSpPr>
              <p:cNvPr id="54" name="Ellipse 53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licht</a:t>
                </a:r>
              </a:p>
            </p:txBody>
          </p:sp>
          <p:sp>
            <p:nvSpPr>
              <p:cNvPr id="56" name="Textfeld 55"/>
              <p:cNvSpPr txBox="1"/>
              <p:nvPr/>
            </p:nvSpPr>
            <p:spPr>
              <a:xfrm>
                <a:off x="3223361" y="23288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0240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xtfeld 37"/>
            <p:cNvSpPr txBox="1"/>
            <p:nvPr/>
          </p:nvSpPr>
          <p:spPr>
            <a:xfrm>
              <a:off x="3923928" y="2492896"/>
              <a:ext cx="5986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Tee</a:t>
              </a:r>
              <a:endParaRPr lang="de-DE" sz="2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4932040" y="2924944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Fahr</a:t>
              </a:r>
              <a:endParaRPr lang="de-DE" sz="20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275856" y="3284984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Blau</a:t>
              </a:r>
              <a:endParaRPr lang="de-DE" sz="2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4355976" y="4365104"/>
              <a:ext cx="5838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Not</a:t>
              </a:r>
              <a:endParaRPr lang="de-DE" sz="20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3563888" y="2780928"/>
              <a:ext cx="9252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Brems</a:t>
              </a:r>
              <a:endParaRPr lang="de-DE" sz="20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5220072" y="3212976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Park</a:t>
              </a:r>
              <a:endParaRPr lang="de-DE" sz="20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4427984" y="2348880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Pf</a:t>
              </a:r>
              <a:endParaRPr lang="de-DE" sz="20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4644008" y="2636912"/>
              <a:ext cx="8547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Stand</a:t>
              </a:r>
              <a:endParaRPr lang="de-DE" sz="20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3347864" y="4077072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Nord </a:t>
              </a:r>
              <a:endParaRPr lang="de-DE" sz="20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275856" y="2996952"/>
              <a:ext cx="5838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Rot</a:t>
              </a:r>
              <a:endParaRPr lang="de-DE" sz="20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932040" y="4437112"/>
              <a:ext cx="7875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Warn</a:t>
              </a:r>
              <a:endParaRPr lang="de-DE" sz="20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004048" y="4005064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Laser</a:t>
              </a:r>
              <a:endParaRPr lang="de-DE" sz="20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067944" y="4725144"/>
              <a:ext cx="8695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Tages</a:t>
              </a:r>
              <a:endParaRPr lang="de-DE" sz="20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5148064" y="3501008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Mond</a:t>
              </a:r>
              <a:endParaRPr lang="de-DE" sz="20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635896" y="4365104"/>
              <a:ext cx="7970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Streu</a:t>
              </a:r>
              <a:endParaRPr lang="de-DE" sz="20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203848" y="3645024"/>
              <a:ext cx="7425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Blink</a:t>
              </a:r>
              <a:endParaRPr lang="de-DE" sz="2000" dirty="0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6074072" y="3870682"/>
            <a:ext cx="2915816" cy="2824078"/>
            <a:chOff x="144016" y="820946"/>
            <a:chExt cx="2915816" cy="2824078"/>
          </a:xfrm>
        </p:grpSpPr>
        <p:grpSp>
          <p:nvGrpSpPr>
            <p:cNvPr id="58" name="Gruppieren 46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grpSp>
            <p:nvGrpSpPr>
              <p:cNvPr id="68" name="Gruppieren 80"/>
              <p:cNvGrpSpPr/>
              <p:nvPr/>
            </p:nvGrpSpPr>
            <p:grpSpPr>
              <a:xfrm>
                <a:off x="144016" y="836712"/>
                <a:ext cx="2915816" cy="2808312"/>
                <a:chOff x="144016" y="836712"/>
                <a:chExt cx="2915816" cy="2808312"/>
              </a:xfrm>
            </p:grpSpPr>
            <p:sp>
              <p:nvSpPr>
                <p:cNvPr id="70" name="Ellipse 69"/>
                <p:cNvSpPr/>
                <p:nvPr/>
              </p:nvSpPr>
              <p:spPr>
                <a:xfrm>
                  <a:off x="144016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00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71" name="Ellipse 70"/>
                <p:cNvSpPr/>
                <p:nvPr/>
              </p:nvSpPr>
              <p:spPr>
                <a:xfrm>
                  <a:off x="994462" y="1639087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800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2800" b="1" dirty="0" err="1" smtClean="0">
                      <a:solidFill>
                        <a:schemeClr val="tx1"/>
                      </a:solidFill>
                    </a:rPr>
                    <a:t>lk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9" name="Textfeld 68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" name="Textfeld 58"/>
            <p:cNvSpPr txBox="1"/>
            <p:nvPr/>
          </p:nvSpPr>
          <p:spPr>
            <a:xfrm>
              <a:off x="755576" y="11967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1403648" y="112474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mo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251520" y="191683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wa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67544" y="2420888"/>
              <a:ext cx="5443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Vo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1763688" y="278092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Urvo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971600" y="292494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U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051720" y="134076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me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339752" y="2060848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bö</a:t>
              </a:r>
              <a:endParaRPr lang="de-DE" sz="2400" dirty="0"/>
            </a:p>
          </p:txBody>
        </p:sp>
      </p:grpSp>
      <p:grpSp>
        <p:nvGrpSpPr>
          <p:cNvPr id="72" name="Gruppieren 73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73" name="Ellipse 72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log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5148064" y="321297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ana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4572000" y="4293096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Kata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0106</a:t>
              </a:r>
              <a:endParaRPr lang="de-DE" sz="1000" b="1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4211960" y="2564904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Mono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3347864" y="3140968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Epi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3635896" y="4221088"/>
              <a:ext cx="647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Dia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5"/>
          <p:cNvGrpSpPr/>
          <p:nvPr/>
        </p:nvGrpSpPr>
        <p:grpSpPr>
          <a:xfrm>
            <a:off x="132904" y="836712"/>
            <a:ext cx="2915816" cy="2837001"/>
            <a:chOff x="6048672" y="3807649"/>
            <a:chExt cx="2915816" cy="2837001"/>
          </a:xfrm>
        </p:grpSpPr>
        <p:sp>
          <p:nvSpPr>
            <p:cNvPr id="9" name="Ellipse 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32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lon</a:t>
              </a:r>
              <a:endParaRPr lang="de-DE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244408" y="4941168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Sa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smtClean="0"/>
                <a:t>0066</a:t>
              </a:r>
              <a:endParaRPr lang="de-DE" sz="1000" b="1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668344" y="5805264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Biath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300192" y="4869160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Ny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236296" y="4077072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Baby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643566" y="5703639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Py</a:t>
              </a:r>
              <a:endParaRPr lang="de-DE" sz="2400" dirty="0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6048672" y="836712"/>
            <a:ext cx="2915816" cy="2852767"/>
            <a:chOff x="144016" y="3791883"/>
            <a:chExt cx="2915816" cy="2852767"/>
          </a:xfrm>
        </p:grpSpPr>
        <p:grpSp>
          <p:nvGrpSpPr>
            <p:cNvPr id="18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36" name="Ellipse 35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los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0143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Textfeld 18"/>
            <p:cNvSpPr txBox="1"/>
            <p:nvPr/>
          </p:nvSpPr>
          <p:spPr>
            <a:xfrm>
              <a:off x="755576" y="4221088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zeit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267744" y="4365104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Si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187624" y="3861048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Frei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55576" y="5733256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lust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95536" y="5373216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wert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23528" y="4941168"/>
              <a:ext cx="5658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sinn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39552" y="4581128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hilf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259632" y="6021288"/>
              <a:ext cx="5658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sieg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547664" y="4149080"/>
              <a:ext cx="68448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atem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907704" y="5949280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tor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2123728" y="5589240"/>
              <a:ext cx="59792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kraft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339752" y="5157192"/>
              <a:ext cx="512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mut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339752" y="4725144"/>
              <a:ext cx="46326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ziel</a:t>
              </a:r>
              <a:endParaRPr lang="de-DE" sz="2400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135508" y="3807649"/>
            <a:ext cx="2915816" cy="2837001"/>
            <a:chOff x="6048672" y="3807649"/>
            <a:chExt cx="2915816" cy="2837001"/>
          </a:xfrm>
        </p:grpSpPr>
        <p:grpSp>
          <p:nvGrpSpPr>
            <p:cNvPr id="40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49" name="Ellipse 48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lus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6164684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" name="Textfeld 40"/>
            <p:cNvSpPr txBox="1"/>
            <p:nvPr/>
          </p:nvSpPr>
          <p:spPr>
            <a:xfrm>
              <a:off x="7956376" y="4365104"/>
              <a:ext cx="6171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Phal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804248" y="5805264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6444208" y="4581128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172400" y="4941168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Pau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380312" y="5949280"/>
              <a:ext cx="82234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Romu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948264" y="4005064"/>
              <a:ext cx="80470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Kumu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300192" y="5157192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Sau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100392" y="5559623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Obo</a:t>
              </a:r>
              <a:endParaRPr lang="de-DE" sz="240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6074072" y="3907656"/>
            <a:ext cx="2915816" cy="2824078"/>
            <a:chOff x="144016" y="820946"/>
            <a:chExt cx="2915816" cy="2824078"/>
          </a:xfrm>
        </p:grpSpPr>
        <p:grpSp>
          <p:nvGrpSpPr>
            <p:cNvPr id="53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929279" y="1639087"/>
                <a:ext cx="1345290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meln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2495629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xtfeld 53"/>
            <p:cNvSpPr txBox="1"/>
            <p:nvPr/>
          </p:nvSpPr>
          <p:spPr>
            <a:xfrm>
              <a:off x="323528" y="198884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195736" y="155679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tau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691680" y="112474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bum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2288594" y="2060848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bau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23528" y="1556792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fum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784187" y="1052736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Hum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467544" y="242088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Pri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1619672" y="2852936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stam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195736" y="249289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ram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539552" y="278092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frie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1115616" y="3068960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gam</a:t>
              </a:r>
              <a:endParaRPr lang="de-DE" sz="2400" dirty="0"/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3096344" y="1891432"/>
            <a:ext cx="2915816" cy="3166199"/>
            <a:chOff x="3096344" y="1891432"/>
            <a:chExt cx="2915816" cy="3166199"/>
          </a:xfrm>
        </p:grpSpPr>
        <p:grpSp>
          <p:nvGrpSpPr>
            <p:cNvPr id="69" name="Gruppieren 68"/>
            <p:cNvGrpSpPr/>
            <p:nvPr/>
          </p:nvGrpSpPr>
          <p:grpSpPr>
            <a:xfrm>
              <a:off x="3096344" y="1891432"/>
              <a:ext cx="2915816" cy="3166199"/>
              <a:chOff x="144016" y="3478451"/>
              <a:chExt cx="2915816" cy="3166199"/>
            </a:xfrm>
          </p:grpSpPr>
          <p:grpSp>
            <p:nvGrpSpPr>
              <p:cNvPr id="70" name="Gruppieren 83"/>
              <p:cNvGrpSpPr/>
              <p:nvPr/>
            </p:nvGrpSpPr>
            <p:grpSpPr>
              <a:xfrm>
                <a:off x="144016" y="3478451"/>
                <a:ext cx="2915816" cy="3166199"/>
                <a:chOff x="144016" y="3478451"/>
                <a:chExt cx="2915816" cy="3166199"/>
              </a:xfrm>
            </p:grpSpPr>
            <p:sp>
              <p:nvSpPr>
                <p:cNvPr id="77" name="Ellipse 76"/>
                <p:cNvSpPr/>
                <p:nvPr/>
              </p:nvSpPr>
              <p:spPr>
                <a:xfrm>
                  <a:off x="144016" y="3836338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78" name="Ellipse 77"/>
                <p:cNvSpPr/>
                <p:nvPr/>
              </p:nvSpPr>
              <p:spPr>
                <a:xfrm>
                  <a:off x="929279" y="4638713"/>
                  <a:ext cx="1345290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CC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2800" b="1" dirty="0" err="1" smtClean="0">
                      <a:solidFill>
                        <a:schemeClr val="tx1"/>
                      </a:solidFill>
                    </a:rPr>
                    <a:t>ment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Textfeld 78"/>
                <p:cNvSpPr txBox="1"/>
                <p:nvPr/>
              </p:nvSpPr>
              <p:spPr>
                <a:xfrm>
                  <a:off x="1368901" y="3478451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0213</a:t>
                  </a:r>
                  <a:endParaRPr lang="de-DE" sz="10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71" name="Textfeld 70"/>
              <p:cNvSpPr txBox="1"/>
              <p:nvPr/>
            </p:nvSpPr>
            <p:spPr>
              <a:xfrm>
                <a:off x="1907704" y="4221088"/>
                <a:ext cx="650819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Argu</a:t>
                </a:r>
                <a:endParaRPr lang="de-DE" sz="2400" dirty="0"/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448494" y="4509120"/>
                <a:ext cx="496931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Fila</a:t>
                </a:r>
                <a:endParaRPr lang="de-DE" sz="2400" dirty="0"/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2339752" y="5229200"/>
                <a:ext cx="583493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Liga</a:t>
                </a:r>
                <a:endParaRPr lang="de-DE" sz="2400" dirty="0"/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1619672" y="5949280"/>
                <a:ext cx="735330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Testa</a:t>
                </a:r>
                <a:endParaRPr lang="de-DE" sz="2400" dirty="0"/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683568" y="5805264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de-DE" sz="2400" dirty="0" err="1" smtClean="0"/>
                  <a:t>Orna</a:t>
                </a:r>
                <a:endParaRPr lang="de-DE" sz="2400" dirty="0"/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971600" y="4077072"/>
                <a:ext cx="771045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Monu</a:t>
                </a:r>
                <a:endParaRPr lang="de-DE" sz="2400" dirty="0"/>
              </a:p>
            </p:txBody>
          </p:sp>
        </p:grpSp>
        <p:sp>
          <p:nvSpPr>
            <p:cNvPr id="80" name="Textfeld 79"/>
            <p:cNvSpPr txBox="1"/>
            <p:nvPr/>
          </p:nvSpPr>
          <p:spPr>
            <a:xfrm>
              <a:off x="3222898" y="3601591"/>
              <a:ext cx="6171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Sedi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29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mer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55576" y="1124744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Dim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051720" y="1556792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Ham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67544" y="1700808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619672" y="2924944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Zim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0063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547664" y="1052736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Som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195736" y="2060848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Läm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195736" y="2564904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im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23528" y="2348880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Räu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55576" y="2852936"/>
              <a:ext cx="8064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Träu</a:t>
              </a:r>
              <a:endParaRPr lang="de-DE" sz="24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074072" y="820946"/>
            <a:ext cx="2915816" cy="2818032"/>
            <a:chOff x="3114092" y="2328094"/>
            <a:chExt cx="2915816" cy="2818032"/>
          </a:xfrm>
        </p:grpSpPr>
        <p:grpSp>
          <p:nvGrpSpPr>
            <p:cNvPr id="22" name="Gruppieren 89"/>
            <p:cNvGrpSpPr/>
            <p:nvPr/>
          </p:nvGrpSpPr>
          <p:grpSpPr>
            <a:xfrm>
              <a:off x="3114092" y="2328094"/>
              <a:ext cx="2915816" cy="2818032"/>
              <a:chOff x="3114092" y="2328094"/>
              <a:chExt cx="2915816" cy="2818032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mm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5406397" y="2328094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3" name="Textfeld 22"/>
            <p:cNvSpPr txBox="1"/>
            <p:nvPr/>
          </p:nvSpPr>
          <p:spPr>
            <a:xfrm>
              <a:off x="5220072" y="3284984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Gra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283968" y="4509120"/>
              <a:ext cx="11095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Schwa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275856" y="3573016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4788024" y="4221088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19872" y="2852936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Da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760941" y="2564904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stu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499992" y="270892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ko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283968" y="2420888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fro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4932040" y="2564904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ni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148064" y="2852936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ste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347864" y="400506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kru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347864" y="3212976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du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707904" y="4365104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Gri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5220072" y="378904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Sta</a:t>
              </a:r>
              <a:endParaRPr lang="de-DE" sz="2400" dirty="0"/>
            </a:p>
          </p:txBody>
        </p:sp>
      </p:grpSp>
      <p:grpSp>
        <p:nvGrpSpPr>
          <p:cNvPr id="44" name="Gruppieren 131"/>
          <p:cNvGrpSpPr/>
          <p:nvPr/>
        </p:nvGrpSpPr>
        <p:grpSpPr>
          <a:xfrm>
            <a:off x="154112" y="3857982"/>
            <a:ext cx="2915816" cy="2824078"/>
            <a:chOff x="6048672" y="820946"/>
            <a:chExt cx="2915816" cy="2824078"/>
          </a:xfrm>
        </p:grpSpPr>
        <p:sp>
          <p:nvSpPr>
            <p:cNvPr id="45" name="Ellipse 44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mpf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660232" y="1124744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111333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0064</a:t>
              </a:r>
              <a:endParaRPr lang="de-DE" sz="1000" b="1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8244408" y="2132856"/>
              <a:ext cx="576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Pi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228184" y="206084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Su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028384" y="1484784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Da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444208" y="256490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020272" y="2924944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Schlu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380312" y="1052736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Kra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8028384" y="2636912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kä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300192" y="1556792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du</a:t>
              </a:r>
              <a:endParaRPr lang="de-DE" sz="2400" dirty="0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6048672" y="3899148"/>
            <a:ext cx="2915816" cy="2824078"/>
            <a:chOff x="6048672" y="820946"/>
            <a:chExt cx="2915816" cy="2824078"/>
          </a:xfrm>
        </p:grpSpPr>
        <p:grpSp>
          <p:nvGrpSpPr>
            <p:cNvPr id="58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mut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" name="Textfeld 58"/>
            <p:cNvSpPr txBox="1"/>
            <p:nvPr/>
          </p:nvSpPr>
          <p:spPr>
            <a:xfrm>
              <a:off x="6228184" y="1772816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164288" y="980728"/>
              <a:ext cx="647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Hel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7884368" y="1412776"/>
              <a:ext cx="8122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Weh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6444208" y="1196752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Hoch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7380312" y="2996952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Mam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228184" y="2276872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Wis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8028384" y="249289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Frei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8172400" y="198884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De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6538669" y="2751311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Hart</a:t>
              </a:r>
              <a:endParaRPr lang="de-DE" sz="2400" dirty="0"/>
            </a:p>
          </p:txBody>
        </p:sp>
      </p:grpSp>
      <p:sp>
        <p:nvSpPr>
          <p:cNvPr id="72" name="Textfeld 71"/>
          <p:cNvSpPr txBox="1"/>
          <p:nvPr/>
        </p:nvSpPr>
        <p:spPr>
          <a:xfrm>
            <a:off x="3707904" y="4869160"/>
            <a:ext cx="1827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*</a:t>
            </a:r>
            <a:r>
              <a:rPr lang="de-DE" sz="1200" dirty="0" smtClean="0">
                <a:solidFill>
                  <a:srgbClr val="0070C0"/>
                </a:solidFill>
              </a:rPr>
              <a:t>viele andere Wörter </a:t>
            </a:r>
          </a:p>
          <a:p>
            <a:r>
              <a:rPr lang="de-DE" sz="1200" dirty="0" smtClean="0">
                <a:solidFill>
                  <a:srgbClr val="0070C0"/>
                </a:solidFill>
              </a:rPr>
              <a:t>   (Verb-Stamm plus </a:t>
            </a:r>
            <a:r>
              <a:rPr lang="de-DE" sz="1200" b="1" dirty="0" err="1" smtClean="0">
                <a:solidFill>
                  <a:srgbClr val="0070C0"/>
                </a:solidFill>
              </a:rPr>
              <a:t>nd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  <a:endParaRPr lang="de-DE" sz="1200" dirty="0">
              <a:solidFill>
                <a:srgbClr val="0070C0"/>
              </a:solidFill>
            </a:endParaRPr>
          </a:p>
        </p:txBody>
      </p:sp>
      <p:grpSp>
        <p:nvGrpSpPr>
          <p:cNvPr id="73" name="Gruppieren 174"/>
          <p:cNvGrpSpPr/>
          <p:nvPr/>
        </p:nvGrpSpPr>
        <p:grpSpPr>
          <a:xfrm>
            <a:off x="3140348" y="1904132"/>
            <a:ext cx="2915816" cy="3157567"/>
            <a:chOff x="144016" y="3487083"/>
            <a:chExt cx="2915816" cy="3157567"/>
          </a:xfrm>
        </p:grpSpPr>
        <p:sp>
          <p:nvSpPr>
            <p:cNvPr id="74" name="Ellipse 73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5" name="Ellipse 74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nd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523914" y="5768881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u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527677" y="4316088"/>
              <a:ext cx="266098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Ri</a:t>
              </a:r>
              <a:endParaRPr lang="de-DE" sz="22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2358189" y="5734417"/>
              <a:ext cx="36067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Ha</a:t>
              </a:r>
              <a:endParaRPr lang="de-DE" sz="22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372344" y="34870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0091</a:t>
              </a:r>
              <a:endParaRPr lang="de-DE" sz="1000" b="1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323528" y="4797152"/>
              <a:ext cx="250068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>
                  <a:latin typeface="Arial" pitchFamily="34" charset="0"/>
                  <a:cs typeface="Arial" pitchFamily="34" charset="0"/>
                </a:rPr>
                <a:t>Ki</a:t>
              </a:r>
              <a:endParaRPr lang="de-DE" sz="2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899592" y="3982072"/>
              <a:ext cx="412742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Wa</a:t>
              </a:r>
              <a:endParaRPr lang="de-DE" sz="22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958967" y="4353987"/>
              <a:ext cx="36067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wu</a:t>
              </a:r>
              <a:endParaRPr lang="de-DE" sz="22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604255" y="5230361"/>
              <a:ext cx="298928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Ta</a:t>
              </a:r>
              <a:endParaRPr lang="de-DE" sz="22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98962" y="5373216"/>
              <a:ext cx="34464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Ba</a:t>
              </a:r>
              <a:endParaRPr lang="de-DE" sz="22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403648" y="3826181"/>
              <a:ext cx="36067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Ra</a:t>
              </a:r>
              <a:endParaRPr lang="de-DE" sz="22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2195736" y="5470893"/>
              <a:ext cx="330219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Fu</a:t>
              </a:r>
              <a:endParaRPr lang="de-DE" sz="22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1499406" y="4280463"/>
              <a:ext cx="455253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lauf</a:t>
              </a:r>
              <a:endParaRPr lang="de-DE" sz="22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683568" y="5805264"/>
              <a:ext cx="68287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raufe</a:t>
              </a:r>
              <a:r>
                <a:rPr lang="de-DE" sz="2000" b="1" dirty="0" smtClean="0">
                  <a:solidFill>
                    <a:srgbClr val="0070C0"/>
                  </a:solidFill>
                </a:rPr>
                <a:t>*</a:t>
              </a:r>
              <a:endParaRPr lang="de-DE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2267744" y="4905946"/>
              <a:ext cx="72616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saufe</a:t>
              </a:r>
              <a:r>
                <a:rPr lang="de-DE" sz="2000" b="1" dirty="0" smtClean="0">
                  <a:solidFill>
                    <a:srgbClr val="0070C0"/>
                  </a:solidFill>
                </a:rPr>
                <a:t>*</a:t>
              </a:r>
              <a:endParaRPr lang="de-DE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1835696" y="4005064"/>
              <a:ext cx="549831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rase</a:t>
              </a:r>
              <a:endParaRPr lang="de-DE" sz="22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251520" y="5157192"/>
              <a:ext cx="439223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Bra</a:t>
              </a:r>
              <a:endParaRPr lang="de-DE" sz="22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683568" y="4653136"/>
              <a:ext cx="34464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Sa</a:t>
              </a:r>
              <a:endParaRPr lang="de-DE" sz="22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396294" y="5565490"/>
              <a:ext cx="314189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La</a:t>
              </a:r>
              <a:endParaRPr lang="de-DE" sz="22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2267744" y="4653136"/>
              <a:ext cx="18915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li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1858136" y="5727646"/>
              <a:ext cx="3318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bli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2123728" y="4365104"/>
              <a:ext cx="34464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Bu</a:t>
              </a:r>
              <a:endParaRPr lang="de-DE" sz="22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2592136" y="4510281"/>
              <a:ext cx="251672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ru</a:t>
              </a:r>
              <a:endParaRPr lang="de-DE" sz="2200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1043608" y="6093296"/>
              <a:ext cx="1272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>
                  <a:solidFill>
                    <a:srgbClr val="0070C0"/>
                  </a:solidFill>
                </a:rPr>
                <a:t>u.v.m.!*</a:t>
              </a:r>
              <a:endParaRPr lang="de-DE" sz="2400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29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73"/>
          <p:cNvGrpSpPr/>
          <p:nvPr/>
        </p:nvGrpSpPr>
        <p:grpSpPr>
          <a:xfrm>
            <a:off x="132904" y="824012"/>
            <a:ext cx="2915816" cy="2808312"/>
            <a:chOff x="3114092" y="2337814"/>
            <a:chExt cx="2915816" cy="2808312"/>
          </a:xfrm>
        </p:grpSpPr>
        <p:sp>
          <p:nvSpPr>
            <p:cNvPr id="9" name="Ellipse 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nder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076056" y="3212976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Zu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220072" y="2852936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Ri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860032" y="4293096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Stä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162756" y="3933056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Bä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160700" y="240010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0065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257236" y="2708920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Ki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736268" y="270892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Zü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445750" y="4183584"/>
              <a:ext cx="6407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Wu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275856" y="3429000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Flu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292080" y="3501008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mi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347864" y="3831431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Fi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733782" y="2547652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Lä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779912" y="4479503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ru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450921" y="4603267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wa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188307" y="2348880"/>
              <a:ext cx="1006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Tause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419872" y="278092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Se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419872" y="3111351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Ble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139952" y="4365104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Bi</a:t>
              </a:r>
              <a:endParaRPr lang="de-DE" sz="2400" dirty="0"/>
            </a:p>
          </p:txBody>
        </p:sp>
      </p:grpSp>
      <p:grpSp>
        <p:nvGrpSpPr>
          <p:cNvPr id="32" name="Gruppieren 130"/>
          <p:cNvGrpSpPr/>
          <p:nvPr/>
        </p:nvGrpSpPr>
        <p:grpSpPr>
          <a:xfrm>
            <a:off x="6048672" y="824012"/>
            <a:ext cx="2915816" cy="2837001"/>
            <a:chOff x="6048672" y="3807649"/>
            <a:chExt cx="2915816" cy="2837001"/>
          </a:xfrm>
        </p:grpSpPr>
        <p:sp>
          <p:nvSpPr>
            <p:cNvPr id="33" name="Ellipse 32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.ne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763664" y="4005064"/>
              <a:ext cx="29495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Dü</a:t>
              </a:r>
              <a:endParaRPr lang="de-DE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7956376" y="4437112"/>
              <a:ext cx="384721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>
                  <a:solidFill>
                    <a:srgbClr val="C00000"/>
                  </a:solidFill>
                </a:rPr>
                <a:t>bah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300192" y="5589240"/>
              <a:ext cx="41036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Boh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8095865" y="5373216"/>
              <a:ext cx="256480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oh</a:t>
              </a:r>
              <a:endParaRPr lang="de-DE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8406532" y="5440459"/>
              <a:ext cx="37189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Mie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0085</a:t>
              </a:r>
              <a:endParaRPr lang="de-DE" sz="1000" b="1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100392" y="5661248"/>
              <a:ext cx="53860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Bana</a:t>
              </a:r>
              <a:endParaRPr lang="de-DE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8260803" y="4904825"/>
              <a:ext cx="397545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Zäh</a:t>
              </a:r>
              <a:endParaRPr lang="de-DE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459272" y="5833728"/>
              <a:ext cx="42319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Hen</a:t>
              </a:r>
              <a:endParaRPr lang="de-DE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156176" y="5229200"/>
              <a:ext cx="333425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Pla</a:t>
              </a:r>
              <a:endParaRPr lang="de-DE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300192" y="4509120"/>
              <a:ext cx="41036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>
                  <a:solidFill>
                    <a:srgbClr val="C00000"/>
                  </a:solidFill>
                </a:rPr>
                <a:t>Son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668344" y="3933056"/>
              <a:ext cx="41036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Büh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619345" y="6182556"/>
              <a:ext cx="41036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>
                  <a:solidFill>
                    <a:srgbClr val="C00000"/>
                  </a:solidFill>
                </a:rPr>
                <a:t>Buh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169810" y="3861048"/>
              <a:ext cx="448841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Mäh</a:t>
              </a:r>
              <a:endParaRPr lang="de-DE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460432" y="4653136"/>
              <a:ext cx="30777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pla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228184" y="4976960"/>
              <a:ext cx="397545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Fah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7187280" y="4065955"/>
              <a:ext cx="33765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Trä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783671" y="5774206"/>
              <a:ext cx="29495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Dä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519216" y="4212462"/>
              <a:ext cx="41036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Pan</a:t>
              </a:r>
              <a:endParaRPr lang="de-DE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8100392" y="4653136"/>
              <a:ext cx="28212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Ah</a:t>
              </a:r>
              <a:endParaRPr lang="de-DE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7496696" y="5877272"/>
              <a:ext cx="243656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Mi</a:t>
              </a:r>
              <a:endParaRPr lang="de-DE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152431" y="6243092"/>
              <a:ext cx="37189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Min</a:t>
              </a:r>
              <a:endParaRPr lang="de-DE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746681" y="4447450"/>
              <a:ext cx="384721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Lau</a:t>
              </a:r>
              <a:endParaRPr lang="de-DE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354706" y="4742396"/>
              <a:ext cx="47448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Pfan</a:t>
              </a:r>
              <a:endParaRPr lang="de-DE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864630" y="5666874"/>
              <a:ext cx="30777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Lia</a:t>
              </a:r>
              <a:endParaRPr lang="de-DE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7610745" y="4216064"/>
              <a:ext cx="46589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Wan</a:t>
              </a:r>
              <a:endParaRPr lang="de-DE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6537895" y="5373216"/>
              <a:ext cx="41036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Kan</a:t>
              </a:r>
              <a:endParaRPr lang="de-DE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8075711" y="4149080"/>
              <a:ext cx="371961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>
                  <a:solidFill>
                    <a:srgbClr val="C00000"/>
                  </a:solidFill>
                </a:rPr>
                <a:t>Ton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8379855" y="4370128"/>
              <a:ext cx="269304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Tö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8244408" y="5157192"/>
              <a:ext cx="61555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Domä</a:t>
              </a:r>
              <a:endParaRPr lang="de-DE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087256" y="5883968"/>
              <a:ext cx="371961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>
                  <a:solidFill>
                    <a:srgbClr val="C00000"/>
                  </a:solidFill>
                </a:rPr>
                <a:t>Ten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6732240" y="6084004"/>
              <a:ext cx="34624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>
                  <a:solidFill>
                    <a:srgbClr val="C00000"/>
                  </a:solidFill>
                </a:rPr>
                <a:t>Rui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7038380" y="4286260"/>
              <a:ext cx="50013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>
                  <a:solidFill>
                    <a:srgbClr val="C00000"/>
                  </a:solidFill>
                </a:rPr>
                <a:t>Melo</a:t>
              </a:r>
              <a:endParaRPr lang="de-DE" dirty="0">
                <a:solidFill>
                  <a:srgbClr val="C00000"/>
                </a:solidFill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7926759" y="5984834"/>
              <a:ext cx="461665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Zitro</a:t>
              </a:r>
              <a:endParaRPr lang="de-DE" dirty="0"/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144016" y="3857982"/>
            <a:ext cx="2915816" cy="2824078"/>
            <a:chOff x="144016" y="820946"/>
            <a:chExt cx="2915816" cy="2824078"/>
          </a:xfrm>
        </p:grpSpPr>
        <p:grpSp>
          <p:nvGrpSpPr>
            <p:cNvPr id="72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87" name="Ellipse 86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9" name="Ellipse 88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Textfeld 89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1619672" y="1124744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Berli</a:t>
              </a:r>
              <a:endParaRPr lang="de-DE" sz="20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051720" y="1628800"/>
              <a:ext cx="9541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Münch</a:t>
              </a:r>
              <a:endParaRPr lang="de-DE" sz="20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83568" y="112474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Män</a:t>
              </a:r>
              <a:endParaRPr lang="de-DE" sz="20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467544" y="1484784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Bon</a:t>
              </a:r>
              <a:endParaRPr lang="de-DE" sz="20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251520" y="1844824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Wie</a:t>
              </a:r>
              <a:endParaRPr lang="de-DE" sz="20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251520" y="2236802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Ken</a:t>
              </a:r>
              <a:endParaRPr lang="de-DE" sz="20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187624" y="908720"/>
              <a:ext cx="4138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Ei</a:t>
              </a:r>
              <a:endParaRPr lang="de-DE" sz="20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395536" y="2564904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kei</a:t>
              </a:r>
              <a:endParaRPr lang="de-DE" sz="20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1043608" y="3068960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sei</a:t>
              </a:r>
              <a:endParaRPr lang="de-DE" sz="20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2123728" y="2564904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mei</a:t>
              </a:r>
              <a:endParaRPr lang="de-DE" sz="20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267744" y="2132856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fei</a:t>
              </a:r>
              <a:endParaRPr lang="de-DE" sz="20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11560" y="2852936"/>
              <a:ext cx="5277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dei</a:t>
              </a:r>
              <a:endParaRPr lang="de-DE" sz="20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547664" y="3172906"/>
              <a:ext cx="570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Rai</a:t>
              </a:r>
              <a:endParaRPr lang="de-DE" sz="20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1979712" y="2924944"/>
              <a:ext cx="570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Rei</a:t>
              </a:r>
              <a:endParaRPr lang="de-DE" sz="2000" dirty="0"/>
            </a:p>
          </p:txBody>
        </p:sp>
      </p:grpSp>
      <p:grpSp>
        <p:nvGrpSpPr>
          <p:cNvPr id="91" name="Gruppieren 90"/>
          <p:cNvGrpSpPr/>
          <p:nvPr/>
        </p:nvGrpSpPr>
        <p:grpSpPr>
          <a:xfrm>
            <a:off x="6048672" y="3887574"/>
            <a:ext cx="2915816" cy="2824078"/>
            <a:chOff x="6048672" y="820946"/>
            <a:chExt cx="2915816" cy="2824078"/>
          </a:xfrm>
        </p:grpSpPr>
        <p:grpSp>
          <p:nvGrpSpPr>
            <p:cNvPr id="92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111" name="Ellipse 110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12" name="Ellipse 111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Textfeld 112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3" name="Textfeld 92"/>
            <p:cNvSpPr txBox="1"/>
            <p:nvPr/>
          </p:nvSpPr>
          <p:spPr>
            <a:xfrm>
              <a:off x="6300192" y="1700808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Du</a:t>
              </a:r>
              <a:endParaRPr lang="de-DE" sz="20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8100392" y="220486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e</a:t>
              </a:r>
              <a:endParaRPr lang="de-DE" sz="20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6516216" y="270892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Zwa</a:t>
              </a:r>
              <a:endParaRPr lang="de-DE" sz="2000" dirty="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6300192" y="2348880"/>
              <a:ext cx="4844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Fa</a:t>
              </a:r>
              <a:endParaRPr lang="de-DE" sz="2000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6084168" y="198884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So</a:t>
              </a:r>
              <a:endParaRPr lang="de-DE" sz="24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6372200" y="1340768"/>
              <a:ext cx="4283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Di</a:t>
              </a:r>
              <a:endParaRPr lang="de-DE" sz="2000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7092280" y="2996952"/>
              <a:ext cx="5565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Kla</a:t>
              </a:r>
              <a:endParaRPr lang="de-DE" sz="2000" dirty="0"/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7812360" y="1124744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Go</a:t>
              </a:r>
              <a:endParaRPr lang="de-DE" sz="2000" dirty="0"/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7596336" y="2780928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Ra</a:t>
              </a:r>
              <a:endParaRPr lang="de-DE" sz="2000" dirty="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8100392" y="2564904"/>
              <a:ext cx="4283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Ri</a:t>
              </a:r>
              <a:endParaRPr lang="de-DE" sz="2000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7956376" y="1484784"/>
              <a:ext cx="7972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Vorra</a:t>
              </a:r>
              <a:endParaRPr lang="de-DE" sz="2000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8316416" y="1988840"/>
              <a:ext cx="4283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kli</a:t>
              </a:r>
              <a:endParaRPr lang="de-DE" sz="2000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7668344" y="3068960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Ga</a:t>
              </a:r>
              <a:endParaRPr lang="de-DE" sz="20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6804248" y="980728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Ausga</a:t>
              </a:r>
              <a:endParaRPr lang="de-DE" sz="20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6732240" y="126876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bri</a:t>
              </a:r>
              <a:endParaRPr lang="de-DE" sz="2000" dirty="0"/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7236296" y="1268760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schli</a:t>
              </a:r>
              <a:endParaRPr lang="de-DE" sz="2000" dirty="0"/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6732240" y="3068960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fa</a:t>
              </a:r>
              <a:endParaRPr lang="de-DE" sz="2000" dirty="0"/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8006334" y="2852936"/>
              <a:ext cx="4560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Ta</a:t>
              </a:r>
              <a:endParaRPr lang="de-DE" sz="2000" dirty="0"/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3121744" y="1988840"/>
            <a:ext cx="2915816" cy="3149307"/>
            <a:chOff x="144016" y="3495343"/>
            <a:chExt cx="2915816" cy="3149307"/>
          </a:xfrm>
        </p:grpSpPr>
        <p:grpSp>
          <p:nvGrpSpPr>
            <p:cNvPr id="115" name="Gruppieren 83"/>
            <p:cNvGrpSpPr/>
            <p:nvPr/>
          </p:nvGrpSpPr>
          <p:grpSpPr>
            <a:xfrm>
              <a:off x="144016" y="3495343"/>
              <a:ext cx="2915816" cy="3149307"/>
              <a:chOff x="144016" y="3495343"/>
              <a:chExt cx="2915816" cy="3149307"/>
            </a:xfrm>
          </p:grpSpPr>
          <p:sp>
            <p:nvSpPr>
              <p:cNvPr id="127" name="Ellipse 126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128" name="Ellipse 127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ngel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Textfeld 128"/>
              <p:cNvSpPr txBox="1"/>
              <p:nvPr/>
            </p:nvSpPr>
            <p:spPr>
              <a:xfrm>
                <a:off x="1368901" y="349534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6" name="Textfeld 115"/>
            <p:cNvSpPr txBox="1"/>
            <p:nvPr/>
          </p:nvSpPr>
          <p:spPr>
            <a:xfrm>
              <a:off x="535360" y="4581128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1043608" y="6021288"/>
              <a:ext cx="92493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Schwe</a:t>
              </a:r>
              <a:endParaRPr lang="de-DE" sz="2400" dirty="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683568" y="5733256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De</a:t>
              </a:r>
              <a:endParaRPr lang="de-DE" sz="2400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323528" y="5157192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Mä</a:t>
              </a:r>
              <a:endParaRPr lang="de-DE" sz="24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907704" y="5733256"/>
              <a:ext cx="68448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Gera</a:t>
              </a:r>
              <a:endParaRPr lang="de-DE" sz="2400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2339752" y="5229200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Kli</a:t>
              </a:r>
              <a:endParaRPr lang="de-DE" sz="2400" dirty="0"/>
            </a:p>
          </p:txBody>
        </p:sp>
        <p:sp>
          <p:nvSpPr>
            <p:cNvPr id="122" name="Textfeld 121"/>
            <p:cNvSpPr txBox="1"/>
            <p:nvPr/>
          </p:nvSpPr>
          <p:spPr>
            <a:xfrm>
              <a:off x="827584" y="4149080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Ste</a:t>
              </a:r>
              <a:endParaRPr lang="de-DE" sz="2400" dirty="0"/>
            </a:p>
          </p:txBody>
        </p:sp>
        <p:sp>
          <p:nvSpPr>
            <p:cNvPr id="123" name="Textfeld 122"/>
            <p:cNvSpPr txBox="1"/>
            <p:nvPr/>
          </p:nvSpPr>
          <p:spPr>
            <a:xfrm>
              <a:off x="2411760" y="4797152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2195736" y="4365104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Kri</a:t>
              </a:r>
              <a:endParaRPr lang="de-DE" sz="2400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1691680" y="4005064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</a:t>
              </a:r>
              <a:endParaRPr lang="de-DE" sz="2400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331640" y="3933056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08"/>
          <p:cNvGrpSpPr/>
          <p:nvPr/>
        </p:nvGrpSpPr>
        <p:grpSpPr>
          <a:xfrm>
            <a:off x="144016" y="820946"/>
            <a:ext cx="2915816" cy="2824078"/>
            <a:chOff x="6048672" y="820946"/>
            <a:chExt cx="2915816" cy="2824078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6048672" y="836712"/>
              <a:ext cx="2915816" cy="2808312"/>
              <a:chOff x="6048672" y="836712"/>
              <a:chExt cx="2915816" cy="2808312"/>
            </a:xfrm>
          </p:grpSpPr>
          <p:sp>
            <p:nvSpPr>
              <p:cNvPr id="17" name="Ellipse 16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  <a:latin typeface="Bradley Hand ITC" pitchFamily="66" charset="0"/>
                  </a:rPr>
                  <a:t>.all</a:t>
                </a:r>
                <a:endParaRPr lang="de-DE" sz="3600" b="1" dirty="0">
                  <a:solidFill>
                    <a:schemeClr val="tx1"/>
                  </a:solidFill>
                  <a:latin typeface="Bradley Hand ITC" pitchFamily="66" charset="0"/>
                </a:endParaRP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7164288" y="1052736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B</a:t>
                </a:r>
                <a:endParaRPr lang="de-DE" sz="2400" dirty="0"/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7596336" y="1124744"/>
                <a:ext cx="8018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über</a:t>
                </a:r>
                <a:endParaRPr lang="de-DE" sz="2400" dirty="0"/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6291657" y="2361224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H</a:t>
                </a:r>
                <a:endParaRPr lang="de-DE" sz="2400" dirty="0"/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8244408" y="2132856"/>
                <a:ext cx="47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St</a:t>
                </a:r>
                <a:endParaRPr lang="de-DE" sz="2400" dirty="0"/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0081</a:t>
              </a:r>
              <a:endParaRPr lang="de-DE" sz="1000" b="1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884368" y="2636912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Notf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300192" y="1772816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Dr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100392" y="1556792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588224" y="126876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Kn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164288" y="2996952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Kraw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540780" y="2679303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Unf</a:t>
              </a:r>
              <a:endParaRPr lang="de-DE" sz="2400" dirty="0"/>
            </a:p>
          </p:txBody>
        </p:sp>
      </p:grpSp>
      <p:grpSp>
        <p:nvGrpSpPr>
          <p:cNvPr id="23" name="Gruppieren 106"/>
          <p:cNvGrpSpPr/>
          <p:nvPr/>
        </p:nvGrpSpPr>
        <p:grpSpPr>
          <a:xfrm>
            <a:off x="6048672" y="790104"/>
            <a:ext cx="2915816" cy="2852767"/>
            <a:chOff x="144016" y="3791883"/>
            <a:chExt cx="2915816" cy="2852767"/>
          </a:xfrm>
        </p:grpSpPr>
        <p:grpSp>
          <p:nvGrpSpPr>
            <p:cNvPr id="24" name="Gruppieren 76"/>
            <p:cNvGrpSpPr/>
            <p:nvPr/>
          </p:nvGrpSpPr>
          <p:grpSpPr>
            <a:xfrm>
              <a:off x="144016" y="3836338"/>
              <a:ext cx="2915816" cy="2808312"/>
              <a:chOff x="144016" y="3789040"/>
              <a:chExt cx="2915816" cy="2808312"/>
            </a:xfrm>
          </p:grpSpPr>
          <p:sp>
            <p:nvSpPr>
              <p:cNvPr id="30" name="Ellipse 29"/>
              <p:cNvSpPr/>
              <p:nvPr/>
            </p:nvSpPr>
            <p:spPr>
              <a:xfrm>
                <a:off x="144016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994462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  <a:latin typeface="Bradley Hand ITC" pitchFamily="66" charset="0"/>
                  </a:rPr>
                  <a:t>.</a:t>
                </a:r>
                <a:r>
                  <a:rPr lang="de-DE" sz="3600" b="1" dirty="0" err="1" smtClean="0">
                    <a:solidFill>
                      <a:schemeClr val="tx1"/>
                    </a:solidFill>
                    <a:latin typeface="Bradley Hand ITC" pitchFamily="66" charset="0"/>
                  </a:rPr>
                  <a:t>alz</a:t>
                </a:r>
                <a:endParaRPr lang="de-DE" sz="3600" b="1" dirty="0">
                  <a:solidFill>
                    <a:schemeClr val="tx1"/>
                  </a:solidFill>
                  <a:latin typeface="Bradley Hand ITC" pitchFamily="66" charset="0"/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1115955" y="4029752"/>
                <a:ext cx="18755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F</a:t>
                </a:r>
                <a:endParaRPr lang="de-DE" sz="2400" dirty="0"/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2267744" y="4461822"/>
                <a:ext cx="256480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M</a:t>
                </a:r>
                <a:endParaRPr lang="de-DE" sz="2400" dirty="0"/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539552" y="5181902"/>
                <a:ext cx="29014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W</a:t>
                </a:r>
                <a:endParaRPr lang="de-DE" sz="2400" dirty="0"/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2411760" y="5253910"/>
                <a:ext cx="20518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B</a:t>
                </a:r>
                <a:endParaRPr lang="de-DE" sz="2400" dirty="0"/>
              </a:p>
            </p:txBody>
          </p:sp>
        </p:grpSp>
        <p:sp>
          <p:nvSpPr>
            <p:cNvPr id="25" name="Textfeld 24"/>
            <p:cNvSpPr txBox="1"/>
            <p:nvPr/>
          </p:nvSpPr>
          <p:spPr>
            <a:xfrm>
              <a:off x="205688" y="3791883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0007</a:t>
              </a:r>
              <a:endParaRPr lang="de-DE" sz="1000" b="1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899592" y="5877272"/>
              <a:ext cx="78707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Schm</a:t>
              </a:r>
              <a:endParaRPr lang="de-DE" sz="2400" dirty="0"/>
            </a:p>
          </p:txBody>
        </p:sp>
      </p:grpSp>
      <p:grpSp>
        <p:nvGrpSpPr>
          <p:cNvPr id="37" name="Gruppieren 107"/>
          <p:cNvGrpSpPr/>
          <p:nvPr/>
        </p:nvGrpSpPr>
        <p:grpSpPr>
          <a:xfrm>
            <a:off x="132904" y="3861048"/>
            <a:ext cx="2915816" cy="2808312"/>
            <a:chOff x="3114092" y="2337814"/>
            <a:chExt cx="2915816" cy="2808312"/>
          </a:xfrm>
        </p:grpSpPr>
        <p:grpSp>
          <p:nvGrpSpPr>
            <p:cNvPr id="38" name="Gruppieren 90"/>
            <p:cNvGrpSpPr/>
            <p:nvPr/>
          </p:nvGrpSpPr>
          <p:grpSpPr>
            <a:xfrm>
              <a:off x="3114092" y="2337814"/>
              <a:ext cx="2915816" cy="2808312"/>
              <a:chOff x="3114092" y="2132856"/>
              <a:chExt cx="2915816" cy="2808312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3114092" y="2132856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3964538" y="2935231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amm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4255379" y="2287938"/>
                <a:ext cx="6046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3600" b="1" dirty="0" err="1" smtClean="0">
                    <a:latin typeface="Bradley Hand ITC" pitchFamily="66" charset="0"/>
                  </a:rPr>
                  <a:t>kl</a:t>
                </a:r>
                <a:endParaRPr lang="de-DE" sz="3600" b="1" dirty="0">
                  <a:latin typeface="Bradley Hand ITC" pitchFamily="66" charset="0"/>
                </a:endParaRPr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5219959" y="2854993"/>
                <a:ext cx="5261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Gr</a:t>
                </a:r>
                <a:endParaRPr lang="de-DE" sz="2400" dirty="0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4067944" y="4160146"/>
                <a:ext cx="938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Schw</a:t>
                </a:r>
                <a:endParaRPr lang="de-DE" sz="2400" dirty="0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3491880" y="3512074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K</a:t>
                </a:r>
                <a:endParaRPr lang="de-DE" sz="2400" dirty="0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5381949" y="3647014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L</a:t>
                </a:r>
                <a:endParaRPr lang="de-DE" sz="2400" dirty="0"/>
              </a:p>
            </p:txBody>
          </p:sp>
        </p:grpSp>
        <p:sp>
          <p:nvSpPr>
            <p:cNvPr id="39" name="Textfeld 38"/>
            <p:cNvSpPr txBox="1"/>
            <p:nvPr/>
          </p:nvSpPr>
          <p:spPr>
            <a:xfrm>
              <a:off x="3160700" y="23796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0095</a:t>
              </a:r>
              <a:endParaRPr lang="de-DE" sz="1000" b="1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491880" y="292494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6082580" y="3864759"/>
            <a:ext cx="2915816" cy="2830001"/>
            <a:chOff x="3114092" y="2316125"/>
            <a:chExt cx="2915816" cy="2830001"/>
          </a:xfrm>
        </p:grpSpPr>
        <p:grpSp>
          <p:nvGrpSpPr>
            <p:cNvPr id="49" name="Gruppieren 89"/>
            <p:cNvGrpSpPr/>
            <p:nvPr/>
          </p:nvGrpSpPr>
          <p:grpSpPr>
            <a:xfrm>
              <a:off x="3114092" y="2316125"/>
              <a:ext cx="2915816" cy="2830001"/>
              <a:chOff x="3114092" y="2316125"/>
              <a:chExt cx="2915816" cy="2830001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3844070" y="3140189"/>
                <a:ext cx="1455860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600" b="1" dirty="0" err="1" smtClean="0">
                    <a:solidFill>
                      <a:schemeClr val="tx1"/>
                    </a:solidFill>
                  </a:rPr>
                  <a:t>amme</a:t>
                </a:r>
                <a:endParaRPr lang="de-DE" sz="2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5419097" y="23161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" name="Textfeld 49"/>
            <p:cNvSpPr txBox="1"/>
            <p:nvPr/>
          </p:nvSpPr>
          <p:spPr>
            <a:xfrm>
              <a:off x="3491880" y="292494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851920" y="2564904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347864" y="3284984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5220072" y="3429000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Heb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4427984" y="458112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Fl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3635896" y="4293096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Progr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4716016" y="4221088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herst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4932040" y="2852936"/>
              <a:ext cx="7609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auffl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203848" y="3861048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Schr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4283968" y="2492896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entfl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5148064" y="3861048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verd</a:t>
              </a:r>
              <a:endParaRPr lang="de-DE" sz="2400" dirty="0"/>
            </a:p>
          </p:txBody>
        </p:sp>
      </p:grpSp>
      <p:grpSp>
        <p:nvGrpSpPr>
          <p:cNvPr id="65" name="Gruppieren 109"/>
          <p:cNvGrpSpPr/>
          <p:nvPr/>
        </p:nvGrpSpPr>
        <p:grpSpPr>
          <a:xfrm>
            <a:off x="3051324" y="1992551"/>
            <a:ext cx="2915816" cy="3129830"/>
            <a:chOff x="6048672" y="3514820"/>
            <a:chExt cx="2915816" cy="3129830"/>
          </a:xfrm>
        </p:grpSpPr>
        <p:grpSp>
          <p:nvGrpSpPr>
            <p:cNvPr id="66" name="Gruppieren 92"/>
            <p:cNvGrpSpPr/>
            <p:nvPr/>
          </p:nvGrpSpPr>
          <p:grpSpPr>
            <a:xfrm>
              <a:off x="6048672" y="3836338"/>
              <a:ext cx="2915816" cy="2808312"/>
              <a:chOff x="6048672" y="3789040"/>
              <a:chExt cx="2915816" cy="2808312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6048672" y="3789040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76" name="Ellipse 75"/>
              <p:cNvSpPr/>
              <p:nvPr/>
            </p:nvSpPr>
            <p:spPr>
              <a:xfrm>
                <a:off x="6899118" y="4591415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.and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Textfeld 76"/>
              <p:cNvSpPr txBox="1"/>
              <p:nvPr/>
            </p:nvSpPr>
            <p:spPr>
              <a:xfrm>
                <a:off x="6802136" y="4072165"/>
                <a:ext cx="29014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Pf</a:t>
                </a:r>
                <a:endParaRPr lang="de-DE" sz="2400" dirty="0"/>
              </a:p>
            </p:txBody>
          </p:sp>
          <p:sp>
            <p:nvSpPr>
              <p:cNvPr id="78" name="Textfeld 77"/>
              <p:cNvSpPr txBox="1"/>
              <p:nvPr/>
            </p:nvSpPr>
            <p:spPr>
              <a:xfrm>
                <a:off x="8100392" y="4308862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R</a:t>
                </a:r>
                <a:endParaRPr lang="de-DE" sz="2400" dirty="0"/>
              </a:p>
            </p:txBody>
          </p:sp>
          <p:sp>
            <p:nvSpPr>
              <p:cNvPr id="79" name="Textfeld 78"/>
              <p:cNvSpPr txBox="1"/>
              <p:nvPr/>
            </p:nvSpPr>
            <p:spPr>
              <a:xfrm>
                <a:off x="6804248" y="5757966"/>
                <a:ext cx="20518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B</a:t>
                </a:r>
                <a:endParaRPr lang="de-DE" sz="2400" dirty="0"/>
              </a:p>
            </p:txBody>
          </p:sp>
          <p:sp>
            <p:nvSpPr>
              <p:cNvPr id="80" name="Textfeld 79"/>
              <p:cNvSpPr txBox="1"/>
              <p:nvPr/>
            </p:nvSpPr>
            <p:spPr>
              <a:xfrm>
                <a:off x="7668344" y="5973990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H</a:t>
                </a:r>
                <a:endParaRPr lang="de-DE" sz="2400" dirty="0"/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8460432" y="5253910"/>
                <a:ext cx="17152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L</a:t>
                </a:r>
                <a:endParaRPr lang="de-DE" sz="2400" dirty="0"/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>
              <a:off x="7319416" y="3514820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0008</a:t>
              </a:r>
              <a:endParaRPr lang="de-DE" sz="1000" b="1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6444208" y="4581128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300192" y="5085184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7884368" y="5733256"/>
              <a:ext cx="53219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Holl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380312" y="4005064"/>
              <a:ext cx="66845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Finnl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8152019" y="4797152"/>
              <a:ext cx="6171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Engl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444208" y="5445224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236296" y="6021288"/>
              <a:ext cx="30777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4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.nie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467544" y="155679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Iro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331640" y="105273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Pi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0038</a:t>
              </a:r>
              <a:endParaRPr lang="de-DE" sz="1000" b="1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27584" y="119675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195736" y="227687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50529" y="2679303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Mela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368011" y="2924944"/>
              <a:ext cx="971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Kasta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1907704" y="1268760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Zin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2148015" y="1743199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Bego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79512" y="2060848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Gera</a:t>
              </a:r>
              <a:endParaRPr lang="de-DE" sz="2400" dirty="0"/>
            </a:p>
          </p:txBody>
        </p:sp>
      </p:grpSp>
      <p:grpSp>
        <p:nvGrpSpPr>
          <p:cNvPr id="21" name="Gruppieren 86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sp>
          <p:nvSpPr>
            <p:cNvPr id="22" name="Ellipse 21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nig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7164288" y="1052736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Kö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8028384" y="126876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tra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300192" y="227687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stei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0101</a:t>
              </a:r>
              <a:endParaRPr lang="de-DE" sz="1000" b="1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028384" y="2564904"/>
              <a:ext cx="576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ei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6516216" y="1340768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Ho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8172400" y="198884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236296" y="2996952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sah</a:t>
              </a:r>
              <a:endParaRPr lang="de-DE" sz="2400" dirty="0"/>
            </a:p>
          </p:txBody>
        </p:sp>
      </p:grpSp>
      <p:grpSp>
        <p:nvGrpSpPr>
          <p:cNvPr id="36" name="Gruppieren 35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grpSp>
          <p:nvGrpSpPr>
            <p:cNvPr id="37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50" name="Ellipse 49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nk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0183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" name="Textfeld 37"/>
            <p:cNvSpPr txBox="1"/>
            <p:nvPr/>
          </p:nvSpPr>
          <p:spPr>
            <a:xfrm>
              <a:off x="971600" y="4077072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Fi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539552" y="4365104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Da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1763688" y="4077072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Zi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2123728" y="4365104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Fu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2411760" y="4869160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Ba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2411760" y="5301208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wa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323528" y="5013176"/>
              <a:ext cx="30777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sti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467544" y="5517232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Dri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1331640" y="3933056"/>
              <a:ext cx="29174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wi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1763688" y="5949280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Wi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27584" y="5877272"/>
              <a:ext cx="73738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Unda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195736" y="5661248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Stu</a:t>
              </a:r>
              <a:endParaRPr lang="de-DE" sz="2400" dirty="0"/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3093740" y="1976140"/>
            <a:ext cx="2915816" cy="3116525"/>
            <a:chOff x="6048672" y="3528125"/>
            <a:chExt cx="2915816" cy="3116525"/>
          </a:xfrm>
        </p:grpSpPr>
        <p:grpSp>
          <p:nvGrpSpPr>
            <p:cNvPr id="54" name="Gruppieren 91"/>
            <p:cNvGrpSpPr/>
            <p:nvPr/>
          </p:nvGrpSpPr>
          <p:grpSpPr>
            <a:xfrm>
              <a:off x="6048672" y="3528125"/>
              <a:ext cx="2915816" cy="3116525"/>
              <a:chOff x="6048672" y="3528125"/>
              <a:chExt cx="2915816" cy="3116525"/>
            </a:xfrm>
          </p:grpSpPr>
          <p:sp>
            <p:nvSpPr>
              <p:cNvPr id="72" name="Ellipse 71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73" name="Ellipse 72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nker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7272808" y="35281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Textfeld 54"/>
            <p:cNvSpPr txBox="1"/>
            <p:nvPr/>
          </p:nvSpPr>
          <p:spPr>
            <a:xfrm>
              <a:off x="6444208" y="4581128"/>
              <a:ext cx="17152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A</a:t>
              </a:r>
              <a:endParaRPr lang="de-DE" sz="20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804248" y="4077072"/>
              <a:ext cx="480901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Kli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452320" y="4077072"/>
              <a:ext cx="27135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Ta</a:t>
              </a:r>
              <a:endParaRPr lang="de-DE" sz="20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300192" y="4911551"/>
              <a:ext cx="29027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Tri</a:t>
              </a:r>
              <a:endParaRPr lang="de-DE" sz="20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283175" y="5229200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He</a:t>
              </a:r>
              <a:endParaRPr lang="de-DE" sz="20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812360" y="4005064"/>
              <a:ext cx="29976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Wi</a:t>
              </a:r>
              <a:endParaRPr lang="de-DE" sz="20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732240" y="4509120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De</a:t>
              </a:r>
              <a:endParaRPr lang="de-DE" sz="20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956376" y="4365104"/>
              <a:ext cx="29976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Fu</a:t>
              </a:r>
              <a:endParaRPr lang="de-DE" sz="20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8244408" y="4941168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Bu</a:t>
              </a:r>
              <a:endParaRPr lang="de-DE" sz="20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8388424" y="5301208"/>
              <a:ext cx="35747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Flu</a:t>
              </a:r>
              <a:endParaRPr lang="de-DE" sz="20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8244408" y="4581128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Kra</a:t>
              </a:r>
              <a:endParaRPr lang="de-DE" sz="20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6778847" y="5868888"/>
              <a:ext cx="77104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Schwe</a:t>
              </a:r>
              <a:endParaRPr lang="de-DE" sz="20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6418807" y="5580856"/>
              <a:ext cx="64280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Schle</a:t>
              </a:r>
              <a:endParaRPr lang="de-DE" sz="20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7956376" y="5589240"/>
              <a:ext cx="40075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Zwi</a:t>
              </a:r>
              <a:endParaRPr lang="de-DE" sz="20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7354911" y="6084912"/>
              <a:ext cx="59952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schla</a:t>
              </a:r>
              <a:endParaRPr lang="de-DE" sz="20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8108776" y="5885656"/>
              <a:ext cx="1859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fli</a:t>
              </a:r>
              <a:endParaRPr lang="de-DE" sz="2000" dirty="0"/>
            </a:p>
          </p:txBody>
        </p:sp>
      </p:grpSp>
      <p:grpSp>
        <p:nvGrpSpPr>
          <p:cNvPr id="75" name="Gruppieren 82"/>
          <p:cNvGrpSpPr/>
          <p:nvPr/>
        </p:nvGrpSpPr>
        <p:grpSpPr>
          <a:xfrm>
            <a:off x="6105376" y="3880783"/>
            <a:ext cx="2915816" cy="2852767"/>
            <a:chOff x="144016" y="3791883"/>
            <a:chExt cx="2915816" cy="2852767"/>
          </a:xfrm>
        </p:grpSpPr>
        <p:sp>
          <p:nvSpPr>
            <p:cNvPr id="76" name="Ellipse 7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7" name="Ellipse 76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nke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971600" y="4005064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Pla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979712" y="4149080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U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353004" y="4797152"/>
              <a:ext cx="57606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Kra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899592" y="5949280"/>
              <a:ext cx="65081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Gele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2555776" y="5301208"/>
              <a:ext cx="238848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le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0077</a:t>
              </a:r>
              <a:endParaRPr lang="de-DE" sz="1000" b="1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2123728" y="5661248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Da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547325" y="3933056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Fu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366060" y="5309418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Se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2267744" y="4797152"/>
              <a:ext cx="68608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gede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539552" y="4365104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Fla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83568" y="5661248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1619672" y="5949280"/>
              <a:ext cx="57606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e-DE" sz="2400" dirty="0" smtClean="0"/>
                <a:t>Ra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2305453" y="4407495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Bä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32904" y="862843"/>
            <a:ext cx="2987824" cy="2837001"/>
            <a:chOff x="6048672" y="3807649"/>
            <a:chExt cx="2987824" cy="2837001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24" name="Ellipse 23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6869939" y="4638713"/>
                <a:ext cx="1273282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nnen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6213896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6802136" y="4119463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ke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372200" y="4725144"/>
              <a:ext cx="324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Ta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588224" y="4437112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Bru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228184" y="5085184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No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172400" y="4581128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ne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532440" y="4869160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si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300192" y="5517232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Ka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732240" y="5733256"/>
              <a:ext cx="29174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Ri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804248" y="6021288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vorre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884368" y="4245471"/>
              <a:ext cx="79208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losre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8100392" y="5589240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tre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236296" y="3933056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Ansi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596336" y="5877272"/>
              <a:ext cx="79208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verre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8244408" y="5229200"/>
              <a:ext cx="79208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gero</a:t>
              </a:r>
              <a:endParaRPr lang="de-DE" sz="2400" dirty="0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6095280" y="862843"/>
            <a:ext cx="2915816" cy="2808312"/>
            <a:chOff x="3114092" y="2337814"/>
            <a:chExt cx="2915816" cy="2808312"/>
          </a:xfrm>
        </p:grpSpPr>
        <p:grpSp>
          <p:nvGrpSpPr>
            <p:cNvPr id="31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39" name="Ellipse 38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nom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feld 40"/>
              <p:cNvSpPr txBox="1"/>
              <p:nvPr/>
            </p:nvSpPr>
            <p:spPr>
              <a:xfrm>
                <a:off x="5516505" y="2391594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" name="Textfeld 31"/>
            <p:cNvSpPr txBox="1"/>
            <p:nvPr/>
          </p:nvSpPr>
          <p:spPr>
            <a:xfrm>
              <a:off x="4932040" y="2780928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Bi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563888" y="2852936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347864" y="4005064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Astro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283968" y="4365104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Öko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5364088" y="3861048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4139952" y="2492896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Pro</a:t>
              </a:r>
              <a:endParaRPr lang="de-DE" sz="2400" dirty="0"/>
            </a:p>
          </p:txBody>
        </p:sp>
      </p:grpSp>
      <p:grpSp>
        <p:nvGrpSpPr>
          <p:cNvPr id="42" name="Gruppieren 83"/>
          <p:cNvGrpSpPr/>
          <p:nvPr/>
        </p:nvGrpSpPr>
        <p:grpSpPr>
          <a:xfrm>
            <a:off x="120204" y="3873748"/>
            <a:ext cx="2915816" cy="2808312"/>
            <a:chOff x="3114092" y="2337814"/>
            <a:chExt cx="2915816" cy="2808312"/>
          </a:xfrm>
        </p:grpSpPr>
        <p:sp>
          <p:nvSpPr>
            <p:cNvPr id="43" name="Ellipse 42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4572000" y="2564904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u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3339238" y="3763162"/>
              <a:ext cx="663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err="1" smtClean="0"/>
                <a:t>Ga</a:t>
              </a:r>
              <a:endParaRPr lang="de-DE" sz="28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4355976" y="443711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err="1" smtClean="0"/>
                <a:t>Zi</a:t>
              </a:r>
              <a:endParaRPr lang="de-DE" sz="28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3245408" y="23669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0039</a:t>
              </a:r>
              <a:endParaRPr lang="de-DE" sz="1000" b="1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220072" y="2924944"/>
              <a:ext cx="2648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i</a:t>
              </a:r>
              <a:endParaRPr lang="de-DE" sz="28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5220072" y="3717032"/>
              <a:ext cx="6447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Ha</a:t>
              </a:r>
              <a:endParaRPr lang="de-DE" sz="28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635896" y="2852936"/>
              <a:ext cx="4651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/>
                <a:t>ei</a:t>
              </a:r>
              <a:endParaRPr lang="de-DE" sz="280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6095280" y="3900274"/>
            <a:ext cx="2915816" cy="2824078"/>
            <a:chOff x="144016" y="820946"/>
            <a:chExt cx="2915816" cy="2824078"/>
          </a:xfrm>
        </p:grpSpPr>
        <p:grpSp>
          <p:nvGrpSpPr>
            <p:cNvPr id="53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68" name="Ellipse 67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9" name="Ellipse 68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nte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243716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xtfeld 53"/>
            <p:cNvSpPr txBox="1"/>
            <p:nvPr/>
          </p:nvSpPr>
          <p:spPr>
            <a:xfrm>
              <a:off x="539552" y="213285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395536" y="155679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Da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251520" y="191683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Fi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23528" y="242088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1259632" y="306896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erkan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539552" y="2780928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bran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051720" y="1556792"/>
              <a:ext cx="509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Ta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1475656" y="1196752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Bekan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1907704" y="2708920"/>
              <a:ext cx="881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Varia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267744" y="2204864"/>
              <a:ext cx="532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Tu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365153" y="1815151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Sti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611560" y="119675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Re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971600" y="908720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flen</a:t>
              </a:r>
              <a:endParaRPr lang="de-DE" sz="2400" dirty="0"/>
            </a:p>
          </p:txBody>
        </p:sp>
      </p:grpSp>
      <p:grpSp>
        <p:nvGrpSpPr>
          <p:cNvPr id="71" name="Gruppieren 87"/>
          <p:cNvGrpSpPr/>
          <p:nvPr/>
        </p:nvGrpSpPr>
        <p:grpSpPr>
          <a:xfrm>
            <a:off x="3102248" y="2107456"/>
            <a:ext cx="2915816" cy="3099633"/>
            <a:chOff x="6048672" y="3545017"/>
            <a:chExt cx="2915816" cy="3099633"/>
          </a:xfrm>
        </p:grpSpPr>
        <p:sp>
          <p:nvSpPr>
            <p:cNvPr id="72" name="Ellipse 71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nten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524328" y="3933056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En</a:t>
              </a:r>
              <a:endParaRPr lang="de-DE" sz="20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8316416" y="4509120"/>
              <a:ext cx="27135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Ta</a:t>
              </a:r>
              <a:endParaRPr lang="de-DE" sz="20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6334189" y="5328951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Ko</a:t>
              </a:r>
              <a:endParaRPr lang="de-DE" sz="20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7272808" y="35450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0103</a:t>
              </a:r>
              <a:endParaRPr lang="de-DE" sz="1000" b="1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60432" y="5229200"/>
              <a:ext cx="21480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Fi</a:t>
              </a:r>
              <a:endParaRPr lang="de-DE" sz="20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7452320" y="4221088"/>
              <a:ext cx="14266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u</a:t>
              </a:r>
              <a:endParaRPr lang="de-DE" sz="20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6372200" y="4509120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Ka</a:t>
              </a:r>
              <a:endParaRPr lang="de-DE" sz="20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7164288" y="4005064"/>
              <a:ext cx="20037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hi</a:t>
              </a:r>
              <a:endParaRPr lang="de-DE" sz="20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8244408" y="5589240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Pri</a:t>
              </a:r>
              <a:endParaRPr lang="de-DE" sz="20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8028384" y="5877272"/>
              <a:ext cx="504056" cy="40011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000" dirty="0" err="1" smtClean="0"/>
                <a:t>kön</a:t>
              </a:r>
              <a:endParaRPr lang="de-DE" sz="20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300192" y="4941168"/>
              <a:ext cx="37523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Wa</a:t>
              </a:r>
              <a:endParaRPr lang="de-DE" sz="20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6732240" y="5949280"/>
              <a:ext cx="47128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woh</a:t>
              </a:r>
              <a:endParaRPr lang="de-DE" sz="20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8244408" y="4869160"/>
              <a:ext cx="51296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dröh</a:t>
              </a:r>
              <a:endParaRPr lang="de-DE" sz="20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7812360" y="4218088"/>
              <a:ext cx="48410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stöh</a:t>
              </a:r>
              <a:endParaRPr lang="de-DE" sz="20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6660232" y="4221088"/>
              <a:ext cx="42800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nan</a:t>
              </a:r>
              <a:endParaRPr lang="de-DE" sz="2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516216" y="5661248"/>
              <a:ext cx="42800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kan</a:t>
              </a:r>
              <a:endParaRPr lang="de-DE" sz="2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7236296" y="6093296"/>
              <a:ext cx="72776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Bekan</a:t>
              </a:r>
              <a:endParaRPr lang="de-DE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28712" y="808023"/>
            <a:ext cx="2915816" cy="2837001"/>
            <a:chOff x="6048672" y="3807649"/>
            <a:chExt cx="2915816" cy="2837001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24" name="Ellipse 23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nung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0149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6948264" y="4005064"/>
              <a:ext cx="384721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Ord</a:t>
              </a:r>
              <a:endParaRPr lang="de-DE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804248" y="6021288"/>
              <a:ext cx="66684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Begeg</a:t>
              </a:r>
              <a:endParaRPr lang="de-DE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444208" y="5733256"/>
              <a:ext cx="61555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Bereg</a:t>
              </a:r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100392" y="4293096"/>
              <a:ext cx="419025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Hoff</a:t>
              </a:r>
              <a:endParaRPr lang="de-DE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596336" y="4077072"/>
              <a:ext cx="53860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smtClean="0"/>
                <a:t>Rech</a:t>
              </a:r>
              <a:endParaRPr lang="de-DE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156176" y="5157192"/>
              <a:ext cx="41036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Seg</a:t>
              </a:r>
              <a:endParaRPr lang="de-DE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300192" y="4725144"/>
              <a:ext cx="42319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Nen</a:t>
              </a:r>
              <a:endParaRPr lang="de-DE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516216" y="4365104"/>
              <a:ext cx="61555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Ernen</a:t>
              </a:r>
              <a:endParaRPr lang="de-DE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8460432" y="5013176"/>
              <a:ext cx="42319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Deh</a:t>
              </a:r>
              <a:endParaRPr lang="de-DE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100392" y="4653136"/>
              <a:ext cx="448841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Mah</a:t>
              </a:r>
              <a:endParaRPr lang="de-DE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8172400" y="5373216"/>
              <a:ext cx="564257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Zeich</a:t>
              </a:r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228184" y="5445224"/>
              <a:ext cx="654025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Erwäh</a:t>
              </a:r>
              <a:endParaRPr lang="de-DE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884368" y="5733256"/>
              <a:ext cx="679673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Ermah</a:t>
              </a:r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596336" y="6093296"/>
              <a:ext cx="666849" cy="369332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dirty="0" err="1" smtClean="0"/>
                <a:t>Benen</a:t>
              </a:r>
              <a:endParaRPr lang="de-DE" dirty="0"/>
            </a:p>
          </p:txBody>
        </p:sp>
      </p:grpSp>
      <p:grpSp>
        <p:nvGrpSpPr>
          <p:cNvPr id="30" name="Gruppieren 73"/>
          <p:cNvGrpSpPr/>
          <p:nvPr/>
        </p:nvGrpSpPr>
        <p:grpSpPr>
          <a:xfrm>
            <a:off x="6086772" y="820946"/>
            <a:ext cx="2915816" cy="2824078"/>
            <a:chOff x="144016" y="820946"/>
            <a:chExt cx="2915816" cy="2824078"/>
          </a:xfrm>
        </p:grpSpPr>
        <p:sp>
          <p:nvSpPr>
            <p:cNvPr id="31" name="Ellipse 3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nze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187624" y="98072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Mü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267744" y="1844824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Tä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95536" y="206084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U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611560" y="263691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Bo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99542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0097</a:t>
              </a:r>
              <a:endParaRPr lang="de-DE" sz="1000" b="1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907704" y="1268760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051720" y="2564904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Gä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1331640" y="29969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Pu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467544" y="1412776"/>
              <a:ext cx="6349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Wa</a:t>
              </a:r>
              <a:endParaRPr lang="de-DE" sz="2400" dirty="0"/>
            </a:p>
          </p:txBody>
        </p:sp>
      </p:grpSp>
      <p:grpSp>
        <p:nvGrpSpPr>
          <p:cNvPr id="43" name="Gruppieren 82"/>
          <p:cNvGrpSpPr/>
          <p:nvPr/>
        </p:nvGrpSpPr>
        <p:grpSpPr>
          <a:xfrm>
            <a:off x="120204" y="3845282"/>
            <a:ext cx="2915816" cy="2824078"/>
            <a:chOff x="6048672" y="820946"/>
            <a:chExt cx="2915816" cy="2824078"/>
          </a:xfrm>
        </p:grpSpPr>
        <p:sp>
          <p:nvSpPr>
            <p:cNvPr id="44" name="Ellipse 43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.ob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7668344" y="112474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8176339" y="1533800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0040</a:t>
              </a:r>
              <a:endParaRPr lang="de-DE" sz="1000" b="1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376052" y="177281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948264" y="285293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732240" y="112550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7740352" y="278092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Sn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444208" y="2348880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8301519" y="2204864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J</a:t>
              </a:r>
              <a:endParaRPr lang="de-DE" sz="2400" dirty="0"/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6079976" y="3907656"/>
            <a:ext cx="2915816" cy="2808312"/>
            <a:chOff x="3114092" y="2337814"/>
            <a:chExt cx="2915816" cy="2808312"/>
          </a:xfrm>
        </p:grpSpPr>
        <p:grpSp>
          <p:nvGrpSpPr>
            <p:cNvPr id="56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70" name="Ellipse 69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og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5425893" y="2363214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7" name="Textfeld 56"/>
            <p:cNvSpPr txBox="1"/>
            <p:nvPr/>
          </p:nvSpPr>
          <p:spPr>
            <a:xfrm>
              <a:off x="3491880" y="306896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</a:t>
              </a:r>
              <a:endParaRPr lang="de-DE" sz="20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491880" y="400506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</a:t>
              </a:r>
              <a:endParaRPr lang="de-DE" sz="20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3779912" y="2708920"/>
              <a:ext cx="417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Tr</a:t>
              </a:r>
              <a:endParaRPr lang="de-DE" sz="20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4283968" y="2420888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z</a:t>
              </a:r>
              <a:endParaRPr lang="de-DE" sz="20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3275856" y="3534544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Herz</a:t>
              </a:r>
              <a:endParaRPr lang="de-DE" sz="20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716016" y="2564904"/>
              <a:ext cx="4347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fl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5148064" y="2852936"/>
              <a:ext cx="2936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latin typeface="Bradley Hand ITC" pitchFamily="66" charset="0"/>
                </a:rPr>
                <a:t>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4644008" y="4293096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ausz</a:t>
              </a:r>
              <a:endParaRPr lang="de-DE" sz="20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4283968" y="4653136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abb</a:t>
              </a:r>
              <a:endParaRPr lang="de-DE" sz="20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3707904" y="4437112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verz</a:t>
              </a:r>
              <a:endParaRPr lang="de-DE" sz="20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5148064" y="328498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umz</a:t>
              </a:r>
              <a:endParaRPr lang="de-DE" sz="20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5148064" y="378904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einz</a:t>
              </a:r>
              <a:endParaRPr lang="de-DE" sz="2000" dirty="0"/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3121744" y="2048148"/>
            <a:ext cx="2915816" cy="3125936"/>
            <a:chOff x="144016" y="519088"/>
            <a:chExt cx="2915816" cy="3125936"/>
          </a:xfrm>
        </p:grpSpPr>
        <p:grpSp>
          <p:nvGrpSpPr>
            <p:cNvPr id="74" name="Gruppieren 80"/>
            <p:cNvGrpSpPr/>
            <p:nvPr/>
          </p:nvGrpSpPr>
          <p:grpSpPr>
            <a:xfrm>
              <a:off x="144016" y="519088"/>
              <a:ext cx="2915816" cy="3125936"/>
              <a:chOff x="144016" y="519088"/>
              <a:chExt cx="2915816" cy="3125936"/>
            </a:xfrm>
          </p:grpSpPr>
          <p:sp>
            <p:nvSpPr>
              <p:cNvPr id="84" name="Ellipse 83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ögen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feld 85"/>
              <p:cNvSpPr txBox="1"/>
              <p:nvPr/>
            </p:nvSpPr>
            <p:spPr>
              <a:xfrm>
                <a:off x="1377409" y="519088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5" name="Textfeld 74"/>
            <p:cNvSpPr txBox="1"/>
            <p:nvPr/>
          </p:nvSpPr>
          <p:spPr>
            <a:xfrm>
              <a:off x="827584" y="112474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619672" y="1124744"/>
              <a:ext cx="9034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Verm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395536" y="227687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619944" y="2645296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259632" y="2924944"/>
              <a:ext cx="4716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fl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123728" y="1628800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Herz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2195736" y="220486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herz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395536" y="1628800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dr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051720" y="2780928"/>
              <a:ext cx="4633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074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6"/>
          <p:cNvGrpSpPr/>
          <p:nvPr/>
        </p:nvGrpSpPr>
        <p:grpSpPr>
          <a:xfrm>
            <a:off x="144016" y="870620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old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11560" y="4653136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67544" y="5445224"/>
              <a:ext cx="5658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Unh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339752" y="5517232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0041</a:t>
              </a:r>
              <a:endParaRPr lang="de-DE" sz="10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043608" y="4077072"/>
              <a:ext cx="82234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Raufb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483768" y="5013176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331640" y="5949280"/>
              <a:ext cx="76944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Witzb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199823" y="4461620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Kob</a:t>
              </a:r>
              <a:endParaRPr lang="de-DE" sz="2400" dirty="0"/>
            </a:p>
          </p:txBody>
        </p:sp>
      </p:grpSp>
      <p:grpSp>
        <p:nvGrpSpPr>
          <p:cNvPr id="19" name="Gruppieren 81"/>
          <p:cNvGrpSpPr/>
          <p:nvPr/>
        </p:nvGrpSpPr>
        <p:grpSpPr>
          <a:xfrm>
            <a:off x="6120680" y="870620"/>
            <a:ext cx="2915816" cy="2808312"/>
            <a:chOff x="3114092" y="2337814"/>
            <a:chExt cx="2915816" cy="2808312"/>
          </a:xfrm>
        </p:grpSpPr>
        <p:sp>
          <p:nvSpPr>
            <p:cNvPr id="20" name="Ellipse 19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oll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779912" y="278092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220072" y="292494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635896" y="4221088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860032" y="4293096"/>
              <a:ext cx="4633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419097" y="2362002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0082</a:t>
              </a:r>
              <a:endParaRPr lang="de-DE" sz="1000" b="1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499992" y="2564904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347864" y="342900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At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508104" y="3645024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144016" y="3917290"/>
            <a:ext cx="2915816" cy="2824078"/>
            <a:chOff x="6048672" y="820946"/>
            <a:chExt cx="2915816" cy="2824078"/>
          </a:xfrm>
        </p:grpSpPr>
        <p:grpSp>
          <p:nvGrpSpPr>
            <p:cNvPr id="35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51" name="Ellipse 50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2" name="Ellipse 51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ollen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6156176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rgbClr val="66FF33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Textfeld 35"/>
            <p:cNvSpPr txBox="1"/>
            <p:nvPr/>
          </p:nvSpPr>
          <p:spPr>
            <a:xfrm>
              <a:off x="6300192" y="1772816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6732240" y="98072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372200" y="1340768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228184" y="213285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372200" y="2492896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100392" y="242088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244408" y="1916832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8100392" y="1556792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abr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7668344" y="2708920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ausr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444208" y="2780928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einr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7740352" y="126876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Kn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092280" y="279464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164288" y="1196752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164288" y="3068960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Pappr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092280" y="908720"/>
              <a:ext cx="971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Packr</a:t>
              </a:r>
              <a:endParaRPr lang="de-DE" sz="2400" dirty="0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6120680" y="3917290"/>
            <a:ext cx="2915816" cy="2824078"/>
            <a:chOff x="6120680" y="3917290"/>
            <a:chExt cx="2915816" cy="2824078"/>
          </a:xfrm>
        </p:grpSpPr>
        <p:grpSp>
          <p:nvGrpSpPr>
            <p:cNvPr id="54" name="Gruppieren 53"/>
            <p:cNvGrpSpPr/>
            <p:nvPr/>
          </p:nvGrpSpPr>
          <p:grpSpPr>
            <a:xfrm>
              <a:off x="6120680" y="3917290"/>
              <a:ext cx="2915816" cy="2824078"/>
              <a:chOff x="6048672" y="820946"/>
              <a:chExt cx="2915816" cy="2824078"/>
            </a:xfrm>
          </p:grpSpPr>
          <p:grpSp>
            <p:nvGrpSpPr>
              <p:cNvPr id="55" name="Gruppieren 90"/>
              <p:cNvGrpSpPr/>
              <p:nvPr/>
            </p:nvGrpSpPr>
            <p:grpSpPr>
              <a:xfrm>
                <a:off x="6048672" y="820946"/>
                <a:ext cx="2915816" cy="2824078"/>
                <a:chOff x="6048672" y="820946"/>
                <a:chExt cx="2915816" cy="2824078"/>
              </a:xfrm>
            </p:grpSpPr>
            <p:sp>
              <p:nvSpPr>
                <p:cNvPr id="74" name="Ellipse 73"/>
                <p:cNvSpPr/>
                <p:nvPr/>
              </p:nvSpPr>
              <p:spPr>
                <a:xfrm>
                  <a:off x="6048672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66FF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75" name="Ellipse 74"/>
                <p:cNvSpPr/>
                <p:nvPr/>
              </p:nvSpPr>
              <p:spPr>
                <a:xfrm>
                  <a:off x="6741622" y="1639087"/>
                  <a:ext cx="1529916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2400" b="1" dirty="0" err="1" smtClean="0">
                      <a:solidFill>
                        <a:schemeClr val="tx1"/>
                      </a:solidFill>
                    </a:rPr>
                    <a:t>ommen</a:t>
                  </a:r>
                  <a:endParaRPr lang="de-DE" sz="2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Textfeld 75"/>
                <p:cNvSpPr txBox="1"/>
                <p:nvPr/>
              </p:nvSpPr>
              <p:spPr>
                <a:xfrm>
                  <a:off x="8465370" y="820946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rgbClr val="66FF33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0202</a:t>
                  </a:r>
                  <a:endParaRPr lang="de-DE" sz="10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6" name="Textfeld 55"/>
              <p:cNvSpPr txBox="1"/>
              <p:nvPr/>
            </p:nvSpPr>
            <p:spPr>
              <a:xfrm>
                <a:off x="6588224" y="1065560"/>
                <a:ext cx="556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bek</a:t>
                </a:r>
                <a:endParaRPr lang="de-DE" dirty="0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6974314" y="90452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smtClean="0"/>
                  <a:t>k</a:t>
                </a:r>
                <a:endParaRPr lang="de-DE" dirty="0"/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7236296" y="980728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angek</a:t>
                </a:r>
                <a:endParaRPr lang="de-DE" dirty="0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7812360" y="2708920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umgek</a:t>
                </a:r>
                <a:endParaRPr lang="de-DE" dirty="0"/>
              </a:p>
            </p:txBody>
          </p:sp>
          <p:sp>
            <p:nvSpPr>
              <p:cNvPr id="61" name="Textfeld 60"/>
              <p:cNvSpPr txBox="1"/>
              <p:nvPr/>
            </p:nvSpPr>
            <p:spPr>
              <a:xfrm>
                <a:off x="8028384" y="1412776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verk</a:t>
                </a:r>
                <a:endParaRPr lang="de-DE" dirty="0"/>
              </a:p>
            </p:txBody>
          </p:sp>
          <p:sp>
            <p:nvSpPr>
              <p:cNvPr id="62" name="Textfeld 61"/>
              <p:cNvSpPr txBox="1"/>
              <p:nvPr/>
            </p:nvSpPr>
            <p:spPr>
              <a:xfrm>
                <a:off x="8244408" y="2132856"/>
                <a:ext cx="582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Abk</a:t>
                </a:r>
                <a:endParaRPr lang="de-DE" dirty="0"/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8286328" y="1742728"/>
                <a:ext cx="607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bekl</a:t>
                </a:r>
                <a:endParaRPr lang="de-DE" dirty="0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6228184" y="1628800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Eink</a:t>
                </a:r>
                <a:endParaRPr lang="de-DE" dirty="0"/>
              </a:p>
            </p:txBody>
          </p:sp>
          <p:sp>
            <p:nvSpPr>
              <p:cNvPr id="65" name="Textfeld 64"/>
              <p:cNvSpPr txBox="1"/>
              <p:nvPr/>
            </p:nvSpPr>
            <p:spPr>
              <a:xfrm>
                <a:off x="6070451" y="2060848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Willk</a:t>
                </a:r>
                <a:endParaRPr lang="de-DE" dirty="0"/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6156176" y="2492896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Ausk</a:t>
                </a:r>
                <a:endParaRPr lang="de-DE" dirty="0"/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6588224" y="2708920"/>
                <a:ext cx="6285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err="1" smtClean="0"/>
                  <a:t>erkl</a:t>
                </a:r>
                <a:endParaRPr lang="de-DE" dirty="0"/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6732240" y="2996952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vork</a:t>
                </a:r>
                <a:endParaRPr lang="de-DE" dirty="0"/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7236296" y="3140968"/>
                <a:ext cx="646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Vork</a:t>
                </a:r>
                <a:endParaRPr lang="de-DE" dirty="0"/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7668344" y="2996952"/>
                <a:ext cx="8130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abgek</a:t>
                </a:r>
                <a:endParaRPr lang="de-DE" dirty="0"/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7092280" y="1196752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fr</a:t>
                </a:r>
                <a:endParaRPr lang="de-DE" dirty="0"/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7668344" y="1268760"/>
                <a:ext cx="569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ben</a:t>
                </a:r>
                <a:endParaRPr lang="de-DE" dirty="0"/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8244408" y="2420888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 err="1" smtClean="0"/>
                  <a:t>vern</a:t>
                </a:r>
                <a:endParaRPr lang="de-DE" dirty="0"/>
              </a:p>
            </p:txBody>
          </p:sp>
        </p:grpSp>
        <p:sp>
          <p:nvSpPr>
            <p:cNvPr id="77" name="Textfeld 76"/>
            <p:cNvSpPr txBox="1"/>
            <p:nvPr/>
          </p:nvSpPr>
          <p:spPr>
            <a:xfrm>
              <a:off x="6372200" y="4466704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gek</a:t>
              </a:r>
              <a:endParaRPr lang="de-DE" dirty="0"/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3131840" y="2204864"/>
            <a:ext cx="2915816" cy="3096344"/>
            <a:chOff x="6048672" y="548680"/>
            <a:chExt cx="2915816" cy="3096344"/>
          </a:xfrm>
        </p:grpSpPr>
        <p:grpSp>
          <p:nvGrpSpPr>
            <p:cNvPr id="80" name="Gruppieren 90"/>
            <p:cNvGrpSpPr/>
            <p:nvPr/>
          </p:nvGrpSpPr>
          <p:grpSpPr>
            <a:xfrm>
              <a:off x="6048672" y="548680"/>
              <a:ext cx="2915816" cy="3096344"/>
              <a:chOff x="6048672" y="548680"/>
              <a:chExt cx="2915816" cy="3096344"/>
            </a:xfrm>
          </p:grpSpPr>
          <p:sp>
            <p:nvSpPr>
              <p:cNvPr id="91" name="Ellipse 90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92" name="Ellipse 91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one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7272808" y="548680"/>
                <a:ext cx="466795" cy="246221"/>
              </a:xfrm>
              <a:prstGeom prst="rect">
                <a:avLst/>
              </a:prstGeom>
              <a:noFill/>
              <a:ln>
                <a:solidFill>
                  <a:srgbClr val="66FF33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1" name="Textfeld 80"/>
            <p:cNvSpPr txBox="1"/>
            <p:nvPr/>
          </p:nvSpPr>
          <p:spPr>
            <a:xfrm>
              <a:off x="6300192" y="1700808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Mel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6516216" y="1196752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Kan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7596336" y="1268760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Zeitz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8100392" y="206084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6300192" y="2204864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7164288" y="2996952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Part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6444208" y="2708920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Abal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812360" y="2780928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Zitr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7164288" y="908720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Matr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5"/>
          <p:cNvGrpSpPr/>
          <p:nvPr/>
        </p:nvGrpSpPr>
        <p:grpSpPr>
          <a:xfrm>
            <a:off x="107504" y="836712"/>
            <a:ext cx="2915816" cy="2837001"/>
            <a:chOff x="6048672" y="3807649"/>
            <a:chExt cx="2915816" cy="2837001"/>
          </a:xfrm>
        </p:grpSpPr>
        <p:sp>
          <p:nvSpPr>
            <p:cNvPr id="9" name="Ellipse 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588224" y="4221088"/>
              <a:ext cx="349455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Fl</a:t>
              </a:r>
              <a:endPara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956376" y="4221088"/>
              <a:ext cx="583493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Flu</a:t>
              </a:r>
              <a:endPara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244408" y="5415607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dav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0042</a:t>
              </a:r>
              <a:endParaRPr lang="de-DE" sz="10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812360" y="5805264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Dek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767865" y="5864639"/>
              <a:ext cx="15388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v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300192" y="4653136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Ch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092280" y="3861048"/>
              <a:ext cx="92333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Marm</a:t>
              </a:r>
              <a:r>
                <a:rPr lang="de-DE" sz="2400" dirty="0" smtClean="0"/>
                <a:t>	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388424" y="4653136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360325" y="5128333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Pri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076372" y="6039171"/>
              <a:ext cx="65081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Rapt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316416" y="5013176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bev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468966" y="5517232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zuv</a:t>
              </a:r>
              <a:endParaRPr lang="de-DE" sz="2400" dirty="0"/>
            </a:p>
          </p:txBody>
        </p:sp>
      </p:grpSp>
      <p:grpSp>
        <p:nvGrpSpPr>
          <p:cNvPr id="24" name="Gruppieren 100"/>
          <p:cNvGrpSpPr/>
          <p:nvPr/>
        </p:nvGrpSpPr>
        <p:grpSpPr>
          <a:xfrm>
            <a:off x="6129188" y="820946"/>
            <a:ext cx="2915816" cy="2824078"/>
            <a:chOff x="144016" y="820946"/>
            <a:chExt cx="2915816" cy="2824078"/>
          </a:xfrm>
        </p:grpSpPr>
        <p:sp>
          <p:nvSpPr>
            <p:cNvPr id="25" name="Ellipse 24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ort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115955" y="908720"/>
              <a:ext cx="869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Vorw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2364316" y="159918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07108" y="2031231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961190" y="2805436"/>
              <a:ext cx="5945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Tat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0096</a:t>
              </a:r>
              <a:endParaRPr lang="de-DE" sz="10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73982" y="119675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080966" y="1167135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339752" y="198884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2195736" y="2420888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Rep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72544" y="2564146"/>
              <a:ext cx="7551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Tuw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1043608" y="3039343"/>
              <a:ext cx="922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Rapp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467544" y="1599183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</p:grpSp>
      <p:grpSp>
        <p:nvGrpSpPr>
          <p:cNvPr id="43" name="Gruppieren 91"/>
          <p:cNvGrpSpPr/>
          <p:nvPr/>
        </p:nvGrpSpPr>
        <p:grpSpPr>
          <a:xfrm>
            <a:off x="116012" y="3870682"/>
            <a:ext cx="2915816" cy="2824078"/>
            <a:chOff x="6048672" y="820946"/>
            <a:chExt cx="2915816" cy="2824078"/>
          </a:xfrm>
        </p:grpSpPr>
        <p:sp>
          <p:nvSpPr>
            <p:cNvPr id="44" name="Ellipse 43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ose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7956376" y="1484784"/>
              <a:ext cx="3882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H</a:t>
              </a:r>
              <a:endParaRPr lang="de-DE" sz="22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8100392" y="1988840"/>
              <a:ext cx="3882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D</a:t>
              </a:r>
              <a:endParaRPr lang="de-DE" sz="2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7955618" y="2529279"/>
              <a:ext cx="7970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Neur</a:t>
              </a:r>
              <a:endParaRPr lang="de-DE" sz="22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0043</a:t>
              </a:r>
              <a:endParaRPr lang="de-DE" sz="10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092280" y="3178512"/>
              <a:ext cx="10081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dirty="0" smtClean="0"/>
                <a:t>Franz</a:t>
              </a:r>
              <a:endParaRPr lang="de-DE" sz="22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372200" y="1916832"/>
              <a:ext cx="2936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8316416" y="1628800"/>
              <a:ext cx="3882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R</a:t>
              </a:r>
              <a:endParaRPr lang="de-DE" sz="22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8388424" y="2204864"/>
              <a:ext cx="3600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dirty="0" smtClean="0"/>
                <a:t>L</a:t>
              </a:r>
              <a:endParaRPr lang="de-DE" sz="22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996522" y="872337"/>
              <a:ext cx="9685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Symbi</a:t>
              </a:r>
              <a:endParaRPr lang="de-DE" sz="22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516216" y="2780928"/>
              <a:ext cx="79701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Arthr</a:t>
              </a:r>
              <a:endParaRPr lang="de-DE" sz="22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204434" y="1484784"/>
              <a:ext cx="78098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Nark</a:t>
              </a:r>
              <a:endParaRPr lang="de-DE" sz="22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6517239" y="1173002"/>
              <a:ext cx="7184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Lact</a:t>
              </a:r>
              <a:endParaRPr lang="de-DE" sz="22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168757" y="2348880"/>
              <a:ext cx="766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/>
                <a:t>Zirrh</a:t>
              </a:r>
              <a:endParaRPr lang="de-DE" sz="22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7631203" y="1173760"/>
              <a:ext cx="76495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/>
                <a:t>Sten</a:t>
              </a:r>
              <a:endParaRPr lang="de-DE" sz="22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476070" y="2878202"/>
              <a:ext cx="10081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200" dirty="0" err="1" smtClean="0"/>
                <a:t>Psych</a:t>
              </a:r>
              <a:endParaRPr lang="de-DE" sz="2200" dirty="0"/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6124872" y="3894956"/>
            <a:ext cx="2915816" cy="2808312"/>
            <a:chOff x="3114092" y="2337814"/>
            <a:chExt cx="2915816" cy="2808312"/>
          </a:xfrm>
        </p:grpSpPr>
        <p:grpSp>
          <p:nvGrpSpPr>
            <p:cNvPr id="63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71" name="Ellipse 70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oß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5486913" y="2345717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4" name="Textfeld 63"/>
            <p:cNvSpPr txBox="1"/>
            <p:nvPr/>
          </p:nvSpPr>
          <p:spPr>
            <a:xfrm>
              <a:off x="4499992" y="2492896"/>
              <a:ext cx="6639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600" b="1" dirty="0" err="1" smtClean="0">
                  <a:latin typeface="Bradley Hand ITC" pitchFamily="66" charset="0"/>
                </a:rPr>
                <a:t>Kl</a:t>
              </a:r>
              <a:endParaRPr lang="de-DE" sz="3600" b="1" dirty="0">
                <a:latin typeface="Bradley Hand ITC" pitchFamily="66" charset="0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5219959" y="3059951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3779912" y="2636912"/>
              <a:ext cx="5405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600" b="1" dirty="0" err="1" smtClean="0">
                  <a:latin typeface="Bradley Hand ITC" pitchFamily="66" charset="0"/>
                </a:rPr>
                <a:t>bl</a:t>
              </a:r>
              <a:endParaRPr lang="de-DE" sz="3600" b="1" dirty="0">
                <a:latin typeface="Bradley Hand ITC" pitchFamily="66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5004048" y="4077072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Anst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3275856" y="3356992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419872" y="3933056"/>
              <a:ext cx="5774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600" b="1" dirty="0" err="1" smtClean="0">
                  <a:latin typeface="Bradley Hand ITC" pitchFamily="66" charset="0"/>
                </a:rPr>
                <a:t>Fl</a:t>
              </a:r>
              <a:endParaRPr lang="de-DE" sz="3600" b="1" dirty="0">
                <a:latin typeface="Bradley Hand ITC" pitchFamily="66" charset="0"/>
              </a:endParaRPr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4355976" y="4437112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Abst</a:t>
              </a:r>
              <a:endParaRPr lang="de-DE" sz="2400" dirty="0"/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3134444" y="2132856"/>
            <a:ext cx="2915816" cy="3096344"/>
            <a:chOff x="144016" y="548680"/>
            <a:chExt cx="2915816" cy="3096344"/>
          </a:xfrm>
        </p:grpSpPr>
        <p:grpSp>
          <p:nvGrpSpPr>
            <p:cNvPr id="75" name="Gruppieren 80"/>
            <p:cNvGrpSpPr/>
            <p:nvPr/>
          </p:nvGrpSpPr>
          <p:grpSpPr>
            <a:xfrm>
              <a:off x="144016" y="548680"/>
              <a:ext cx="2915816" cy="3096344"/>
              <a:chOff x="144016" y="548680"/>
              <a:chExt cx="2915816" cy="3096344"/>
            </a:xfrm>
          </p:grpSpPr>
          <p:sp>
            <p:nvSpPr>
              <p:cNvPr id="84" name="Ellipse 83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oss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feld 85"/>
              <p:cNvSpPr txBox="1"/>
              <p:nvPr/>
            </p:nvSpPr>
            <p:spPr>
              <a:xfrm>
                <a:off x="1373094" y="548680"/>
                <a:ext cx="466794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6" name="Textfeld 75"/>
            <p:cNvSpPr txBox="1"/>
            <p:nvPr/>
          </p:nvSpPr>
          <p:spPr>
            <a:xfrm>
              <a:off x="683568" y="126876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395536" y="206084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1979712" y="1340768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Kol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115616" y="980728"/>
              <a:ext cx="107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Gesch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411760" y="1916832"/>
              <a:ext cx="4633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2267744" y="242088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fl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827584" y="2924944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Amb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1763688" y="2852936"/>
              <a:ext cx="8064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Walr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93"/>
          <p:cNvGrpSpPr/>
          <p:nvPr/>
        </p:nvGrpSpPr>
        <p:grpSpPr>
          <a:xfrm>
            <a:off x="144016" y="819820"/>
            <a:ext cx="2915816" cy="2852767"/>
            <a:chOff x="144016" y="3791883"/>
            <a:chExt cx="2915816" cy="2852767"/>
          </a:xfrm>
        </p:grpSpPr>
        <p:sp>
          <p:nvSpPr>
            <p:cNvPr id="9" name="Ellipse 8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oten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55576" y="4221088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Qu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195736" y="4293096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339752" y="5589240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0088</a:t>
              </a:r>
              <a:endParaRPr lang="de-DE" sz="10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979712" y="5877272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Pf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475656" y="4005064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Kn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555776" y="5229200"/>
              <a:ext cx="288032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339752" y="4725144"/>
              <a:ext cx="51456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ben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23528" y="4797152"/>
              <a:ext cx="5658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Cha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899592" y="5949280"/>
              <a:ext cx="83997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ausbo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11560" y="5445224"/>
              <a:ext cx="360040" cy="52322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K</a:t>
              </a:r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</p:grpSp>
      <p:grpSp>
        <p:nvGrpSpPr>
          <p:cNvPr id="22" name="Gruppieren 92"/>
          <p:cNvGrpSpPr/>
          <p:nvPr/>
        </p:nvGrpSpPr>
        <p:grpSpPr>
          <a:xfrm>
            <a:off x="6107980" y="857920"/>
            <a:ext cx="2915816" cy="2808312"/>
            <a:chOff x="3114092" y="2337814"/>
            <a:chExt cx="2915816" cy="2808312"/>
          </a:xfrm>
        </p:grpSpPr>
        <p:sp>
          <p:nvSpPr>
            <p:cNvPr id="23" name="Ellipse 22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otte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421572" y="3525516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295932" y="328498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004048" y="407707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Spr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431797" y="2379625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0044</a:t>
              </a:r>
              <a:endParaRPr lang="de-DE" sz="1000" b="1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275856" y="386104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436096" y="364502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4932040" y="2890077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Klam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275856" y="3140968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verr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104327" y="2517404"/>
              <a:ext cx="1143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Scham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4216103" y="450912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Schal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711208" y="2745303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696029" y="4245596"/>
              <a:ext cx="5036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</p:grpSp>
      <p:grpSp>
        <p:nvGrpSpPr>
          <p:cNvPr id="41" name="Gruppieren 90"/>
          <p:cNvGrpSpPr/>
          <p:nvPr/>
        </p:nvGrpSpPr>
        <p:grpSpPr>
          <a:xfrm>
            <a:off x="97408" y="3840867"/>
            <a:ext cx="2915816" cy="2837001"/>
            <a:chOff x="6048672" y="3807649"/>
            <a:chExt cx="2915816" cy="2837001"/>
          </a:xfrm>
        </p:grpSpPr>
        <p:sp>
          <p:nvSpPr>
            <p:cNvPr id="42" name="Ellipse 41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3" name="Ellipse 42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pe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7259288" y="3933056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Hu</a:t>
              </a:r>
              <a:endParaRPr lang="de-DE" sz="20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028384" y="4365104"/>
              <a:ext cx="45685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Pap</a:t>
              </a:r>
              <a:endParaRPr lang="de-DE" sz="20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435030" y="5500912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Lu</a:t>
              </a:r>
              <a:endParaRPr lang="de-DE" sz="20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787552" y="5949280"/>
              <a:ext cx="4135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Jop</a:t>
              </a:r>
              <a:endParaRPr lang="de-DE" sz="20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8316529" y="5278488"/>
              <a:ext cx="34798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Tul</a:t>
              </a:r>
              <a:endParaRPr lang="de-DE" sz="20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74792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0059</a:t>
              </a:r>
              <a:endParaRPr lang="de-DE" sz="10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147592" y="5661248"/>
              <a:ext cx="45685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Sup</a:t>
              </a:r>
              <a:endParaRPr lang="de-DE" sz="20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328291" y="4808269"/>
              <a:ext cx="27116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Ty</a:t>
              </a:r>
              <a:endParaRPr lang="de-DE" sz="20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228184" y="4772644"/>
              <a:ext cx="49853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Lam</a:t>
              </a:r>
              <a:endParaRPr lang="de-DE" sz="20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732240" y="4149080"/>
              <a:ext cx="44242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Stul</a:t>
              </a:r>
              <a:endParaRPr lang="de-DE" sz="20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692094" y="4052564"/>
              <a:ext cx="45685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Pup</a:t>
              </a:r>
              <a:endParaRPr lang="de-DE" sz="20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660232" y="5805264"/>
              <a:ext cx="52738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Step</a:t>
              </a:r>
              <a:endParaRPr lang="de-DE" sz="20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7140956" y="6125234"/>
              <a:ext cx="52738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Pam</a:t>
              </a:r>
              <a:endParaRPr lang="de-DE" sz="20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6215551" y="5157192"/>
              <a:ext cx="51456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Klop</a:t>
              </a:r>
              <a:endParaRPr lang="de-DE" sz="20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384075" y="4437870"/>
              <a:ext cx="37189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Kip</a:t>
              </a:r>
              <a:endParaRPr lang="de-DE" sz="2000" dirty="0"/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6086772" y="3829983"/>
            <a:ext cx="2915816" cy="2852767"/>
            <a:chOff x="144016" y="3791883"/>
            <a:chExt cx="2915816" cy="2852767"/>
          </a:xfrm>
        </p:grpSpPr>
        <p:grpSp>
          <p:nvGrpSpPr>
            <p:cNvPr id="61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74" name="Ellipse 73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75" name="Ellipse 74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pel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2482929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2" name="Textfeld 61"/>
            <p:cNvSpPr txBox="1"/>
            <p:nvPr/>
          </p:nvSpPr>
          <p:spPr>
            <a:xfrm>
              <a:off x="755576" y="4119463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Pap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467544" y="4437112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Knüp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1979712" y="4149080"/>
              <a:ext cx="51456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hop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195736" y="4581128"/>
              <a:ext cx="5658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Dop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267744" y="5013176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ham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195736" y="5504493"/>
              <a:ext cx="61555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Tüm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323528" y="4848031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Sta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467544" y="5517232"/>
              <a:ext cx="71814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Stem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899592" y="6021288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Stop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1475656" y="5792525"/>
              <a:ext cx="85600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Gerap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331640" y="3933056"/>
              <a:ext cx="5658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Rüp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475928" y="5165576"/>
              <a:ext cx="30777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Er</a:t>
              </a:r>
              <a:endParaRPr lang="de-DE" sz="2400" dirty="0"/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3106440" y="2022748"/>
            <a:ext cx="2915816" cy="3103825"/>
            <a:chOff x="6048672" y="3540825"/>
            <a:chExt cx="2915816" cy="3103825"/>
          </a:xfrm>
        </p:grpSpPr>
        <p:grpSp>
          <p:nvGrpSpPr>
            <p:cNvPr id="78" name="Gruppieren 91"/>
            <p:cNvGrpSpPr/>
            <p:nvPr/>
          </p:nvGrpSpPr>
          <p:grpSpPr>
            <a:xfrm>
              <a:off x="6048672" y="3540825"/>
              <a:ext cx="2915816" cy="3103825"/>
              <a:chOff x="6048672" y="3540825"/>
              <a:chExt cx="2915816" cy="3103825"/>
            </a:xfrm>
          </p:grpSpPr>
          <p:sp>
            <p:nvSpPr>
              <p:cNvPr id="92" name="Ellipse 91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93" name="Ellipse 92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pen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Textfeld 93"/>
              <p:cNvSpPr txBox="1"/>
              <p:nvPr/>
            </p:nvSpPr>
            <p:spPr>
              <a:xfrm>
                <a:off x="7272808" y="35408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0189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Textfeld 78"/>
            <p:cNvSpPr txBox="1"/>
            <p:nvPr/>
          </p:nvSpPr>
          <p:spPr>
            <a:xfrm>
              <a:off x="6588224" y="4293096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tip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7596336" y="4005064"/>
              <a:ext cx="46326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Rip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228184" y="4725144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Pap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6308576" y="5309592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Sup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7668344" y="5733256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top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918176" y="5919192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Pup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7956376" y="4365104"/>
              <a:ext cx="6217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Wap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8244408" y="4941168"/>
              <a:ext cx="5658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Rap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8100392" y="5517232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fop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020272" y="4157464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Wip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444208" y="5661248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stip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7524328" y="6021288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Krip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4016" y="764704"/>
            <a:ext cx="2915816" cy="2852767"/>
            <a:chOff x="144016" y="3791883"/>
            <a:chExt cx="2915816" cy="2852767"/>
          </a:xfrm>
        </p:grpSpPr>
        <p:grpSp>
          <p:nvGrpSpPr>
            <p:cNvPr id="9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25" name="Ellipse 24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ppe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0153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893288" y="4119463"/>
              <a:ext cx="34464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Pu</a:t>
              </a:r>
              <a:endParaRPr lang="de-DE" sz="22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979712" y="5949280"/>
              <a:ext cx="32861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Wi</a:t>
              </a:r>
              <a:endParaRPr lang="de-DE" sz="22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619672" y="6165304"/>
              <a:ext cx="250068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Ki</a:t>
              </a:r>
              <a:endParaRPr lang="de-DE" sz="22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411760" y="4725144"/>
              <a:ext cx="266098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Ri</a:t>
              </a:r>
              <a:endParaRPr lang="de-DE" sz="22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27584" y="4509120"/>
              <a:ext cx="219612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Li</a:t>
              </a:r>
              <a:endParaRPr lang="de-DE" sz="22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331640" y="3933056"/>
              <a:ext cx="34464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Pa</a:t>
              </a:r>
              <a:endParaRPr lang="de-DE" sz="22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835696" y="4005064"/>
              <a:ext cx="34464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Su</a:t>
              </a:r>
              <a:endParaRPr lang="de-DE" sz="22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67544" y="5157192"/>
              <a:ext cx="32861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Sti</a:t>
              </a:r>
              <a:endParaRPr lang="de-DE" sz="22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339752" y="5589240"/>
              <a:ext cx="36067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Ra</a:t>
              </a:r>
              <a:endParaRPr lang="de-DE" sz="22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39552" y="5589240"/>
              <a:ext cx="407163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Klo</a:t>
              </a:r>
              <a:endParaRPr lang="de-DE" sz="22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339752" y="5229200"/>
              <a:ext cx="298159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Jo</a:t>
              </a:r>
              <a:endParaRPr lang="de-DE" sz="22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2123728" y="4293096"/>
              <a:ext cx="414344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Tre</a:t>
              </a:r>
              <a:endParaRPr lang="de-DE" sz="22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95536" y="4725144"/>
              <a:ext cx="414344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Tra</a:t>
              </a:r>
              <a:endParaRPr lang="de-DE" sz="22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627784" y="5013176"/>
              <a:ext cx="36067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No</a:t>
              </a:r>
              <a:endParaRPr lang="de-DE" sz="22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971600" y="5877272"/>
              <a:ext cx="596317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Attra</a:t>
              </a:r>
              <a:endParaRPr lang="de-DE" sz="2200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074072" y="819820"/>
            <a:ext cx="2915816" cy="2837001"/>
            <a:chOff x="6048672" y="3807649"/>
            <a:chExt cx="2915816" cy="2837001"/>
          </a:xfrm>
        </p:grpSpPr>
        <p:grpSp>
          <p:nvGrpSpPr>
            <p:cNvPr id="32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48" name="Ellipse 47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6750496" y="4638713"/>
                <a:ext cx="1512168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probe</a:t>
                </a: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0239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" name="Textfeld 32"/>
            <p:cNvSpPr txBox="1"/>
            <p:nvPr/>
          </p:nvSpPr>
          <p:spPr>
            <a:xfrm>
              <a:off x="7164288" y="3861048"/>
              <a:ext cx="765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Wein</a:t>
              </a:r>
              <a:endParaRPr lang="de-DE" sz="2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6660232" y="5805264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Blut</a:t>
              </a:r>
              <a:endParaRPr lang="de-DE" sz="20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372200" y="4365104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Lese</a:t>
              </a:r>
              <a:endParaRPr lang="de-DE" sz="20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6149326" y="4725144"/>
              <a:ext cx="7269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Tanz</a:t>
              </a:r>
              <a:endParaRPr lang="de-DE" sz="2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956376" y="4437112"/>
              <a:ext cx="8418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Klang</a:t>
              </a:r>
              <a:endParaRPr lang="de-DE" sz="2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8316416" y="5157192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An</a:t>
              </a:r>
              <a:endParaRPr lang="de-DE" sz="20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084168" y="5157192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Sing</a:t>
              </a:r>
              <a:endParaRPr lang="de-DE" sz="2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300192" y="5517232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Hör</a:t>
              </a:r>
              <a:endParaRPr lang="de-DE" sz="20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092280" y="6093296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Anzug</a:t>
              </a:r>
              <a:endParaRPr lang="de-DE" sz="20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6588224" y="4077072"/>
              <a:ext cx="9252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Brems</a:t>
              </a:r>
              <a:endParaRPr lang="de-DE" sz="20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028384" y="5517232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Farb</a:t>
              </a:r>
              <a:endParaRPr lang="de-DE" sz="20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524328" y="4149080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Stimm</a:t>
              </a:r>
              <a:endParaRPr lang="de-DE" sz="20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172400" y="4869160"/>
              <a:ext cx="6559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Urin</a:t>
              </a:r>
              <a:endParaRPr lang="de-DE" sz="20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596336" y="5805264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Chor</a:t>
              </a:r>
              <a:endParaRPr lang="de-DE" sz="2000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44016" y="3875901"/>
            <a:ext cx="2915816" cy="2852767"/>
            <a:chOff x="144016" y="3791883"/>
            <a:chExt cx="2915816" cy="2852767"/>
          </a:xfrm>
        </p:grpSpPr>
        <p:grpSp>
          <p:nvGrpSpPr>
            <p:cNvPr id="52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64" name="Ellipse 63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ran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Textfeld 52"/>
            <p:cNvSpPr txBox="1"/>
            <p:nvPr/>
          </p:nvSpPr>
          <p:spPr>
            <a:xfrm>
              <a:off x="755576" y="4119463"/>
              <a:ext cx="6161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Vete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1481960" y="4005064"/>
              <a:ext cx="90730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Kormo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67544" y="4581128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vo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83568" y="5445224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95536" y="522920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2267744" y="4509120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he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1331640" y="6021288"/>
              <a:ext cx="87363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Hochk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267744" y="5517232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Me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2339752" y="5013176"/>
              <a:ext cx="45025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Wa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55576" y="5805264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Saf</a:t>
              </a:r>
              <a:endParaRPr lang="de-DE" sz="2400" dirty="0"/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6048672" y="3866490"/>
            <a:ext cx="2915816" cy="2824078"/>
            <a:chOff x="6048672" y="820946"/>
            <a:chExt cx="2915816" cy="2824078"/>
          </a:xfrm>
        </p:grpSpPr>
        <p:grpSp>
          <p:nvGrpSpPr>
            <p:cNvPr id="68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79" name="Ellipse 78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0" name="Ellipse 79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rei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6300192" y="16288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6588224" y="126876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fr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884368" y="1196752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Eie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8028384" y="1700808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Labe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452320" y="2780928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Sabbe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7020272" y="908720"/>
              <a:ext cx="9909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Heule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228184" y="2492896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Keile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8172400" y="242088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unf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7020272" y="3140968"/>
              <a:ext cx="9733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Reise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6084168" y="2060848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Rüh</a:t>
              </a:r>
              <a:endParaRPr lang="de-DE" sz="2400" dirty="0"/>
            </a:p>
          </p:txBody>
        </p:sp>
      </p:grpSp>
      <p:grpSp>
        <p:nvGrpSpPr>
          <p:cNvPr id="94" name="Gruppieren 93"/>
          <p:cNvGrpSpPr/>
          <p:nvPr/>
        </p:nvGrpSpPr>
        <p:grpSpPr>
          <a:xfrm>
            <a:off x="3068340" y="2132856"/>
            <a:ext cx="2915816" cy="3125033"/>
            <a:chOff x="3068340" y="2132856"/>
            <a:chExt cx="2915816" cy="3125033"/>
          </a:xfrm>
        </p:grpSpPr>
        <p:grpSp>
          <p:nvGrpSpPr>
            <p:cNvPr id="82" name="Gruppieren 81"/>
            <p:cNvGrpSpPr/>
            <p:nvPr/>
          </p:nvGrpSpPr>
          <p:grpSpPr>
            <a:xfrm>
              <a:off x="3068340" y="2132856"/>
              <a:ext cx="2915816" cy="3125033"/>
              <a:chOff x="6048672" y="3519617"/>
              <a:chExt cx="2915816" cy="3125033"/>
            </a:xfrm>
          </p:grpSpPr>
          <p:grpSp>
            <p:nvGrpSpPr>
              <p:cNvPr id="83" name="Gruppieren 91"/>
              <p:cNvGrpSpPr/>
              <p:nvPr/>
            </p:nvGrpSpPr>
            <p:grpSpPr>
              <a:xfrm>
                <a:off x="6048672" y="3519617"/>
                <a:ext cx="2915816" cy="3125033"/>
                <a:chOff x="6048672" y="3519617"/>
                <a:chExt cx="2915816" cy="3125033"/>
              </a:xfrm>
            </p:grpSpPr>
            <p:sp>
              <p:nvSpPr>
                <p:cNvPr id="90" name="Ellipse 89"/>
                <p:cNvSpPr/>
                <p:nvPr/>
              </p:nvSpPr>
              <p:spPr>
                <a:xfrm>
                  <a:off x="6048672" y="3836338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CD03A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de-DE" sz="2000"/>
                </a:p>
              </p:txBody>
            </p:sp>
            <p:sp>
              <p:nvSpPr>
                <p:cNvPr id="91" name="Ellipse 90"/>
                <p:cNvSpPr/>
                <p:nvPr/>
              </p:nvSpPr>
              <p:spPr>
                <a:xfrm>
                  <a:off x="6899118" y="4638713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00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800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reich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2" name="Textfeld 91"/>
                <p:cNvSpPr txBox="1"/>
                <p:nvPr/>
              </p:nvSpPr>
              <p:spPr>
                <a:xfrm>
                  <a:off x="7272808" y="3519617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0234</a:t>
                  </a:r>
                  <a:endParaRPr lang="de-DE" sz="10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4" name="Textfeld 83"/>
              <p:cNvSpPr txBox="1"/>
              <p:nvPr/>
            </p:nvSpPr>
            <p:spPr>
              <a:xfrm>
                <a:off x="7524328" y="5877272"/>
                <a:ext cx="9364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Öster</a:t>
                </a:r>
                <a:endParaRPr lang="de-DE" sz="2400" dirty="0"/>
              </a:p>
            </p:txBody>
          </p:sp>
          <p:sp>
            <p:nvSpPr>
              <p:cNvPr id="85" name="Textfeld 84"/>
              <p:cNvSpPr txBox="1"/>
              <p:nvPr/>
            </p:nvSpPr>
            <p:spPr>
              <a:xfrm>
                <a:off x="7380312" y="4077072"/>
                <a:ext cx="9717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Frank</a:t>
                </a:r>
                <a:endParaRPr lang="de-DE" sz="2400" dirty="0"/>
              </a:p>
            </p:txBody>
          </p:sp>
          <p:sp>
            <p:nvSpPr>
              <p:cNvPr id="86" name="Textfeld 85"/>
              <p:cNvSpPr txBox="1"/>
              <p:nvPr/>
            </p:nvSpPr>
            <p:spPr>
              <a:xfrm>
                <a:off x="6444208" y="5805264"/>
                <a:ext cx="9733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König</a:t>
                </a:r>
                <a:endParaRPr lang="de-DE" sz="2400" dirty="0"/>
              </a:p>
            </p:txBody>
          </p:sp>
          <p:sp>
            <p:nvSpPr>
              <p:cNvPr id="87" name="Textfeld 86"/>
              <p:cNvSpPr txBox="1"/>
              <p:nvPr/>
            </p:nvSpPr>
            <p:spPr>
              <a:xfrm>
                <a:off x="6372200" y="4365104"/>
                <a:ext cx="6992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neu</a:t>
                </a:r>
                <a:endParaRPr lang="de-DE" sz="2400" dirty="0"/>
              </a:p>
            </p:txBody>
          </p:sp>
          <p:sp>
            <p:nvSpPr>
              <p:cNvPr id="89" name="Textfeld 88"/>
              <p:cNvSpPr txBox="1"/>
              <p:nvPr/>
            </p:nvSpPr>
            <p:spPr>
              <a:xfrm>
                <a:off x="8028384" y="4653136"/>
                <a:ext cx="83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stein</a:t>
                </a:r>
                <a:endParaRPr lang="de-DE" sz="2400" dirty="0"/>
              </a:p>
            </p:txBody>
          </p:sp>
        </p:grpSp>
        <p:sp>
          <p:nvSpPr>
            <p:cNvPr id="93" name="Textfeld 92"/>
            <p:cNvSpPr txBox="1"/>
            <p:nvPr/>
          </p:nvSpPr>
          <p:spPr>
            <a:xfrm>
              <a:off x="3305102" y="3615407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45"/>
          <p:cNvGrpSpPr/>
          <p:nvPr/>
        </p:nvGrpSpPr>
        <p:grpSpPr>
          <a:xfrm>
            <a:off x="128712" y="820946"/>
            <a:ext cx="2915816" cy="2824078"/>
            <a:chOff x="6048672" y="820946"/>
            <a:chExt cx="2915816" cy="2824078"/>
          </a:xfrm>
        </p:grpSpPr>
        <p:grpSp>
          <p:nvGrpSpPr>
            <p:cNvPr id="9" name="Gruppieren 142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grpSp>
            <p:nvGrpSpPr>
              <p:cNvPr id="11" name="Gruppieren 140"/>
              <p:cNvGrpSpPr/>
              <p:nvPr/>
            </p:nvGrpSpPr>
            <p:grpSpPr>
              <a:xfrm>
                <a:off x="6048672" y="820946"/>
                <a:ext cx="2915816" cy="2824078"/>
                <a:chOff x="6048672" y="820946"/>
                <a:chExt cx="2915816" cy="2824078"/>
              </a:xfrm>
            </p:grpSpPr>
            <p:sp>
              <p:nvSpPr>
                <p:cNvPr id="13" name="Ellipse 12"/>
                <p:cNvSpPr/>
                <p:nvPr/>
              </p:nvSpPr>
              <p:spPr>
                <a:xfrm>
                  <a:off x="6048672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14" name="Ellipse 13"/>
                <p:cNvSpPr/>
                <p:nvPr/>
              </p:nvSpPr>
              <p:spPr>
                <a:xfrm>
                  <a:off x="6899118" y="1639087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.reise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Textfeld 14"/>
                <p:cNvSpPr txBox="1"/>
                <p:nvPr/>
              </p:nvSpPr>
              <p:spPr>
                <a:xfrm>
                  <a:off x="6516216" y="1167135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Ab</a:t>
                  </a:r>
                  <a:endParaRPr lang="de-DE" sz="2400" dirty="0"/>
                </a:p>
              </p:txBody>
            </p:sp>
            <p:sp>
              <p:nvSpPr>
                <p:cNvPr id="16" name="Textfeld 15"/>
                <p:cNvSpPr txBox="1"/>
                <p:nvPr/>
              </p:nvSpPr>
              <p:spPr>
                <a:xfrm>
                  <a:off x="6156176" y="1975192"/>
                  <a:ext cx="61266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err="1" smtClean="0"/>
                    <a:t>ver</a:t>
                  </a:r>
                  <a:endParaRPr lang="de-DE" sz="2400" dirty="0"/>
                </a:p>
              </p:txBody>
            </p:sp>
            <p:sp>
              <p:nvSpPr>
                <p:cNvPr id="17" name="Textfeld 16"/>
                <p:cNvSpPr txBox="1"/>
                <p:nvPr/>
              </p:nvSpPr>
              <p:spPr>
                <a:xfrm>
                  <a:off x="8465370" y="820946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0117</a:t>
                  </a:r>
                  <a:endParaRPr lang="de-DE" sz="1000" b="1" dirty="0"/>
                </a:p>
              </p:txBody>
            </p:sp>
            <p:sp>
              <p:nvSpPr>
                <p:cNvPr id="18" name="Textfeld 17"/>
                <p:cNvSpPr txBox="1"/>
                <p:nvPr/>
              </p:nvSpPr>
              <p:spPr>
                <a:xfrm>
                  <a:off x="8182280" y="1700808"/>
                  <a:ext cx="561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An</a:t>
                  </a:r>
                  <a:endParaRPr lang="de-DE" sz="2400" dirty="0"/>
                </a:p>
              </p:txBody>
            </p:sp>
            <p:sp>
              <p:nvSpPr>
                <p:cNvPr id="19" name="Textfeld 18"/>
                <p:cNvSpPr txBox="1"/>
                <p:nvPr/>
              </p:nvSpPr>
              <p:spPr>
                <a:xfrm>
                  <a:off x="6156176" y="2420888"/>
                  <a:ext cx="83548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Prag</a:t>
                  </a:r>
                  <a:endParaRPr lang="de-DE" sz="2400" dirty="0"/>
                </a:p>
              </p:txBody>
            </p:sp>
            <p:sp>
              <p:nvSpPr>
                <p:cNvPr id="20" name="Textfeld 19"/>
                <p:cNvSpPr txBox="1"/>
                <p:nvPr/>
              </p:nvSpPr>
              <p:spPr>
                <a:xfrm>
                  <a:off x="7781296" y="1286176"/>
                  <a:ext cx="8867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Wien</a:t>
                  </a:r>
                  <a:endParaRPr lang="de-DE" sz="2400" dirty="0"/>
                </a:p>
              </p:txBody>
            </p:sp>
            <p:sp>
              <p:nvSpPr>
                <p:cNvPr id="21" name="Textfeld 20"/>
                <p:cNvSpPr txBox="1"/>
                <p:nvPr/>
              </p:nvSpPr>
              <p:spPr>
                <a:xfrm>
                  <a:off x="7596336" y="2852936"/>
                  <a:ext cx="8867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Rück</a:t>
                  </a:r>
                  <a:endParaRPr lang="de-DE" sz="2400" dirty="0"/>
                </a:p>
              </p:txBody>
            </p:sp>
            <p:sp>
              <p:nvSpPr>
                <p:cNvPr id="22" name="Textfeld 21"/>
                <p:cNvSpPr txBox="1"/>
                <p:nvPr/>
              </p:nvSpPr>
              <p:spPr>
                <a:xfrm>
                  <a:off x="7133224" y="3109904"/>
                  <a:ext cx="100700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Durch</a:t>
                  </a:r>
                  <a:endParaRPr lang="de-DE" sz="2400" dirty="0"/>
                </a:p>
              </p:txBody>
            </p:sp>
            <p:sp>
              <p:nvSpPr>
                <p:cNvPr id="23" name="Textfeld 22"/>
                <p:cNvSpPr txBox="1"/>
                <p:nvPr/>
              </p:nvSpPr>
              <p:spPr>
                <a:xfrm>
                  <a:off x="8100392" y="2492896"/>
                  <a:ext cx="6479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Hin</a:t>
                  </a:r>
                  <a:endParaRPr lang="de-DE" sz="2400" dirty="0"/>
                </a:p>
              </p:txBody>
            </p:sp>
            <p:sp>
              <p:nvSpPr>
                <p:cNvPr id="24" name="Textfeld 23"/>
                <p:cNvSpPr txBox="1"/>
                <p:nvPr/>
              </p:nvSpPr>
              <p:spPr>
                <a:xfrm>
                  <a:off x="6526096" y="2798344"/>
                  <a:ext cx="83548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Rom</a:t>
                  </a:r>
                  <a:endParaRPr lang="de-DE" sz="2400" dirty="0"/>
                </a:p>
              </p:txBody>
            </p:sp>
            <p:sp>
              <p:nvSpPr>
                <p:cNvPr id="25" name="Textfeld 24"/>
                <p:cNvSpPr txBox="1"/>
                <p:nvPr/>
              </p:nvSpPr>
              <p:spPr>
                <a:xfrm>
                  <a:off x="6166056" y="1660738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G</a:t>
                  </a:r>
                  <a:endParaRPr lang="de-DE" sz="2400" dirty="0"/>
                </a:p>
              </p:txBody>
            </p:sp>
            <p:sp>
              <p:nvSpPr>
                <p:cNvPr id="26" name="Textfeld 25"/>
                <p:cNvSpPr txBox="1"/>
                <p:nvPr/>
              </p:nvSpPr>
              <p:spPr>
                <a:xfrm>
                  <a:off x="8460432" y="2132856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P</a:t>
                  </a:r>
                  <a:endParaRPr lang="de-DE" sz="2400" dirty="0"/>
                </a:p>
              </p:txBody>
            </p:sp>
          </p:grpSp>
          <p:sp>
            <p:nvSpPr>
              <p:cNvPr id="12" name="Textfeld 11"/>
              <p:cNvSpPr txBox="1"/>
              <p:nvPr/>
            </p:nvSpPr>
            <p:spPr>
              <a:xfrm>
                <a:off x="6526096" y="1527175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K</a:t>
                </a:r>
                <a:endParaRPr lang="de-DE" sz="2400" dirty="0"/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6948264" y="867776"/>
              <a:ext cx="11272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Mondp</a:t>
              </a:r>
              <a:endParaRPr lang="de-DE" sz="2400" dirty="0"/>
            </a:p>
          </p:txBody>
        </p:sp>
      </p:grpSp>
      <p:grpSp>
        <p:nvGrpSpPr>
          <p:cNvPr id="30" name="Gruppieren 122"/>
          <p:cNvGrpSpPr/>
          <p:nvPr/>
        </p:nvGrpSpPr>
        <p:grpSpPr>
          <a:xfrm>
            <a:off x="6107980" y="820946"/>
            <a:ext cx="2915816" cy="2824078"/>
            <a:chOff x="144016" y="820946"/>
            <a:chExt cx="2915816" cy="2824078"/>
          </a:xfrm>
        </p:grpSpPr>
        <p:sp>
          <p:nvSpPr>
            <p:cNvPr id="31" name="Ellipse 3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rien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187624" y="980728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Batte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123728" y="1412776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Fu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1979712" y="2492896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Aqua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0086</a:t>
              </a:r>
              <a:endParaRPr lang="de-DE" sz="1000" b="1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55576" y="119675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Fe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2411760" y="191683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95536" y="162880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Se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395536" y="2636912"/>
              <a:ext cx="886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Terra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1115616" y="3068960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Szena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179512" y="2132856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Gale</a:t>
              </a:r>
              <a:endParaRPr lang="de-DE" sz="2400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66812" y="3886448"/>
            <a:ext cx="2915816" cy="2808312"/>
            <a:chOff x="3114092" y="2337814"/>
            <a:chExt cx="2915816" cy="2808312"/>
          </a:xfrm>
        </p:grpSpPr>
        <p:grpSp>
          <p:nvGrpSpPr>
            <p:cNvPr id="45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rk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3270808" y="23542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Textfeld 45"/>
            <p:cNvSpPr txBox="1"/>
            <p:nvPr/>
          </p:nvSpPr>
          <p:spPr>
            <a:xfrm>
              <a:off x="3203848" y="3356992"/>
              <a:ext cx="5647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We</a:t>
              </a:r>
              <a:endParaRPr lang="de-DE" sz="20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995936" y="450912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Uhrwe</a:t>
              </a:r>
              <a:endParaRPr lang="de-DE" sz="20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067944" y="2636912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Pa</a:t>
              </a:r>
              <a:endParaRPr lang="de-DE" sz="20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4932040" y="2780928"/>
              <a:ext cx="4988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Ko</a:t>
              </a:r>
              <a:endParaRPr lang="de-DE" sz="20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5148064" y="3933056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Qua</a:t>
              </a:r>
              <a:endParaRPr lang="de-DE" sz="20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419872" y="4005064"/>
              <a:ext cx="4283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Di</a:t>
              </a:r>
              <a:endParaRPr lang="de-DE" sz="2000" dirty="0"/>
            </a:p>
          </p:txBody>
        </p:sp>
      </p:grpSp>
      <p:grpSp>
        <p:nvGrpSpPr>
          <p:cNvPr id="55" name="Gruppieren 152"/>
          <p:cNvGrpSpPr/>
          <p:nvPr/>
        </p:nvGrpSpPr>
        <p:grpSpPr>
          <a:xfrm>
            <a:off x="6099472" y="3908782"/>
            <a:ext cx="2915816" cy="2824078"/>
            <a:chOff x="6048672" y="820946"/>
            <a:chExt cx="2915816" cy="2824078"/>
          </a:xfrm>
        </p:grpSpPr>
        <p:sp>
          <p:nvSpPr>
            <p:cNvPr id="56" name="Ellipse 55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rken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156176" y="2103239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Gu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8100392" y="1412776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me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0045</a:t>
              </a:r>
              <a:endParaRPr lang="de-DE" sz="1000" b="1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7596336" y="1052736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8172400" y="2348880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Tü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7080405" y="980728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372200" y="2535287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Bi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6660232" y="2780928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wi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236296" y="2924944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6530908" y="11967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Bo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7884368" y="270892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stä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8172400" y="191683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Stä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6300192" y="1628800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Fo</a:t>
              </a:r>
              <a:endParaRPr lang="de-DE" sz="2400" dirty="0"/>
            </a:p>
          </p:txBody>
        </p:sp>
      </p:grpSp>
      <p:grpSp>
        <p:nvGrpSpPr>
          <p:cNvPr id="72" name="Gruppieren 123"/>
          <p:cNvGrpSpPr/>
          <p:nvPr/>
        </p:nvGrpSpPr>
        <p:grpSpPr>
          <a:xfrm>
            <a:off x="3121744" y="2001540"/>
            <a:ext cx="2915816" cy="3155652"/>
            <a:chOff x="144016" y="3488998"/>
            <a:chExt cx="2915816" cy="3155652"/>
          </a:xfrm>
        </p:grpSpPr>
        <p:sp>
          <p:nvSpPr>
            <p:cNvPr id="73" name="Ellipse 72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4" name="Ellipse 73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rn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1094605" y="3910064"/>
              <a:ext cx="54181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Gehi</a:t>
              </a:r>
              <a:endParaRPr lang="de-DE" sz="20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2256014" y="4221088"/>
              <a:ext cx="29976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Sti</a:t>
              </a:r>
              <a:endParaRPr lang="de-DE" sz="20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329254" y="4761527"/>
              <a:ext cx="426322" cy="40011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000" dirty="0" err="1" smtClean="0"/>
                <a:t>vo</a:t>
              </a:r>
              <a:endParaRPr lang="de-DE" sz="20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683568" y="4941168"/>
              <a:ext cx="21320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fe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2549972" y="5116364"/>
              <a:ext cx="29976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Fa</a:t>
              </a:r>
              <a:endParaRPr lang="de-DE" sz="20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1368901" y="3488998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0090</a:t>
              </a:r>
              <a:endParaRPr lang="de-DE" sz="10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1403648" y="4221088"/>
              <a:ext cx="34144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latin typeface="Arial" pitchFamily="34" charset="0"/>
                  <a:cs typeface="Arial" pitchFamily="34" charset="0"/>
                </a:rPr>
                <a:t>Ga</a:t>
              </a:r>
              <a:endParaRPr lang="de-DE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895974" y="3933056"/>
              <a:ext cx="29976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Zo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1907704" y="4365104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Ha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323528" y="5157192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Be</a:t>
              </a:r>
              <a:endParaRPr lang="de-DE" sz="20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971600" y="4221088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ge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633494" y="4221088"/>
              <a:ext cx="24365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Hi</a:t>
              </a:r>
              <a:endParaRPr lang="de-DE" sz="20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539552" y="4509120"/>
              <a:ext cx="40075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Zwi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2136361" y="5672365"/>
              <a:ext cx="55624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kaue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1739938" y="5924772"/>
              <a:ext cx="57066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daue</a:t>
              </a:r>
              <a:endParaRPr lang="de-DE" sz="2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395536" y="5517232"/>
              <a:ext cx="59952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Baue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671693" y="5840889"/>
              <a:ext cx="69890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zaude</a:t>
              </a:r>
              <a:endParaRPr lang="de-DE" sz="20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1138263" y="6166465"/>
              <a:ext cx="69890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zaube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2220244" y="5380646"/>
              <a:ext cx="6267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geste</a:t>
              </a:r>
              <a:endParaRPr lang="de-DE" sz="20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2339752" y="4521753"/>
              <a:ext cx="4135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feie</a:t>
              </a:r>
              <a:endParaRPr lang="de-DE" sz="2000" dirty="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2253136" y="4769911"/>
              <a:ext cx="67646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fiebe</a:t>
              </a:r>
              <a:r>
                <a:rPr lang="de-DE" sz="2400" b="1" dirty="0" smtClean="0">
                  <a:solidFill>
                    <a:srgbClr val="0070C0"/>
                  </a:solidFill>
                </a:rPr>
                <a:t>*</a:t>
              </a:r>
              <a:endParaRPr lang="de-DE" sz="2400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53"/>
          <p:cNvGrpSpPr/>
          <p:nvPr/>
        </p:nvGrpSpPr>
        <p:grpSpPr>
          <a:xfrm>
            <a:off x="103312" y="870620"/>
            <a:ext cx="2915816" cy="2808312"/>
            <a:chOff x="3114092" y="2337814"/>
            <a:chExt cx="2915816" cy="2808312"/>
          </a:xfrm>
        </p:grpSpPr>
        <p:sp>
          <p:nvSpPr>
            <p:cNvPr id="9" name="Ellipse 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rst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4860032" y="2564904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Du</a:t>
              </a:r>
              <a:endParaRPr lang="de-DE" sz="2000" b="1" dirty="0">
                <a:latin typeface="Bradley Hand ITC" pitchFamily="66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148064" y="371703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ir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851920" y="2852936"/>
              <a:ext cx="399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Fi</a:t>
              </a:r>
              <a:endParaRPr lang="de-DE" sz="20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076056" y="4077072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stö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262300" y="2357810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0046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563888" y="2708920"/>
              <a:ext cx="385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bi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231189" y="2877444"/>
              <a:ext cx="5647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Wu</a:t>
              </a:r>
              <a:endParaRPr lang="de-DE" sz="20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479247" y="4148322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ga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3284984"/>
              <a:ext cx="4283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wi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364088" y="3501008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hö</a:t>
              </a:r>
              <a:endParaRPr lang="de-DE" sz="20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275856" y="2996952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wa</a:t>
              </a:r>
              <a:endParaRPr lang="de-DE" sz="20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731654" y="4473495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füh</a:t>
              </a:r>
              <a:endParaRPr lang="de-DE" sz="20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847399" y="4376979"/>
              <a:ext cx="5549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rüh</a:t>
              </a:r>
              <a:endParaRPr lang="de-DE" sz="20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355976" y="4581128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spü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283968" y="4293096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fäh</a:t>
              </a:r>
              <a:endParaRPr lang="de-DE" sz="20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4679633" y="2769811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spa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3168223" y="3608641"/>
              <a:ext cx="5277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leh</a:t>
              </a:r>
              <a:endParaRPr lang="de-DE" sz="20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552013" y="3884798"/>
              <a:ext cx="5277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lee</a:t>
              </a:r>
              <a:endParaRPr lang="de-DE" sz="20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025065" y="3142129"/>
              <a:ext cx="9412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wande</a:t>
              </a:r>
              <a:endParaRPr lang="de-DE" sz="20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067944" y="2492896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spazi</a:t>
              </a:r>
              <a:endParaRPr lang="de-DE" sz="2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5364088" y="3820978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tee</a:t>
              </a:r>
              <a:endParaRPr lang="de-DE" sz="2000" dirty="0"/>
            </a:p>
          </p:txBody>
        </p:sp>
      </p:grpSp>
      <p:grpSp>
        <p:nvGrpSpPr>
          <p:cNvPr id="36" name="Gruppieren 129"/>
          <p:cNvGrpSpPr/>
          <p:nvPr/>
        </p:nvGrpSpPr>
        <p:grpSpPr>
          <a:xfrm>
            <a:off x="6120680" y="883444"/>
            <a:ext cx="2915816" cy="2837001"/>
            <a:chOff x="6048672" y="3807649"/>
            <a:chExt cx="2915816" cy="2837001"/>
          </a:xfrm>
        </p:grpSpPr>
        <p:sp>
          <p:nvSpPr>
            <p:cNvPr id="37" name="Ellipse 36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rten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948264" y="4077072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gu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8100392" y="4356160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wa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334189" y="5328951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Pfo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452320" y="6093296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ho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8316529" y="5350496"/>
              <a:ext cx="324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To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0093</a:t>
              </a:r>
              <a:endParaRPr lang="de-DE" sz="1000" b="1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956376" y="5805264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316416" y="4797152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Ga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588224" y="5733256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Bo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300192" y="4869160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spu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444208" y="4437112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hä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508977" y="4005064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sta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092280" y="5949280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o</a:t>
              </a:r>
              <a:endParaRPr lang="de-DE" sz="240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118616" y="3837801"/>
            <a:ext cx="2915816" cy="2852767"/>
            <a:chOff x="144016" y="3791883"/>
            <a:chExt cx="2915816" cy="2852767"/>
          </a:xfrm>
        </p:grpSpPr>
        <p:grpSp>
          <p:nvGrpSpPr>
            <p:cNvPr id="53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64" name="Ellipse 63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rz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xtfeld 53"/>
            <p:cNvSpPr txBox="1"/>
            <p:nvPr/>
          </p:nvSpPr>
          <p:spPr>
            <a:xfrm>
              <a:off x="893288" y="4119463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Stu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535360" y="4581128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Fu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619672" y="4077072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1187624" y="6021288"/>
              <a:ext cx="82234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Propo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2411760" y="5085184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ku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2195736" y="4509120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He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395536" y="522920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2051720" y="5733256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Mä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683568" y="5661248"/>
              <a:ext cx="324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Te</a:t>
              </a:r>
              <a:endParaRPr lang="de-DE" sz="2400" dirty="0"/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6143476" y="3921482"/>
            <a:ext cx="2920579" cy="2824078"/>
            <a:chOff x="144016" y="820946"/>
            <a:chExt cx="2920579" cy="2824078"/>
          </a:xfrm>
        </p:grpSpPr>
        <p:grpSp>
          <p:nvGrpSpPr>
            <p:cNvPr id="68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2" name="Ellipse 81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sal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9" name="Textfeld 68"/>
            <p:cNvSpPr txBox="1"/>
            <p:nvPr/>
          </p:nvSpPr>
          <p:spPr>
            <a:xfrm>
              <a:off x="611560" y="1196752"/>
              <a:ext cx="8194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Rinn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467544" y="1556792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Si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323528" y="1916832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na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195736" y="2420888"/>
              <a:ext cx="6469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323528" y="2348880"/>
              <a:ext cx="8064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Trüb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280406" y="1988840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Müh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2123728" y="1628800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Lab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115616" y="3068960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kau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619672" y="2852936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Scheu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571241" y="2734321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kolos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1142822" y="891786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Bruch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1907704" y="1268760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dor</a:t>
              </a:r>
              <a:endParaRPr lang="de-DE" sz="2400" dirty="0"/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3127648" y="2132856"/>
            <a:ext cx="2915816" cy="3121744"/>
            <a:chOff x="6048672" y="523280"/>
            <a:chExt cx="2915816" cy="3121744"/>
          </a:xfrm>
        </p:grpSpPr>
        <p:grpSp>
          <p:nvGrpSpPr>
            <p:cNvPr id="85" name="Gruppieren 90"/>
            <p:cNvGrpSpPr/>
            <p:nvPr/>
          </p:nvGrpSpPr>
          <p:grpSpPr>
            <a:xfrm>
              <a:off x="6048672" y="523280"/>
              <a:ext cx="2915816" cy="3121744"/>
              <a:chOff x="6048672" y="523280"/>
              <a:chExt cx="2915816" cy="3121744"/>
            </a:xfrm>
          </p:grpSpPr>
          <p:sp>
            <p:nvSpPr>
              <p:cNvPr id="95" name="Ellipse 94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6804248" y="1639087"/>
                <a:ext cx="1440160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schaft</a:t>
                </a:r>
                <a:endParaRPr lang="de-DE" sz="28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Textfeld 96"/>
              <p:cNvSpPr txBox="1"/>
              <p:nvPr/>
            </p:nvSpPr>
            <p:spPr>
              <a:xfrm>
                <a:off x="7277000" y="523280"/>
                <a:ext cx="466795" cy="246221"/>
              </a:xfrm>
              <a:prstGeom prst="rect">
                <a:avLst/>
              </a:prstGeom>
              <a:noFill/>
              <a:ln>
                <a:solidFill>
                  <a:srgbClr val="66FF33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0237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6" name="Textfeld 85"/>
            <p:cNvSpPr txBox="1"/>
            <p:nvPr/>
          </p:nvSpPr>
          <p:spPr>
            <a:xfrm>
              <a:off x="6516216" y="1268760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Land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8028384" y="1556792"/>
              <a:ext cx="6110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Ort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740352" y="270892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Mann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372200" y="2636912"/>
              <a:ext cx="768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Lieb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7493024" y="1027336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Erb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6084168" y="1988840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Wirt</a:t>
              </a:r>
              <a:endParaRPr lang="de-DE" sz="24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8172400" y="220486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Herr</a:t>
              </a:r>
              <a:endParaRPr lang="de-DE" sz="24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6948264" y="306896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Feind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39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92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sche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99592" y="1052736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051720" y="1268760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Fla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06006" y="1960037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Por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043608" y="3068960"/>
              <a:ext cx="509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Ta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0047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95536" y="1412776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Bur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1547664" y="980728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Lu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339752" y="1700808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Du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2483768" y="213285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47278" y="2409013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Mär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11560" y="278092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Bar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195736" y="2492896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Bro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1788196" y="278092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Bre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597219" y="3120493"/>
              <a:ext cx="4297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Ti</a:t>
              </a:r>
              <a:endParaRPr lang="de-DE" sz="2400" dirty="0"/>
            </a:p>
          </p:txBody>
        </p:sp>
      </p:grpSp>
      <p:grpSp>
        <p:nvGrpSpPr>
          <p:cNvPr id="25" name="Gruppieren 142"/>
          <p:cNvGrpSpPr/>
          <p:nvPr/>
        </p:nvGrpSpPr>
        <p:grpSpPr>
          <a:xfrm>
            <a:off x="6120680" y="833423"/>
            <a:ext cx="2915816" cy="2837001"/>
            <a:chOff x="6048672" y="3807649"/>
            <a:chExt cx="2915816" cy="2837001"/>
          </a:xfrm>
        </p:grpSpPr>
        <p:sp>
          <p:nvSpPr>
            <p:cNvPr id="26" name="Ellipse 25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6875368" y="4638713"/>
              <a:ext cx="1273282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.schlag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6372200" y="5301208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Ab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8316416" y="5013176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Auf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0110</a:t>
              </a:r>
              <a:endParaRPr lang="de-DE" sz="1000" b="1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8087759" y="4437112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Um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358613" y="4725144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Ein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7668344" y="5949280"/>
              <a:ext cx="50405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Zu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8028384" y="5589240"/>
              <a:ext cx="648072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Ver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380312" y="3993189"/>
              <a:ext cx="720080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Kahl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534181" y="4221088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Rück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524600" y="5631631"/>
              <a:ext cx="4623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Vor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948264" y="5967163"/>
              <a:ext cx="5015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Tief</a:t>
              </a:r>
              <a:endParaRPr lang="de-DE" sz="2400" dirty="0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103312" y="3857982"/>
            <a:ext cx="2915816" cy="2824078"/>
            <a:chOff x="144016" y="820946"/>
            <a:chExt cx="2915816" cy="2824078"/>
          </a:xfrm>
        </p:grpSpPr>
        <p:grpSp>
          <p:nvGrpSpPr>
            <p:cNvPr id="44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54" name="Ellipse 53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seil</a:t>
                </a:r>
              </a:p>
            </p:txBody>
          </p:sp>
          <p:sp>
            <p:nvSpPr>
              <p:cNvPr id="56" name="Textfeld 55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0236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" name="Textfeld 44"/>
            <p:cNvSpPr txBox="1"/>
            <p:nvPr/>
          </p:nvSpPr>
          <p:spPr>
            <a:xfrm>
              <a:off x="501452" y="1230660"/>
              <a:ext cx="1075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Spann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251520" y="2276872"/>
              <a:ext cx="8064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Turn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195736" y="1916832"/>
              <a:ext cx="835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Tanz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67544" y="2708920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Sperr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1403648" y="980728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Anker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2051720" y="1484784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Stahl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03895" y="1772816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Hanf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763688" y="2708920"/>
              <a:ext cx="9733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Nylon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1115616" y="3068960"/>
              <a:ext cx="1074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Brems</a:t>
              </a:r>
              <a:endParaRPr lang="de-DE" sz="2400" dirty="0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6120680" y="3908782"/>
            <a:ext cx="2915816" cy="2824078"/>
            <a:chOff x="6048672" y="820946"/>
            <a:chExt cx="2915816" cy="2824078"/>
          </a:xfrm>
        </p:grpSpPr>
        <p:grpSp>
          <p:nvGrpSpPr>
            <p:cNvPr id="58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73" name="Ellipse 72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sinn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9" name="Textfeld 58"/>
            <p:cNvSpPr txBox="1"/>
            <p:nvPr/>
          </p:nvSpPr>
          <p:spPr>
            <a:xfrm>
              <a:off x="6804248" y="980728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Un</a:t>
              </a:r>
              <a:endParaRPr lang="de-DE" sz="20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236296" y="845179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Froh</a:t>
              </a:r>
              <a:endParaRPr lang="de-DE" sz="20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8172400" y="1959223"/>
              <a:ext cx="4251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Irr</a:t>
              </a:r>
              <a:endParaRPr lang="de-DE" sz="20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8045152" y="1615951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Seh</a:t>
              </a:r>
              <a:endParaRPr lang="de-DE" sz="20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6156176" y="2060848"/>
              <a:ext cx="7264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Spür</a:t>
              </a:r>
              <a:endParaRPr lang="de-DE" sz="20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444208" y="2780928"/>
              <a:ext cx="845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Wahn</a:t>
              </a:r>
              <a:endParaRPr lang="de-DE" sz="20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6228184" y="2420888"/>
              <a:ext cx="7393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Starr</a:t>
              </a:r>
              <a:endParaRPr lang="de-DE" sz="20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7740352" y="2780928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Blöd</a:t>
              </a:r>
              <a:endParaRPr lang="de-DE" sz="20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8028384" y="2348880"/>
              <a:ext cx="6547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Tast</a:t>
              </a:r>
              <a:endParaRPr lang="de-DE" sz="20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444208" y="1268760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Dreh</a:t>
              </a:r>
              <a:endParaRPr lang="de-DE" sz="20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7596336" y="1196752"/>
              <a:ext cx="8418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Eigen</a:t>
              </a:r>
              <a:endParaRPr lang="de-DE" sz="20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6228184" y="1628800"/>
              <a:ext cx="720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Wort</a:t>
              </a:r>
              <a:endParaRPr lang="de-DE" sz="20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7092280" y="3068960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Gehör</a:t>
              </a:r>
              <a:endParaRPr lang="de-DE" sz="2000" dirty="0"/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3106440" y="2043351"/>
            <a:ext cx="2915816" cy="3142530"/>
            <a:chOff x="6048672" y="3502120"/>
            <a:chExt cx="2915816" cy="3142530"/>
          </a:xfrm>
        </p:grpSpPr>
        <p:grpSp>
          <p:nvGrpSpPr>
            <p:cNvPr id="77" name="Gruppieren 91"/>
            <p:cNvGrpSpPr/>
            <p:nvPr/>
          </p:nvGrpSpPr>
          <p:grpSpPr>
            <a:xfrm>
              <a:off x="6048672" y="3502120"/>
              <a:ext cx="2915816" cy="3142530"/>
              <a:chOff x="6048672" y="3502120"/>
              <a:chExt cx="2915816" cy="3142530"/>
            </a:xfrm>
          </p:grpSpPr>
          <p:sp>
            <p:nvSpPr>
              <p:cNvPr id="86" name="Ellipse 85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skop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Textfeld 88"/>
              <p:cNvSpPr txBox="1"/>
              <p:nvPr/>
            </p:nvSpPr>
            <p:spPr>
              <a:xfrm>
                <a:off x="7272808" y="3502120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8" name="Textfeld 77"/>
            <p:cNvSpPr txBox="1"/>
            <p:nvPr/>
          </p:nvSpPr>
          <p:spPr>
            <a:xfrm>
              <a:off x="6802136" y="4119463"/>
              <a:ext cx="66845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Horo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7596336" y="5877272"/>
              <a:ext cx="8063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Radio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8172400" y="5517232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Bo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7668344" y="4149080"/>
              <a:ext cx="54822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Peri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6228184" y="4725144"/>
              <a:ext cx="6668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Gyro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8028384" y="4581128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Endo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300192" y="5373216"/>
              <a:ext cx="5654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Tele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6732240" y="5949280"/>
              <a:ext cx="7534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Mikro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79512" y="820946"/>
            <a:ext cx="2915816" cy="2824078"/>
            <a:chOff x="6048672" y="820946"/>
            <a:chExt cx="2915816" cy="2824078"/>
          </a:xfrm>
        </p:grpSpPr>
        <p:grpSp>
          <p:nvGrpSpPr>
            <p:cNvPr id="9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15" name="Ellipse 14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6899119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äne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0122</a:t>
                </a:r>
                <a:endParaRPr lang="de-DE" sz="1000" b="1" dirty="0"/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7164288" y="1052736"/>
              <a:ext cx="4754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300192" y="177281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100392" y="155679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Hy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524328" y="2780928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Schw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540780" y="267930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5976664" y="798612"/>
            <a:ext cx="2915816" cy="2852767"/>
            <a:chOff x="144016" y="3791883"/>
            <a:chExt cx="2915816" cy="2852767"/>
          </a:xfrm>
        </p:grpSpPr>
        <p:grpSp>
          <p:nvGrpSpPr>
            <p:cNvPr id="19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36" name="Ellipse 35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ang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0123</a:t>
                </a:r>
                <a:endParaRPr lang="de-DE" sz="1000" b="1" dirty="0"/>
              </a:p>
            </p:txBody>
          </p:sp>
        </p:grpSp>
        <p:sp>
          <p:nvSpPr>
            <p:cNvPr id="20" name="Textfeld 19"/>
            <p:cNvSpPr txBox="1"/>
            <p:nvPr/>
          </p:nvSpPr>
          <p:spPr>
            <a:xfrm>
              <a:off x="1979712" y="4149080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2699792" y="5013176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Kl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411760" y="4797152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551584" y="5301208"/>
              <a:ext cx="8496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35360" y="4581128"/>
              <a:ext cx="22021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411760" y="4365104"/>
              <a:ext cx="15388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975520" y="5733256"/>
              <a:ext cx="5648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Vorr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899592" y="4077072"/>
              <a:ext cx="63382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Vorh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259632" y="6093296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Ankl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251520" y="5157192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Ges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39552" y="5733256"/>
              <a:ext cx="65081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Andr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827584" y="4437112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Dr</a:t>
              </a:r>
              <a:endParaRPr lang="de-DE" sz="2400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179512" y="3807649"/>
            <a:ext cx="2915816" cy="2837001"/>
            <a:chOff x="6048672" y="3807649"/>
            <a:chExt cx="2915816" cy="2837001"/>
          </a:xfrm>
        </p:grpSpPr>
        <p:grpSp>
          <p:nvGrpSpPr>
            <p:cNvPr id="40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54" name="Ellipse 53"/>
              <p:cNvSpPr/>
              <p:nvPr/>
            </p:nvSpPr>
            <p:spPr>
              <a:xfrm>
                <a:off x="6869939" y="4638713"/>
                <a:ext cx="1273282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400" b="1" dirty="0" err="1" smtClean="0">
                    <a:solidFill>
                      <a:schemeClr val="tx1"/>
                    </a:solidFill>
                  </a:rPr>
                  <a:t>angen</a:t>
                </a:r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6192688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1" name="Textfeld 40"/>
            <p:cNvSpPr txBox="1"/>
            <p:nvPr/>
          </p:nvSpPr>
          <p:spPr>
            <a:xfrm>
              <a:off x="6444208" y="4437112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gef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236296" y="3933056"/>
              <a:ext cx="77104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angef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8100392" y="5589240"/>
              <a:ext cx="51456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geh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522705" y="5805264"/>
              <a:ext cx="85760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abgeh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6300192" y="5373216"/>
              <a:ext cx="51456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geg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316416" y="4653136"/>
              <a:ext cx="41197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bel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228184" y="5013176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anf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876256" y="4077072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8316416" y="5085184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316416" y="4293096"/>
              <a:ext cx="8496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884368" y="4293096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kl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7452320" y="5949280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Schl</a:t>
              </a:r>
              <a:endParaRPr lang="de-DE" sz="2400" dirty="0"/>
            </a:p>
          </p:txBody>
        </p:sp>
      </p:grpSp>
      <p:grpSp>
        <p:nvGrpSpPr>
          <p:cNvPr id="56" name="Gruppieren 84"/>
          <p:cNvGrpSpPr/>
          <p:nvPr/>
        </p:nvGrpSpPr>
        <p:grpSpPr>
          <a:xfrm>
            <a:off x="5976664" y="3845282"/>
            <a:ext cx="2915816" cy="2824078"/>
            <a:chOff x="144016" y="820946"/>
            <a:chExt cx="2915816" cy="2824078"/>
          </a:xfrm>
        </p:grpSpPr>
        <p:sp>
          <p:nvSpPr>
            <p:cNvPr id="57" name="Ellipse 56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8" name="Ellipse 57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.ank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899592" y="1196752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1619672" y="1196752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Schr</a:t>
              </a:r>
              <a:endParaRPr lang="de-DE" sz="24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306006" y="1960037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1547664" y="299695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521030" y="820946"/>
              <a:ext cx="466794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0009</a:t>
              </a:r>
              <a:endParaRPr lang="de-DE" sz="1000" b="1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267744" y="2348880"/>
              <a:ext cx="5004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bl</a:t>
              </a:r>
              <a:endParaRPr lang="de-DE" sz="3200" b="1" dirty="0">
                <a:latin typeface="Bradley Hand ITC" pitchFamily="66" charset="0"/>
              </a:endParaRP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3131840" y="2052340"/>
            <a:ext cx="2915816" cy="3120618"/>
            <a:chOff x="144016" y="524406"/>
            <a:chExt cx="2915816" cy="3120618"/>
          </a:xfrm>
        </p:grpSpPr>
        <p:grpSp>
          <p:nvGrpSpPr>
            <p:cNvPr id="67" name="Gruppieren 80"/>
            <p:cNvGrpSpPr/>
            <p:nvPr/>
          </p:nvGrpSpPr>
          <p:grpSpPr>
            <a:xfrm>
              <a:off x="144016" y="524406"/>
              <a:ext cx="2915816" cy="3120618"/>
              <a:chOff x="144016" y="524406"/>
              <a:chExt cx="2915816" cy="3120618"/>
            </a:xfrm>
          </p:grpSpPr>
          <p:sp>
            <p:nvSpPr>
              <p:cNvPr id="78" name="Ellipse 77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anke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Textfeld 79"/>
              <p:cNvSpPr txBox="1"/>
              <p:nvPr/>
            </p:nvSpPr>
            <p:spPr>
              <a:xfrm>
                <a:off x="1384205" y="52440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8" name="Textfeld 67"/>
            <p:cNvSpPr txBox="1"/>
            <p:nvPr/>
          </p:nvSpPr>
          <p:spPr>
            <a:xfrm>
              <a:off x="755576" y="119675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1187624" y="98072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763688" y="1052736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195736" y="1340768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267744" y="2204864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Ged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755576" y="2852936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schw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1907704" y="2780928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Ger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323528" y="226355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395536" y="1671191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bl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2267744" y="1700808"/>
              <a:ext cx="5357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Pl</a:t>
              </a:r>
              <a:endParaRPr lang="de-DE" sz="32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40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6120680" y="836712"/>
            <a:ext cx="2915816" cy="2852767"/>
            <a:chOff x="144016" y="3791883"/>
            <a:chExt cx="2915816" cy="2852767"/>
          </a:xfrm>
        </p:grpSpPr>
        <p:grpSp>
          <p:nvGrpSpPr>
            <p:cNvPr id="19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stein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0193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xtfeld 19"/>
            <p:cNvSpPr txBox="1"/>
            <p:nvPr/>
          </p:nvSpPr>
          <p:spPr>
            <a:xfrm>
              <a:off x="611560" y="4293096"/>
              <a:ext cx="34144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Ga</a:t>
              </a:r>
              <a:endParaRPr lang="de-DE" sz="20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67544" y="4653136"/>
              <a:ext cx="46019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War</a:t>
              </a:r>
              <a:endParaRPr lang="de-DE" sz="20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691680" y="4149080"/>
              <a:ext cx="50013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Feld</a:t>
              </a:r>
              <a:endParaRPr lang="de-DE" sz="20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123728" y="4437112"/>
              <a:ext cx="58509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Zahn</a:t>
              </a:r>
              <a:endParaRPr lang="de-DE" sz="20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2339752" y="4797152"/>
              <a:ext cx="45685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Bau</a:t>
              </a:r>
              <a:endParaRPr lang="de-DE" sz="20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339752" y="5229200"/>
              <a:ext cx="64120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Mond</a:t>
              </a:r>
              <a:endParaRPr lang="de-DE" sz="20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23528" y="5013176"/>
              <a:ext cx="57066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Bims</a:t>
              </a:r>
              <a:endParaRPr lang="de-DE" sz="20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67544" y="5517232"/>
              <a:ext cx="6267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Gerol</a:t>
              </a:r>
              <a:endParaRPr lang="de-DE" sz="20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99592" y="5877272"/>
              <a:ext cx="34144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Ge</a:t>
              </a:r>
              <a:endParaRPr lang="de-DE" sz="20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763688" y="5877272"/>
              <a:ext cx="52738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Kopf</a:t>
              </a:r>
              <a:endParaRPr lang="de-DE" sz="20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115616" y="4221088"/>
              <a:ext cx="37189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Ein</a:t>
              </a:r>
              <a:endParaRPr lang="de-DE" sz="2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1259632" y="3861048"/>
              <a:ext cx="67005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Feuer</a:t>
              </a:r>
              <a:endParaRPr lang="de-DE" sz="20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123728" y="5517232"/>
              <a:ext cx="51456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Edel</a:t>
              </a:r>
              <a:endParaRPr lang="de-DE" sz="20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1331640" y="6165304"/>
              <a:ext cx="54181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Bord</a:t>
              </a:r>
              <a:endParaRPr lang="de-DE" sz="2000" dirty="0"/>
            </a:p>
          </p:txBody>
        </p:sp>
      </p:grpSp>
      <p:grpSp>
        <p:nvGrpSpPr>
          <p:cNvPr id="41" name="Gruppieren 93"/>
          <p:cNvGrpSpPr/>
          <p:nvPr/>
        </p:nvGrpSpPr>
        <p:grpSpPr>
          <a:xfrm>
            <a:off x="128712" y="3921482"/>
            <a:ext cx="2915816" cy="2824078"/>
            <a:chOff x="6048672" y="820946"/>
            <a:chExt cx="2915816" cy="2824078"/>
          </a:xfrm>
        </p:grpSpPr>
        <p:sp>
          <p:nvSpPr>
            <p:cNvPr id="42" name="Ellipse 41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3" name="Ellipse 42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sten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156176" y="1628800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C00000"/>
                  </a:solidFill>
                </a:rPr>
                <a:t>O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100392" y="155679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Ko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156176" y="2204864"/>
              <a:ext cx="6407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731254" y="304445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te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243488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0079</a:t>
              </a:r>
              <a:endParaRPr lang="de-DE" sz="1000" b="1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884368" y="2708920"/>
              <a:ext cx="792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mä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956376" y="1124744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ko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8208025" y="1905715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7380312" y="2852936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C00000"/>
                  </a:solidFill>
                </a:rPr>
                <a:t>mi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588224" y="2852936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C00000"/>
                  </a:solidFill>
                </a:rPr>
                <a:t>pe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236296" y="83671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trö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588224" y="105273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C00000"/>
                  </a:solidFill>
                </a:rPr>
                <a:t>dün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300192" y="2564904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C00000"/>
                  </a:solidFill>
                </a:rPr>
                <a:t>pu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8177538" y="2319263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ber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481349" y="1412776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La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7032147" y="3032577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Li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420555" y="1844824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C00000"/>
                  </a:solidFill>
                </a:rPr>
                <a:t>be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7412637" y="1239143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C00000"/>
                  </a:solidFill>
                </a:rPr>
                <a:t>Fri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6780595" y="2636912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hu</a:t>
              </a:r>
              <a:endParaRPr lang="de-DE" sz="2400" dirty="0"/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6120680" y="3904367"/>
            <a:ext cx="2915816" cy="2837001"/>
            <a:chOff x="6048672" y="3807649"/>
            <a:chExt cx="2915816" cy="2837001"/>
          </a:xfrm>
        </p:grpSpPr>
        <p:grpSp>
          <p:nvGrpSpPr>
            <p:cNvPr id="85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104" name="Ellipse 103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105" name="Ellipse 104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ster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Textfeld 105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0194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6" name="Textfeld 85"/>
            <p:cNvSpPr txBox="1"/>
            <p:nvPr/>
          </p:nvSpPr>
          <p:spPr>
            <a:xfrm>
              <a:off x="7092280" y="3933056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Be</a:t>
              </a:r>
              <a:endParaRPr lang="de-DE" sz="20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6660232" y="4149080"/>
              <a:ext cx="323807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El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452320" y="4149080"/>
              <a:ext cx="17152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A</a:t>
              </a:r>
              <a:endParaRPr lang="de-DE" sz="2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372200" y="4437112"/>
              <a:ext cx="49853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Mün</a:t>
              </a:r>
              <a:endParaRPr lang="de-DE" sz="2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7092280" y="4293096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Lü</a:t>
              </a:r>
              <a:endParaRPr lang="de-DE" sz="20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6300192" y="4797152"/>
              <a:ext cx="38632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Dei</a:t>
              </a:r>
              <a:endParaRPr lang="de-DE" sz="20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7956376" y="4365104"/>
              <a:ext cx="28693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Bli</a:t>
              </a:r>
              <a:endParaRPr lang="de-DE" sz="20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7308304" y="5877272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Nü</a:t>
              </a:r>
              <a:endParaRPr lang="de-DE" sz="20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8244408" y="5445224"/>
              <a:ext cx="38472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För</a:t>
              </a:r>
              <a:endParaRPr lang="de-DE" sz="2000" dirty="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7740352" y="4005064"/>
              <a:ext cx="362279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smtClean="0">
                  <a:latin typeface="Bradley Hand ITC" pitchFamily="66" charset="0"/>
                </a:rPr>
                <a:t>Al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316416" y="4581128"/>
              <a:ext cx="31418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Au</a:t>
              </a:r>
              <a:endParaRPr lang="de-DE" sz="20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6660232" y="5805264"/>
              <a:ext cx="35586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Mu</a:t>
              </a:r>
              <a:endParaRPr lang="de-DE" sz="2000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7740352" y="5805264"/>
              <a:ext cx="67005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Ausrü</a:t>
              </a:r>
              <a:endParaRPr lang="de-DE" sz="2000" dirty="0"/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7092280" y="6180308"/>
              <a:ext cx="79829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Äusser</a:t>
              </a:r>
              <a:endParaRPr lang="de-DE" sz="2000" dirty="0"/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6372200" y="5157192"/>
              <a:ext cx="28533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dü</a:t>
              </a:r>
              <a:endParaRPr lang="de-DE" sz="2000" dirty="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6516216" y="5445224"/>
              <a:ext cx="27090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fin</a:t>
              </a:r>
              <a:endParaRPr lang="de-DE" sz="2000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8316416" y="4973106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Ra</a:t>
              </a:r>
              <a:endParaRPr lang="de-DE" sz="2000" dirty="0"/>
            </a:p>
          </p:txBody>
        </p:sp>
      </p:grpSp>
      <p:grpSp>
        <p:nvGrpSpPr>
          <p:cNvPr id="107" name="Gruppieren 117"/>
          <p:cNvGrpSpPr/>
          <p:nvPr/>
        </p:nvGrpSpPr>
        <p:grpSpPr>
          <a:xfrm>
            <a:off x="3147144" y="2132856"/>
            <a:ext cx="2915816" cy="3096344"/>
            <a:chOff x="144016" y="3548306"/>
            <a:chExt cx="2915816" cy="3096344"/>
          </a:xfrm>
        </p:grpSpPr>
        <p:sp>
          <p:nvSpPr>
            <p:cNvPr id="108" name="Ellipse 107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stern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1115955" y="4077050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O</a:t>
              </a:r>
              <a:endParaRPr lang="de-DE" sz="2400" dirty="0"/>
            </a:p>
          </p:txBody>
        </p:sp>
        <p:sp>
          <p:nvSpPr>
            <p:cNvPr id="111" name="Textfeld 110"/>
            <p:cNvSpPr txBox="1"/>
            <p:nvPr/>
          </p:nvSpPr>
          <p:spPr>
            <a:xfrm>
              <a:off x="2195736" y="4356160"/>
              <a:ext cx="46326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klei</a:t>
              </a:r>
              <a:endParaRPr lang="de-DE" sz="2400" dirty="0"/>
            </a:p>
          </p:txBody>
        </p:sp>
        <p:sp>
          <p:nvSpPr>
            <p:cNvPr id="112" name="Textfeld 111"/>
            <p:cNvSpPr txBox="1"/>
            <p:nvPr/>
          </p:nvSpPr>
          <p:spPr>
            <a:xfrm>
              <a:off x="353004" y="4797152"/>
              <a:ext cx="576064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Au</a:t>
              </a:r>
              <a:endParaRPr lang="de-DE" sz="2400" dirty="0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611560" y="5733256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Polar</a:t>
              </a:r>
              <a:endParaRPr lang="de-DE" sz="2400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1364709" y="354830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0080</a:t>
              </a:r>
              <a:endParaRPr lang="de-DE" sz="1000" b="1" dirty="0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2123728" y="5805264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Fix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1547664" y="4005064"/>
              <a:ext cx="4560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2411760" y="5301208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Nü</a:t>
              </a:r>
              <a:endParaRPr lang="de-DE" sz="2400" dirty="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366060" y="5309418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mei</a:t>
              </a:r>
              <a:endParaRPr lang="de-DE" sz="2400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2411760" y="4797152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ra</a:t>
              </a:r>
              <a:endParaRPr lang="de-DE" sz="24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652602" y="4293096"/>
              <a:ext cx="318998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lü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403648" y="5949280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pfla</a:t>
              </a:r>
              <a:endParaRPr lang="de-DE" sz="2400" dirty="0"/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144016" y="883320"/>
            <a:ext cx="2915816" cy="2852767"/>
            <a:chOff x="144016" y="883320"/>
            <a:chExt cx="2915816" cy="2852767"/>
          </a:xfrm>
        </p:grpSpPr>
        <p:grpSp>
          <p:nvGrpSpPr>
            <p:cNvPr id="123" name="Gruppieren 122"/>
            <p:cNvGrpSpPr/>
            <p:nvPr/>
          </p:nvGrpSpPr>
          <p:grpSpPr>
            <a:xfrm>
              <a:off x="144016" y="883320"/>
              <a:ext cx="2915816" cy="2852767"/>
              <a:chOff x="144016" y="883320"/>
              <a:chExt cx="2915816" cy="2852767"/>
            </a:xfrm>
          </p:grpSpPr>
          <p:grpSp>
            <p:nvGrpSpPr>
              <p:cNvPr id="8" name="Gruppieren 7"/>
              <p:cNvGrpSpPr/>
              <p:nvPr/>
            </p:nvGrpSpPr>
            <p:grpSpPr>
              <a:xfrm>
                <a:off x="144016" y="883320"/>
                <a:ext cx="2915816" cy="2852767"/>
                <a:chOff x="144016" y="3791883"/>
                <a:chExt cx="2915816" cy="2852767"/>
              </a:xfrm>
            </p:grpSpPr>
            <p:grpSp>
              <p:nvGrpSpPr>
                <p:cNvPr id="9" name="Gruppieren 83"/>
                <p:cNvGrpSpPr/>
                <p:nvPr/>
              </p:nvGrpSpPr>
              <p:grpSpPr>
                <a:xfrm>
                  <a:off x="144016" y="3791883"/>
                  <a:ext cx="2915816" cy="2852767"/>
                  <a:chOff x="144016" y="3791883"/>
                  <a:chExt cx="2915816" cy="2852767"/>
                </a:xfrm>
              </p:grpSpPr>
              <p:sp>
                <p:nvSpPr>
                  <p:cNvPr id="15" name="Ellipse 14"/>
                  <p:cNvSpPr/>
                  <p:nvPr/>
                </p:nvSpPr>
                <p:spPr>
                  <a:xfrm>
                    <a:off x="144016" y="3836338"/>
                    <a:ext cx="2915816" cy="2808312"/>
                  </a:xfrm>
                  <a:prstGeom prst="ellipse">
                    <a:avLst/>
                  </a:prstGeom>
                  <a:noFill/>
                  <a:ln w="139700"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endParaRPr lang="de-DE" sz="2000"/>
                  </a:p>
                </p:txBody>
              </p:sp>
              <p:sp>
                <p:nvSpPr>
                  <p:cNvPr id="16" name="Ellipse 15"/>
                  <p:cNvSpPr/>
                  <p:nvPr/>
                </p:nvSpPr>
                <p:spPr>
                  <a:xfrm>
                    <a:off x="929279" y="4638713"/>
                    <a:ext cx="1345290" cy="1203562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635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de-DE" sz="2800" b="1" dirty="0" smtClean="0">
                        <a:solidFill>
                          <a:schemeClr val="tx1"/>
                        </a:solidFill>
                      </a:rPr>
                      <a:t>.</a:t>
                    </a:r>
                    <a:r>
                      <a:rPr lang="de-DE" sz="800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de-DE" sz="2800" b="1" dirty="0" err="1" smtClean="0">
                        <a:solidFill>
                          <a:schemeClr val="tx1"/>
                        </a:solidFill>
                      </a:rPr>
                      <a:t>stadt</a:t>
                    </a:r>
                    <a:endParaRPr lang="de-DE" sz="28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" name="Textfeld 16"/>
                  <p:cNvSpPr txBox="1"/>
                  <p:nvPr/>
                </p:nvSpPr>
                <p:spPr>
                  <a:xfrm>
                    <a:off x="205688" y="3791883"/>
                    <a:ext cx="466795" cy="246221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65000"/>
                      </a:schemeClr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sz="1000" b="1" dirty="0" smtClean="0"/>
                      <a:t>0233</a:t>
                    </a:r>
                    <a:endParaRPr lang="de-DE" sz="1000" b="1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sp>
              <p:nvSpPr>
                <p:cNvPr id="10" name="Textfeld 9"/>
                <p:cNvSpPr txBox="1"/>
                <p:nvPr/>
              </p:nvSpPr>
              <p:spPr>
                <a:xfrm>
                  <a:off x="289620" y="4537363"/>
                  <a:ext cx="75052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Neu</a:t>
                  </a:r>
                  <a:endParaRPr lang="de-DE" sz="2400" dirty="0"/>
                </a:p>
              </p:txBody>
            </p:sp>
            <p:sp>
              <p:nvSpPr>
                <p:cNvPr id="11" name="Textfeld 10"/>
                <p:cNvSpPr txBox="1"/>
                <p:nvPr/>
              </p:nvSpPr>
              <p:spPr>
                <a:xfrm>
                  <a:off x="395536" y="5185435"/>
                  <a:ext cx="54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Alt</a:t>
                  </a:r>
                  <a:endParaRPr lang="de-DE" sz="2400" dirty="0"/>
                </a:p>
              </p:txBody>
            </p:sp>
            <p:sp>
              <p:nvSpPr>
                <p:cNvPr id="12" name="Textfeld 11"/>
                <p:cNvSpPr txBox="1"/>
                <p:nvPr/>
              </p:nvSpPr>
              <p:spPr>
                <a:xfrm>
                  <a:off x="1547664" y="5877272"/>
                  <a:ext cx="88517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Groß</a:t>
                  </a:r>
                  <a:endParaRPr lang="de-DE" sz="2400" dirty="0"/>
                </a:p>
              </p:txBody>
            </p:sp>
            <p:sp>
              <p:nvSpPr>
                <p:cNvPr id="13" name="Textfeld 12"/>
                <p:cNvSpPr txBox="1"/>
                <p:nvPr/>
              </p:nvSpPr>
              <p:spPr>
                <a:xfrm>
                  <a:off x="539552" y="5661248"/>
                  <a:ext cx="83548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Kern</a:t>
                  </a:r>
                  <a:endParaRPr lang="de-DE" sz="2400" dirty="0"/>
                </a:p>
              </p:txBody>
            </p:sp>
            <p:sp>
              <p:nvSpPr>
                <p:cNvPr id="14" name="Textfeld 13"/>
                <p:cNvSpPr txBox="1"/>
                <p:nvPr/>
              </p:nvSpPr>
              <p:spPr>
                <a:xfrm>
                  <a:off x="611560" y="4177323"/>
                  <a:ext cx="8707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dirty="0" smtClean="0"/>
                    <a:t>Klein</a:t>
                  </a:r>
                  <a:endParaRPr lang="de-DE" sz="2400" dirty="0"/>
                </a:p>
              </p:txBody>
            </p:sp>
          </p:grpSp>
          <p:sp>
            <p:nvSpPr>
              <p:cNvPr id="122" name="Textfeld 121"/>
              <p:cNvSpPr txBox="1"/>
              <p:nvPr/>
            </p:nvSpPr>
            <p:spPr>
              <a:xfrm>
                <a:off x="971600" y="3140968"/>
                <a:ext cx="6469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Vor</a:t>
                </a:r>
                <a:endParaRPr lang="de-DE" sz="2400" dirty="0"/>
              </a:p>
            </p:txBody>
          </p:sp>
        </p:grpSp>
        <p:sp>
          <p:nvSpPr>
            <p:cNvPr id="124" name="Textfeld 123"/>
            <p:cNvSpPr txBox="1"/>
            <p:nvPr/>
          </p:nvSpPr>
          <p:spPr>
            <a:xfrm>
              <a:off x="1979712" y="1484784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Nord</a:t>
              </a:r>
              <a:endParaRPr lang="de-DE" sz="2400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2267744" y="1988840"/>
              <a:ext cx="6623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Ost</a:t>
              </a:r>
              <a:endParaRPr lang="de-DE" sz="2400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2195736" y="2492896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Süd</a:t>
              </a:r>
              <a:endParaRPr lang="de-DE" sz="2400" dirty="0"/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1324985" y="1095127"/>
              <a:ext cx="8796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West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41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103"/>
          <p:cNvGrpSpPr/>
          <p:nvPr/>
        </p:nvGrpSpPr>
        <p:grpSpPr>
          <a:xfrm>
            <a:off x="107504" y="857920"/>
            <a:ext cx="2915816" cy="2867636"/>
            <a:chOff x="3114092" y="2337814"/>
            <a:chExt cx="2915816" cy="2867636"/>
          </a:xfrm>
        </p:grpSpPr>
        <p:sp>
          <p:nvSpPr>
            <p:cNvPr id="9" name="Ellipse 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tern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4283968" y="2420888"/>
              <a:ext cx="577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Os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076056" y="2996952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Fixs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928023" y="434135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C00000"/>
                  </a:solidFill>
                </a:rPr>
                <a:t>flüs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101587" y="3861048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Mas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258108" y="2353494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0098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275856" y="3255367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As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644008" y="270892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solidFill>
                    <a:srgbClr val="C00000"/>
                  </a:solidFill>
                </a:rPr>
                <a:t>S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601029" y="4389612"/>
              <a:ext cx="6767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läu</a:t>
              </a:r>
              <a:endPara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3645024"/>
              <a:ext cx="5229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El</a:t>
              </a:r>
              <a:endPara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364088" y="3429000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al</a:t>
              </a:r>
              <a:endPara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419872" y="407707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but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360497" y="2852936"/>
              <a:ext cx="5806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fol</a:t>
              </a:r>
              <a:endParaRPr lang="de-DE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004048" y="256490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fil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759338" y="2457271"/>
              <a:ext cx="6014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pol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287312" y="4682230"/>
              <a:ext cx="6447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läs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4139952" y="4316846"/>
              <a:ext cx="7946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Wes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079061" y="2721553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ras</a:t>
              </a:r>
              <a:endParaRPr lang="de-DE" sz="2400" dirty="0"/>
            </a:p>
          </p:txBody>
        </p:sp>
      </p:grpSp>
      <p:grpSp>
        <p:nvGrpSpPr>
          <p:cNvPr id="31" name="Gruppieren 101"/>
          <p:cNvGrpSpPr/>
          <p:nvPr/>
        </p:nvGrpSpPr>
        <p:grpSpPr>
          <a:xfrm>
            <a:off x="6074072" y="836712"/>
            <a:ext cx="2915816" cy="2837001"/>
            <a:chOff x="6048672" y="3807649"/>
            <a:chExt cx="2915816" cy="2837001"/>
          </a:xfrm>
        </p:grpSpPr>
        <p:sp>
          <p:nvSpPr>
            <p:cNvPr id="32" name="Ellipse 31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3" name="Ellipse 32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til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8100392" y="435616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164288" y="5949280"/>
              <a:ext cx="80425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Tanzs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8244408" y="5445224"/>
              <a:ext cx="41036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tak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0048</a:t>
              </a:r>
              <a:endParaRPr lang="de-DE" sz="1000" b="1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300192" y="4653136"/>
              <a:ext cx="53123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Ven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8244408" y="4797152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sub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489036" y="5559623"/>
              <a:ext cx="4788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Tex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092280" y="4077072"/>
              <a:ext cx="68448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Quar</a:t>
              </a:r>
              <a:endParaRPr lang="de-DE" sz="2400" dirty="0"/>
            </a:p>
          </p:txBody>
        </p:sp>
      </p:grpSp>
      <p:grpSp>
        <p:nvGrpSpPr>
          <p:cNvPr id="43" name="Gruppieren 42"/>
          <p:cNvGrpSpPr/>
          <p:nvPr/>
        </p:nvGrpSpPr>
        <p:grpSpPr>
          <a:xfrm>
            <a:off x="90612" y="3861048"/>
            <a:ext cx="2915816" cy="2808312"/>
            <a:chOff x="3114092" y="2337814"/>
            <a:chExt cx="2915816" cy="2808312"/>
          </a:xfrm>
        </p:grpSpPr>
        <p:grpSp>
          <p:nvGrpSpPr>
            <p:cNvPr id="44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50" name="Ellipse 49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tion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3236900" y="23796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" name="Textfeld 44"/>
            <p:cNvSpPr txBox="1"/>
            <p:nvPr/>
          </p:nvSpPr>
          <p:spPr>
            <a:xfrm>
              <a:off x="3347864" y="3140968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Na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211960" y="256490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smtClean="0"/>
                <a:t>Por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563888" y="429309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Bas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5076056" y="299695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Sta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004048" y="407707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Ra</a:t>
              </a:r>
              <a:endParaRPr lang="de-DE" sz="2400" dirty="0"/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6099472" y="3921482"/>
            <a:ext cx="2915816" cy="2824078"/>
            <a:chOff x="6099472" y="3921482"/>
            <a:chExt cx="2915816" cy="2824078"/>
          </a:xfrm>
        </p:grpSpPr>
        <p:grpSp>
          <p:nvGrpSpPr>
            <p:cNvPr id="53" name="Gruppieren 52"/>
            <p:cNvGrpSpPr/>
            <p:nvPr/>
          </p:nvGrpSpPr>
          <p:grpSpPr>
            <a:xfrm>
              <a:off x="6099472" y="3921482"/>
              <a:ext cx="2915816" cy="2824078"/>
              <a:chOff x="6048672" y="820946"/>
              <a:chExt cx="2915816" cy="2824078"/>
            </a:xfrm>
          </p:grpSpPr>
          <p:grpSp>
            <p:nvGrpSpPr>
              <p:cNvPr id="54" name="Gruppieren 90"/>
              <p:cNvGrpSpPr/>
              <p:nvPr/>
            </p:nvGrpSpPr>
            <p:grpSpPr>
              <a:xfrm>
                <a:off x="6048672" y="820946"/>
                <a:ext cx="2915816" cy="2824078"/>
                <a:chOff x="6048672" y="820946"/>
                <a:chExt cx="2915816" cy="2824078"/>
              </a:xfrm>
            </p:grpSpPr>
            <p:sp>
              <p:nvSpPr>
                <p:cNvPr id="65" name="Ellipse 64"/>
                <p:cNvSpPr/>
                <p:nvPr/>
              </p:nvSpPr>
              <p:spPr>
                <a:xfrm>
                  <a:off x="6048672" y="836712"/>
                  <a:ext cx="2915816" cy="2808312"/>
                </a:xfrm>
                <a:prstGeom prst="ellipse">
                  <a:avLst/>
                </a:prstGeom>
                <a:noFill/>
                <a:ln w="1397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400"/>
                </a:p>
              </p:txBody>
            </p:sp>
            <p:sp>
              <p:nvSpPr>
                <p:cNvPr id="66" name="Ellipse 65"/>
                <p:cNvSpPr/>
                <p:nvPr/>
              </p:nvSpPr>
              <p:spPr>
                <a:xfrm>
                  <a:off x="6899118" y="1639087"/>
                  <a:ext cx="1214923" cy="120356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63500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de-DE" sz="2800" b="1" dirty="0" smtClean="0">
                      <a:solidFill>
                        <a:schemeClr val="tx1"/>
                      </a:solidFill>
                    </a:rPr>
                    <a:t>.</a:t>
                  </a:r>
                  <a:r>
                    <a:rPr lang="de-DE" sz="800" b="1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de-DE" sz="2800" b="1" dirty="0" err="1" smtClean="0">
                      <a:solidFill>
                        <a:schemeClr val="tx1"/>
                      </a:solidFill>
                    </a:rPr>
                    <a:t>tlich</a:t>
                  </a:r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Textfeld 66"/>
                <p:cNvSpPr txBox="1"/>
                <p:nvPr/>
              </p:nvSpPr>
              <p:spPr>
                <a:xfrm>
                  <a:off x="8465370" y="820946"/>
                  <a:ext cx="466795" cy="246221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de-DE" sz="1000" b="1" dirty="0" smtClean="0"/>
                    <a:t>0227</a:t>
                  </a:r>
                  <a:endParaRPr lang="de-DE" sz="10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5" name="Textfeld 54"/>
              <p:cNvSpPr txBox="1"/>
              <p:nvPr/>
            </p:nvSpPr>
            <p:spPr>
              <a:xfrm>
                <a:off x="6948264" y="980728"/>
                <a:ext cx="6126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res</a:t>
                </a:r>
                <a:endParaRPr lang="de-DE" sz="2400" dirty="0"/>
              </a:p>
            </p:txBody>
          </p:sp>
          <p:sp>
            <p:nvSpPr>
              <p:cNvPr id="56" name="Textfeld 55"/>
              <p:cNvSpPr txBox="1"/>
              <p:nvPr/>
            </p:nvSpPr>
            <p:spPr>
              <a:xfrm>
                <a:off x="7596336" y="1124744"/>
                <a:ext cx="85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pünk</a:t>
                </a:r>
                <a:endParaRPr lang="de-DE" sz="2400" dirty="0"/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6516216" y="1340768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zei</a:t>
                </a:r>
                <a:endParaRPr lang="de-DE" sz="2400" dirty="0"/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6300192" y="2348880"/>
                <a:ext cx="73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wes</a:t>
                </a:r>
                <a:endParaRPr lang="de-DE" sz="2400" dirty="0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6300192" y="1844824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tö</a:t>
                </a:r>
                <a:endParaRPr lang="de-DE" sz="2400" dirty="0"/>
              </a:p>
            </p:txBody>
          </p:sp>
          <p:sp>
            <p:nvSpPr>
              <p:cNvPr id="61" name="Textfeld 60"/>
              <p:cNvSpPr txBox="1"/>
              <p:nvPr/>
            </p:nvSpPr>
            <p:spPr>
              <a:xfrm>
                <a:off x="8265616" y="2128664"/>
                <a:ext cx="5100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ös</a:t>
                </a:r>
                <a:endParaRPr lang="de-DE" sz="2400" dirty="0"/>
              </a:p>
            </p:txBody>
          </p:sp>
          <p:sp>
            <p:nvSpPr>
              <p:cNvPr id="62" name="Textfeld 61"/>
              <p:cNvSpPr txBox="1"/>
              <p:nvPr/>
            </p:nvSpPr>
            <p:spPr>
              <a:xfrm>
                <a:off x="6444208" y="2780928"/>
                <a:ext cx="853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kenn</a:t>
                </a:r>
                <a:endParaRPr lang="de-DE" sz="2400" dirty="0"/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7092280" y="3068960"/>
                <a:ext cx="10759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wesen</a:t>
                </a:r>
                <a:endParaRPr lang="de-DE" sz="2400" dirty="0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7884368" y="2564904"/>
                <a:ext cx="939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eigen</a:t>
                </a:r>
                <a:endParaRPr lang="de-DE" sz="2400" dirty="0"/>
              </a:p>
            </p:txBody>
          </p:sp>
        </p:grpSp>
        <p:sp>
          <p:nvSpPr>
            <p:cNvPr id="68" name="Textfeld 67"/>
            <p:cNvSpPr txBox="1"/>
            <p:nvPr/>
          </p:nvSpPr>
          <p:spPr>
            <a:xfrm>
              <a:off x="8172400" y="465313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ör</a:t>
              </a:r>
              <a:endParaRPr lang="de-DE" sz="2400" dirty="0"/>
            </a:p>
          </p:txBody>
        </p:sp>
      </p:grpSp>
      <p:grpSp>
        <p:nvGrpSpPr>
          <p:cNvPr id="70" name="Gruppieren 73"/>
          <p:cNvGrpSpPr/>
          <p:nvPr/>
        </p:nvGrpSpPr>
        <p:grpSpPr>
          <a:xfrm>
            <a:off x="3083644" y="2069356"/>
            <a:ext cx="2915816" cy="3113236"/>
            <a:chOff x="144016" y="531788"/>
            <a:chExt cx="2915816" cy="3113236"/>
          </a:xfrm>
        </p:grpSpPr>
        <p:sp>
          <p:nvSpPr>
            <p:cNvPr id="71" name="Ellipse 70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tom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899592" y="1052736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Häma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051720" y="1556792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Phan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1381601" y="531788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0067</a:t>
              </a:r>
              <a:endParaRPr lang="de-DE" sz="1000" b="1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395536" y="198884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151987" y="2852936"/>
              <a:ext cx="971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Symp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42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7"/>
          <p:cNvGrpSpPr/>
          <p:nvPr/>
        </p:nvGrpSpPr>
        <p:grpSpPr>
          <a:xfrm>
            <a:off x="103312" y="820946"/>
            <a:ext cx="2915816" cy="2824078"/>
            <a:chOff x="6048672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.ton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467958" y="11967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An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172400" y="1916832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Rot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956376" y="2420888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Blau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0074</a:t>
              </a:r>
              <a:endParaRPr lang="de-DE" sz="10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056785" y="908720"/>
              <a:ext cx="11876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/>
                <a:t>Braun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127373" y="1664425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Grün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740352" y="134076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Gelb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228184" y="206084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372200" y="2564904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Bläh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876256" y="2924944"/>
              <a:ext cx="686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Tief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608211" y="2829186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Grau</a:t>
              </a:r>
              <a:endParaRPr lang="de-DE" sz="2400" dirty="0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6112172" y="820946"/>
            <a:ext cx="2915816" cy="2824078"/>
            <a:chOff x="144016" y="820946"/>
            <a:chExt cx="2915816" cy="2824078"/>
          </a:xfrm>
        </p:grpSpPr>
        <p:grpSp>
          <p:nvGrpSpPr>
            <p:cNvPr id="23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tter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4" name="Textfeld 23"/>
            <p:cNvSpPr txBox="1"/>
            <p:nvPr/>
          </p:nvSpPr>
          <p:spPr>
            <a:xfrm>
              <a:off x="755576" y="1196752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Ga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339752" y="227687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Fu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95536" y="1484784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Ri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123728" y="1628800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Bu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23528" y="1916832"/>
              <a:ext cx="6407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We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67544" y="234888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Sto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67544" y="2708920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Gewi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1259632" y="3068960"/>
              <a:ext cx="10054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Gesto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051720" y="263691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Mu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267744" y="1988840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Do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619672" y="2708920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bi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1763688" y="1196752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Eido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1187624" y="908720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Spli</a:t>
              </a:r>
              <a:endParaRPr lang="de-DE" sz="2400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20204" y="3868951"/>
            <a:ext cx="2915816" cy="2825809"/>
            <a:chOff x="3114092" y="2320317"/>
            <a:chExt cx="2915816" cy="2825809"/>
          </a:xfrm>
        </p:grpSpPr>
        <p:grpSp>
          <p:nvGrpSpPr>
            <p:cNvPr id="45" name="Gruppieren 89"/>
            <p:cNvGrpSpPr/>
            <p:nvPr/>
          </p:nvGrpSpPr>
          <p:grpSpPr>
            <a:xfrm>
              <a:off x="3114092" y="2320317"/>
              <a:ext cx="2915816" cy="2825809"/>
              <a:chOff x="3114092" y="2320317"/>
              <a:chExt cx="2915816" cy="2825809"/>
            </a:xfrm>
          </p:grpSpPr>
          <p:sp>
            <p:nvSpPr>
              <p:cNvPr id="56" name="Ellipse 55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tung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3245408" y="2320317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Textfeld 45"/>
            <p:cNvSpPr txBox="1"/>
            <p:nvPr/>
          </p:nvSpPr>
          <p:spPr>
            <a:xfrm>
              <a:off x="3347864" y="292494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Ret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347864" y="3933056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Sich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5148064" y="3645024"/>
              <a:ext cx="737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War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779912" y="4293096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Bewer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3131840" y="3356992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Bera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4788024" y="2708920"/>
              <a:ext cx="7433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Wer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4860032" y="4221088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Ach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707904" y="2564904"/>
              <a:ext cx="10583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Beach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5148064" y="3140968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Or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161769" y="4623519"/>
              <a:ext cx="921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Veror</a:t>
              </a:r>
              <a:endParaRPr lang="de-DE" sz="2400" dirty="0"/>
            </a:p>
          </p:txBody>
        </p:sp>
      </p:grpSp>
      <p:grpSp>
        <p:nvGrpSpPr>
          <p:cNvPr id="59" name="Gruppieren 76"/>
          <p:cNvGrpSpPr/>
          <p:nvPr/>
        </p:nvGrpSpPr>
        <p:grpSpPr>
          <a:xfrm>
            <a:off x="6086772" y="3791883"/>
            <a:ext cx="2915816" cy="2852767"/>
            <a:chOff x="144016" y="3791883"/>
            <a:chExt cx="2915816" cy="2852767"/>
          </a:xfrm>
        </p:grpSpPr>
        <p:sp>
          <p:nvSpPr>
            <p:cNvPr id="61" name="Ellipse 60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62" name="Ellipse 61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tur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1115955" y="4077050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Parti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267744" y="5373216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Sta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473131" y="5559623"/>
              <a:ext cx="57047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Tink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0049</a:t>
              </a:r>
              <a:endParaRPr lang="de-DE" sz="1000" b="1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123728" y="4365104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Na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2483768" y="4869160"/>
              <a:ext cx="15388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48036" y="4581128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Dikta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331640" y="6021288"/>
              <a:ext cx="73533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Tasta</a:t>
              </a:r>
              <a:endParaRPr lang="de-DE" sz="2400" dirty="0"/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3096344" y="2179588"/>
            <a:ext cx="2915816" cy="3065378"/>
            <a:chOff x="144016" y="579646"/>
            <a:chExt cx="2915816" cy="3065378"/>
          </a:xfrm>
        </p:grpSpPr>
        <p:grpSp>
          <p:nvGrpSpPr>
            <p:cNvPr id="72" name="Gruppieren 80"/>
            <p:cNvGrpSpPr/>
            <p:nvPr/>
          </p:nvGrpSpPr>
          <p:grpSpPr>
            <a:xfrm>
              <a:off x="144016" y="579646"/>
              <a:ext cx="2915816" cy="3065378"/>
              <a:chOff x="144016" y="579646"/>
              <a:chExt cx="2915816" cy="3065378"/>
            </a:xfrm>
          </p:grpSpPr>
          <p:sp>
            <p:nvSpPr>
              <p:cNvPr id="84" name="Ellipse 83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tzer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feld 85"/>
              <p:cNvSpPr txBox="1"/>
              <p:nvPr/>
            </p:nvSpPr>
            <p:spPr>
              <a:xfrm>
                <a:off x="1368901" y="5796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3" name="Textfeld 72"/>
            <p:cNvSpPr txBox="1"/>
            <p:nvPr/>
          </p:nvSpPr>
          <p:spPr>
            <a:xfrm>
              <a:off x="755576" y="119675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Pu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1331640" y="1052736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Pa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1907704" y="112474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Kra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323528" y="206084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Pro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323528" y="155679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Fe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27584" y="2852936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Bli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467544" y="2492896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Ne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123728" y="256490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Glo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2339752" y="206084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Gli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2195736" y="155679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Se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1403648" y="2924944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Schni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43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9"/>
          <p:cNvGrpSpPr/>
          <p:nvPr/>
        </p:nvGrpSpPr>
        <p:grpSpPr>
          <a:xfrm>
            <a:off x="171004" y="836712"/>
            <a:ext cx="2915816" cy="2808312"/>
            <a:chOff x="3114092" y="2337814"/>
            <a:chExt cx="2915816" cy="2808312"/>
          </a:xfrm>
        </p:grpSpPr>
        <p:sp>
          <p:nvSpPr>
            <p:cNvPr id="9" name="Ellipse 8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tzig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851920" y="2636912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tro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219959" y="3059951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stu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635896" y="4221088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hi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355976" y="4437112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spri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194608" y="2361878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0099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4788024" y="263691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mo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347864" y="3717032"/>
              <a:ext cx="476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wi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148064" y="3789040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pu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347864" y="3212976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ach</a:t>
              </a:r>
              <a:endParaRPr lang="de-DE" sz="2400" dirty="0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grpSp>
          <p:nvGrpSpPr>
            <p:cNvPr id="21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40" name="Ellipse 39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ube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Textfeld 21"/>
            <p:cNvSpPr txBox="1"/>
            <p:nvPr/>
          </p:nvSpPr>
          <p:spPr>
            <a:xfrm>
              <a:off x="6228184" y="206084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228184" y="170080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Gla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444208" y="2636912"/>
              <a:ext cx="509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Ta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8100392" y="155679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8100392" y="2276872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Ga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8316416" y="191683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6444208" y="234888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092280" y="3140968"/>
              <a:ext cx="6349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Tra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444208" y="1340768"/>
              <a:ext cx="596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gla</a:t>
              </a:r>
              <a:endParaRPr lang="de-DE" sz="24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020272" y="285293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ra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8172400" y="2564904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sta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7596336" y="2852936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Pikb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732240" y="980728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Karob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446951" y="1224285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Herzb</a:t>
              </a:r>
              <a:endParaRPr lang="de-DE" sz="2400" dirty="0"/>
            </a:p>
          </p:txBody>
        </p:sp>
      </p:grpSp>
      <p:grpSp>
        <p:nvGrpSpPr>
          <p:cNvPr id="43" name="Gruppieren 86"/>
          <p:cNvGrpSpPr/>
          <p:nvPr/>
        </p:nvGrpSpPr>
        <p:grpSpPr>
          <a:xfrm>
            <a:off x="107504" y="3833049"/>
            <a:ext cx="2915816" cy="2837001"/>
            <a:chOff x="6048672" y="3807649"/>
            <a:chExt cx="2915816" cy="2837001"/>
          </a:xfrm>
        </p:grpSpPr>
        <p:sp>
          <p:nvSpPr>
            <p:cNvPr id="44" name="Ellipse 43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911881" y="4638713"/>
              <a:ext cx="1224136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400" b="1" dirty="0" err="1" smtClean="0">
                  <a:solidFill>
                    <a:schemeClr val="tx1"/>
                  </a:solidFill>
                </a:rPr>
                <a:t>uchen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244408" y="4623519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fa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372200" y="4839543"/>
              <a:ext cx="39273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kre</a:t>
              </a:r>
              <a:endParaRPr lang="de-DE" sz="22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985405" y="5661248"/>
              <a:ext cx="15388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8388424" y="5229200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0100</a:t>
              </a:r>
              <a:endParaRPr lang="de-DE" sz="1000" b="1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7922332" y="4273932"/>
              <a:ext cx="250068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8563992" y="4911551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ta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395950" y="5313841"/>
              <a:ext cx="379912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fle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516216" y="4335487"/>
              <a:ext cx="40876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bra</a:t>
              </a:r>
              <a:endParaRPr lang="de-DE" sz="22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6948264" y="4005064"/>
              <a:ext cx="37670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sta</a:t>
              </a:r>
              <a:endParaRPr lang="de-DE" sz="22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6660232" y="5805264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7140538" y="6092538"/>
              <a:ext cx="831959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schma</a:t>
              </a:r>
              <a:endParaRPr lang="de-DE" sz="22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7524328" y="4005064"/>
              <a:ext cx="344646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smtClean="0"/>
                <a:t>Se</a:t>
              </a:r>
              <a:endParaRPr lang="de-DE" sz="22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7743890" y="5745131"/>
              <a:ext cx="783869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200" dirty="0" err="1" smtClean="0"/>
                <a:t>Nussk</a:t>
              </a:r>
              <a:endParaRPr lang="de-DE" sz="2200" dirty="0"/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6082580" y="3868083"/>
            <a:ext cx="2915816" cy="2852767"/>
            <a:chOff x="144016" y="3791883"/>
            <a:chExt cx="2915816" cy="2852767"/>
          </a:xfrm>
        </p:grpSpPr>
        <p:grpSp>
          <p:nvGrpSpPr>
            <p:cNvPr id="62" name="Gruppieren 14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67" name="Ellipse 66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967166" y="4638713"/>
                <a:ext cx="1273282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6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600" b="1" dirty="0" err="1" smtClean="0">
                    <a:solidFill>
                      <a:schemeClr val="tx1"/>
                    </a:solidFill>
                  </a:rPr>
                  <a:t>ücken</a:t>
                </a:r>
                <a:endParaRPr lang="de-DE" sz="2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1763688" y="4005064"/>
                <a:ext cx="581891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best</a:t>
                </a:r>
                <a:endParaRPr lang="de-DE" sz="2400" dirty="0"/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1475656" y="5976576"/>
                <a:ext cx="307777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Kr</a:t>
                </a:r>
                <a:endParaRPr lang="de-DE" sz="2400" dirty="0"/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1979712" y="5949280"/>
                <a:ext cx="17152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L</a:t>
                </a:r>
                <a:endParaRPr lang="de-DE" sz="2400" dirty="0"/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0118</a:t>
                </a:r>
                <a:endParaRPr lang="de-DE" sz="1000" b="1" dirty="0"/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539552" y="4293096"/>
                <a:ext cx="307777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>
                    <a:latin typeface="Arial" pitchFamily="34" charset="0"/>
                    <a:cs typeface="Arial" pitchFamily="34" charset="0"/>
                  </a:rPr>
                  <a:t>Br</a:t>
                </a:r>
                <a:endParaRPr lang="de-DE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971600" y="3975447"/>
                <a:ext cx="615553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Entz</a:t>
                </a:r>
                <a:endParaRPr lang="de-DE" sz="2400" dirty="0"/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978292" y="4365104"/>
                <a:ext cx="22281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R</a:t>
                </a:r>
                <a:endParaRPr lang="de-DE" sz="2400" dirty="0"/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2443312" y="4983559"/>
                <a:ext cx="256480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M</a:t>
                </a:r>
                <a:endParaRPr lang="de-DE" sz="2400" dirty="0"/>
              </a:p>
            </p:txBody>
          </p:sp>
          <p:sp>
            <p:nvSpPr>
              <p:cNvPr id="77" name="Textfeld 76"/>
              <p:cNvSpPr txBox="1"/>
              <p:nvPr/>
            </p:nvSpPr>
            <p:spPr>
              <a:xfrm>
                <a:off x="2339752" y="5805264"/>
                <a:ext cx="18755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T</a:t>
                </a:r>
                <a:endParaRPr lang="de-DE" sz="2400" dirty="0"/>
              </a:p>
            </p:txBody>
          </p:sp>
          <p:sp>
            <p:nvSpPr>
              <p:cNvPr id="78" name="Textfeld 77"/>
              <p:cNvSpPr txBox="1"/>
              <p:nvPr/>
            </p:nvSpPr>
            <p:spPr>
              <a:xfrm>
                <a:off x="2199504" y="5415607"/>
                <a:ext cx="581891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verz</a:t>
                </a:r>
                <a:endParaRPr lang="de-DE" sz="2400" dirty="0"/>
              </a:p>
            </p:txBody>
          </p:sp>
        </p:grpSp>
        <p:sp>
          <p:nvSpPr>
            <p:cNvPr id="63" name="Textfeld 62"/>
            <p:cNvSpPr txBox="1"/>
            <p:nvPr/>
          </p:nvSpPr>
          <p:spPr>
            <a:xfrm>
              <a:off x="2137483" y="4483271"/>
              <a:ext cx="613951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begl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865684" y="5801072"/>
              <a:ext cx="318998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800" b="1" dirty="0" err="1" smtClean="0">
                  <a:latin typeface="Bradley Hand ITC" pitchFamily="66" charset="0"/>
                </a:rPr>
                <a:t>gl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323528" y="4797152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entr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421336" y="5343599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verr</a:t>
              </a:r>
              <a:endParaRPr lang="de-DE" sz="2400" dirty="0"/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3131840" y="2094756"/>
            <a:ext cx="2915816" cy="3078202"/>
            <a:chOff x="6048672" y="566822"/>
            <a:chExt cx="2915816" cy="3078202"/>
          </a:xfrm>
        </p:grpSpPr>
        <p:grpSp>
          <p:nvGrpSpPr>
            <p:cNvPr id="80" name="Gruppieren 90"/>
            <p:cNvGrpSpPr/>
            <p:nvPr/>
          </p:nvGrpSpPr>
          <p:grpSpPr>
            <a:xfrm>
              <a:off x="6048672" y="566822"/>
              <a:ext cx="2915816" cy="3078202"/>
              <a:chOff x="6048672" y="566822"/>
              <a:chExt cx="2915816" cy="3078202"/>
            </a:xfrm>
          </p:grpSpPr>
          <p:sp>
            <p:nvSpPr>
              <p:cNvPr id="93" name="Ellipse 92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94" name="Ellipse 93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ufe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Textfeld 94"/>
              <p:cNvSpPr txBox="1"/>
              <p:nvPr/>
            </p:nvSpPr>
            <p:spPr>
              <a:xfrm>
                <a:off x="7272808" y="56682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1" name="Textfeld 80"/>
            <p:cNvSpPr txBox="1"/>
            <p:nvPr/>
          </p:nvSpPr>
          <p:spPr>
            <a:xfrm>
              <a:off x="6588224" y="1268760"/>
              <a:ext cx="6349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Tra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6300192" y="16288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8100392" y="249289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ra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7452320" y="1196752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ka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8172400" y="162880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6084168" y="2060848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besa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6444208" y="2564904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verk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7884368" y="112474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8172400" y="206084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Ber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876256" y="908720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Ger</a:t>
              </a:r>
              <a:endParaRPr lang="de-DE" sz="24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7164288" y="2924944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schna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44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4016" y="820946"/>
            <a:ext cx="2915816" cy="2824078"/>
            <a:chOff x="144016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ug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115616" y="980728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Betr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267744" y="1484784"/>
              <a:ext cx="4892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Fl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979712" y="2780928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Anz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0050</a:t>
              </a:r>
              <a:endParaRPr lang="de-DE" sz="10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835696" y="1124744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gen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411760" y="1916832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339752" y="234888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467544" y="1268760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Einz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251520" y="1772816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Aufz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16653" y="2276872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Ausz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11560" y="2780928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Umz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295257" y="3127577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Eilz</a:t>
              </a:r>
              <a:endParaRPr lang="de-DE" sz="2400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095280" y="811312"/>
            <a:ext cx="2915816" cy="2852767"/>
            <a:chOff x="144016" y="3791883"/>
            <a:chExt cx="2915816" cy="2852767"/>
          </a:xfrm>
        </p:grpSpPr>
        <p:grpSp>
          <p:nvGrpSpPr>
            <p:cNvPr id="24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42" name="Ellipse 41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ühle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Textfeld 24"/>
            <p:cNvSpPr txBox="1"/>
            <p:nvPr/>
          </p:nvSpPr>
          <p:spPr>
            <a:xfrm>
              <a:off x="2483768" y="4941168"/>
              <a:ext cx="24205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St</a:t>
              </a:r>
              <a:endParaRPr lang="de-DE" sz="20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39552" y="4509120"/>
              <a:ext cx="21320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M</a:t>
              </a:r>
              <a:endParaRPr lang="de-DE" sz="20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267744" y="5373216"/>
              <a:ext cx="41197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Gef</a:t>
              </a:r>
              <a:endParaRPr lang="de-DE" sz="20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115616" y="6093296"/>
              <a:ext cx="79829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Windm</a:t>
              </a:r>
              <a:endParaRPr lang="de-DE" sz="20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763688" y="5805264"/>
              <a:ext cx="71333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Salzm</a:t>
              </a:r>
              <a:endParaRPr lang="de-DE" sz="20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611560" y="4869160"/>
              <a:ext cx="1859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w</a:t>
              </a:r>
              <a:endParaRPr lang="de-DE" sz="2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467544" y="5373216"/>
              <a:ext cx="35586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bef</a:t>
              </a:r>
              <a:endParaRPr lang="de-DE" sz="20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23528" y="5085184"/>
              <a:ext cx="171522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K</a:t>
              </a:r>
              <a:endParaRPr lang="de-DE" sz="20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619944" y="5693186"/>
              <a:ext cx="54181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zerw</a:t>
              </a:r>
              <a:endParaRPr lang="de-DE" sz="2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259632" y="3861048"/>
              <a:ext cx="79669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Amtsm</a:t>
              </a:r>
              <a:endParaRPr lang="de-DE" sz="2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827584" y="4149080"/>
              <a:ext cx="72154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Webst</a:t>
              </a:r>
              <a:endParaRPr lang="de-DE" sz="20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051720" y="4437112"/>
              <a:ext cx="65896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Tretm</a:t>
              </a:r>
              <a:endParaRPr lang="de-DE" sz="2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1835696" y="4149080"/>
              <a:ext cx="469680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Ölm</a:t>
              </a:r>
              <a:endParaRPr lang="de-DE" sz="2000" dirty="0"/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grpSp>
          <p:nvGrpSpPr>
            <p:cNvPr id="46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ume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Textfeld 60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Textfeld 46"/>
            <p:cNvSpPr txBox="1"/>
            <p:nvPr/>
          </p:nvSpPr>
          <p:spPr>
            <a:xfrm>
              <a:off x="893288" y="4119463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Pfla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467544" y="4437112"/>
              <a:ext cx="314570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097190" y="4271863"/>
              <a:ext cx="397545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Bl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2339752" y="5013176"/>
              <a:ext cx="50405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Trä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1619672" y="6021288"/>
              <a:ext cx="79208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Schä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83568" y="5877272"/>
              <a:ext cx="86409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versä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395536" y="4941168"/>
              <a:ext cx="43204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Rä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2123728" y="5517232"/>
              <a:ext cx="79208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Gerä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1475656" y="3933056"/>
              <a:ext cx="79208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Eisbl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95536" y="5445224"/>
              <a:ext cx="43204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Sä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2411760" y="4581128"/>
              <a:ext cx="432048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sä</a:t>
              </a:r>
              <a:endParaRPr lang="de-DE" sz="2400" dirty="0"/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6074072" y="3879190"/>
            <a:ext cx="2915816" cy="2824078"/>
            <a:chOff x="6048672" y="820946"/>
            <a:chExt cx="2915816" cy="2824078"/>
          </a:xfrm>
        </p:grpSpPr>
        <p:sp>
          <p:nvSpPr>
            <p:cNvPr id="63" name="Ellipse 62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4" name="Ellipse 63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.und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6588224" y="126876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8172400" y="2132856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6372200" y="2204864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8028384" y="2636912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Pf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0051</a:t>
              </a:r>
              <a:endParaRPr lang="de-DE" sz="1000" b="1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7020272" y="2996952"/>
              <a:ext cx="1024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unges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847985" y="119675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6948264" y="980728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Schl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8100392" y="1628800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ges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588224" y="270892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300192" y="170080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3096344" y="2060848"/>
            <a:ext cx="2915816" cy="3068791"/>
            <a:chOff x="144016" y="3575859"/>
            <a:chExt cx="2915816" cy="3068791"/>
          </a:xfrm>
        </p:grpSpPr>
        <p:sp>
          <p:nvSpPr>
            <p:cNvPr id="77" name="Ellipse 76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78" name="Ellipse 77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unde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2123728" y="4293096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539552" y="5013176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2267744" y="5589240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368901" y="35758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0092</a:t>
              </a:r>
              <a:endParaRPr lang="de-DE" sz="10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1475656" y="5949280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H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1259632" y="4077072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683568" y="4365104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Pf</a:t>
              </a:r>
              <a:endParaRPr lang="de-DE" sz="24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2411760" y="4797152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827584" y="5661248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5604" y="836712"/>
            <a:ext cx="2915816" cy="2837001"/>
            <a:chOff x="6048672" y="3807649"/>
            <a:chExt cx="2915816" cy="2837001"/>
          </a:xfrm>
        </p:grpSpPr>
        <p:grpSp>
          <p:nvGrpSpPr>
            <p:cNvPr id="9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20" name="Ellipse 19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upe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0199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8388424" y="4941168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516216" y="4509120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Ra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444208" y="5301208"/>
              <a:ext cx="46166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Sta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300192" y="4797152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524328" y="3933056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Geh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516216" y="5733256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Zeitl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956376" y="4293096"/>
              <a:ext cx="512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Gra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092280" y="6021288"/>
              <a:ext cx="80470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Autoh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636554" y="5742781"/>
              <a:ext cx="89588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Warnh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732240" y="4149080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Aalra</a:t>
              </a:r>
              <a:endParaRPr lang="de-DE" sz="2400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120680" y="836712"/>
            <a:ext cx="2915816" cy="2838509"/>
            <a:chOff x="3114092" y="2307617"/>
            <a:chExt cx="2915816" cy="2838509"/>
          </a:xfrm>
        </p:grpSpPr>
        <p:sp>
          <p:nvSpPr>
            <p:cNvPr id="24" name="Ellipse 23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923928" y="263691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148064" y="292494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4283968" y="443711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Fig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148064" y="4149080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419097" y="2307617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0052</a:t>
              </a:r>
              <a:endParaRPr lang="de-DE" sz="1000" b="1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4572000" y="256490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</a:t>
              </a:r>
              <a:endParaRPr lang="de-DE" sz="24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563888" y="422108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Nat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3275856" y="314096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Stat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5220072" y="3501008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Am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275856" y="3717032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Abit</a:t>
              </a:r>
              <a:endParaRPr lang="de-DE" sz="2400" dirty="0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32904" y="3870459"/>
            <a:ext cx="2915816" cy="2837001"/>
            <a:chOff x="6048672" y="3807649"/>
            <a:chExt cx="2915816" cy="2837001"/>
          </a:xfrm>
        </p:grpSpPr>
        <p:sp>
          <p:nvSpPr>
            <p:cNvPr id="41" name="Ellipse 40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ür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6444208" y="4797152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8316529" y="5350496"/>
              <a:ext cx="8496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0053</a:t>
              </a:r>
              <a:endParaRPr lang="de-DE" sz="1000" b="1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8316416" y="4653136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660232" y="4293096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444208" y="5487615"/>
              <a:ext cx="86409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daf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308304" y="5919663"/>
              <a:ext cx="86409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err="1" smtClean="0"/>
                <a:t>Gesp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7236296" y="4077072"/>
              <a:ext cx="86409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Haust</a:t>
              </a:r>
              <a:endParaRPr lang="de-DE" sz="2400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6120680" y="3896082"/>
            <a:ext cx="2915816" cy="2824078"/>
            <a:chOff x="144016" y="820946"/>
            <a:chExt cx="2915816" cy="2824078"/>
          </a:xfrm>
        </p:grpSpPr>
        <p:sp>
          <p:nvSpPr>
            <p:cNvPr id="52" name="Ellipse 51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3" name="Ellipse 52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urm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95536" y="1700808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2123728" y="2679303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0087</a:t>
              </a:r>
              <a:endParaRPr lang="de-DE" sz="1000" b="1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2296990" y="1815207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755576" y="278092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Anst</a:t>
              </a:r>
              <a:endParaRPr lang="de-DE" sz="2400" dirty="0"/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134444" y="1988840"/>
            <a:ext cx="2915816" cy="3096344"/>
            <a:chOff x="144016" y="3548306"/>
            <a:chExt cx="2915816" cy="3096344"/>
          </a:xfrm>
        </p:grpSpPr>
        <p:grpSp>
          <p:nvGrpSpPr>
            <p:cNvPr id="61" name="Gruppieren 83"/>
            <p:cNvGrpSpPr/>
            <p:nvPr/>
          </p:nvGrpSpPr>
          <p:grpSpPr>
            <a:xfrm>
              <a:off x="144016" y="3548306"/>
              <a:ext cx="2915816" cy="3096344"/>
              <a:chOff x="144016" y="3548306"/>
              <a:chExt cx="2915816" cy="3096344"/>
            </a:xfrm>
          </p:grpSpPr>
          <p:sp>
            <p:nvSpPr>
              <p:cNvPr id="70" name="Ellipse 69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71" name="Ellipse 70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uss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1368901" y="354830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0203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2" name="Textfeld 61"/>
            <p:cNvSpPr txBox="1"/>
            <p:nvPr/>
          </p:nvSpPr>
          <p:spPr>
            <a:xfrm>
              <a:off x="893288" y="4119463"/>
              <a:ext cx="349455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Fl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323528" y="4725144"/>
              <a:ext cx="58189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Gen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395536" y="5301208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1691680" y="4077072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267744" y="450912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1691680" y="5877272"/>
              <a:ext cx="73642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Verdr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755576" y="5733256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Schl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267744" y="5373216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Erg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107504" y="820946"/>
            <a:ext cx="2915816" cy="2824078"/>
            <a:chOff x="107504" y="820946"/>
            <a:chExt cx="2915816" cy="2824078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07504" y="820946"/>
              <a:ext cx="2915816" cy="2824078"/>
              <a:chOff x="6048672" y="820946"/>
              <a:chExt cx="2915816" cy="2824078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400" b="1" dirty="0" err="1" smtClean="0">
                    <a:solidFill>
                      <a:schemeClr val="tx1"/>
                    </a:solidFill>
                  </a:rPr>
                  <a:t>uß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 </a:t>
                </a:r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8064896" y="1484784"/>
                <a:ext cx="3722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F</a:t>
                </a:r>
                <a:endParaRPr lang="de-DE" sz="2400" dirty="0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0054</a:t>
                </a:r>
                <a:endParaRPr lang="de-DE" sz="1000" b="1" dirty="0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8244408" y="2348880"/>
                <a:ext cx="5760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/>
                  <a:t>R</a:t>
                </a:r>
                <a:endParaRPr lang="de-DE" sz="2400" dirty="0"/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6516216" y="2786936"/>
                <a:ext cx="5261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Gr</a:t>
                </a:r>
                <a:endParaRPr lang="de-DE" sz="2400" dirty="0"/>
              </a:p>
            </p:txBody>
          </p:sp>
        </p:grpSp>
        <p:sp>
          <p:nvSpPr>
            <p:cNvPr id="21" name="Textfeld 20"/>
            <p:cNvSpPr txBox="1"/>
            <p:nvPr/>
          </p:nvSpPr>
          <p:spPr>
            <a:xfrm>
              <a:off x="1331640" y="980728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Beif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331640" y="2996952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Bleif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95536" y="1412776"/>
              <a:ext cx="7319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Vorf</a:t>
              </a:r>
              <a:endParaRPr lang="de-DE" sz="2400" dirty="0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095280" y="802804"/>
            <a:ext cx="2915816" cy="2852767"/>
            <a:chOff x="144016" y="3791883"/>
            <a:chExt cx="2915816" cy="2852767"/>
          </a:xfrm>
        </p:grpSpPr>
        <p:sp>
          <p:nvSpPr>
            <p:cNvPr id="26" name="Ellipse 25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ut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127804" y="4077072"/>
              <a:ext cx="347852" cy="52322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>
                  <a:latin typeface="Arial" pitchFamily="34" charset="0"/>
                  <a:cs typeface="Arial" pitchFamily="34" charset="0"/>
                </a:rPr>
                <a:t>G</a:t>
              </a:r>
              <a:r>
                <a:rPr lang="de-DE" sz="28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2483768" y="4797152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0055</a:t>
              </a:r>
              <a:endParaRPr lang="de-DE" sz="1000" b="1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683568" y="5589240"/>
              <a:ext cx="8496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467544" y="5013176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1740864" y="4077072"/>
              <a:ext cx="23884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1547664" y="6068030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Ma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2411760" y="5301208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Ha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04766" y="4437112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2195736" y="4221088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ta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971600" y="5949280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ba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2088103" y="5733256"/>
              <a:ext cx="47929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Kra</a:t>
              </a:r>
              <a:endParaRPr lang="de-DE" sz="2400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28712" y="3899148"/>
            <a:ext cx="2915816" cy="2808312"/>
            <a:chOff x="3114092" y="2337814"/>
            <a:chExt cx="2915816" cy="2808312"/>
          </a:xfrm>
        </p:grpSpPr>
        <p:grpSp>
          <p:nvGrpSpPr>
            <p:cNvPr id="45" name="Gruppieren 162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47" name="Textfeld 46"/>
              <p:cNvSpPr txBox="1"/>
              <p:nvPr/>
            </p:nvSpPr>
            <p:spPr>
              <a:xfrm>
                <a:off x="4355976" y="4293096"/>
                <a:ext cx="4844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800" b="1" dirty="0" err="1" smtClean="0">
                    <a:latin typeface="Bradley Hand ITC" pitchFamily="66" charset="0"/>
                  </a:rPr>
                  <a:t>lä</a:t>
                </a:r>
                <a:endParaRPr lang="de-DE" sz="2800" b="1" dirty="0">
                  <a:latin typeface="Bradley Hand ITC" pitchFamily="66" charset="0"/>
                </a:endParaRPr>
              </a:p>
            </p:txBody>
          </p:sp>
          <p:grpSp>
            <p:nvGrpSpPr>
              <p:cNvPr id="48" name="Gruppieren 159"/>
              <p:cNvGrpSpPr/>
              <p:nvPr/>
            </p:nvGrpSpPr>
            <p:grpSpPr>
              <a:xfrm>
                <a:off x="3114092" y="2337814"/>
                <a:ext cx="2915816" cy="2808312"/>
                <a:chOff x="3114092" y="2337814"/>
                <a:chExt cx="2915816" cy="2808312"/>
              </a:xfrm>
            </p:grpSpPr>
            <p:grpSp>
              <p:nvGrpSpPr>
                <p:cNvPr id="49" name="Gruppieren 153"/>
                <p:cNvGrpSpPr/>
                <p:nvPr/>
              </p:nvGrpSpPr>
              <p:grpSpPr>
                <a:xfrm>
                  <a:off x="3114092" y="2337814"/>
                  <a:ext cx="2915816" cy="2808312"/>
                  <a:chOff x="3114092" y="2337814"/>
                  <a:chExt cx="2915816" cy="2808312"/>
                </a:xfrm>
              </p:grpSpPr>
              <p:grpSp>
                <p:nvGrpSpPr>
                  <p:cNvPr id="52" name="Gruppieren 152"/>
                  <p:cNvGrpSpPr/>
                  <p:nvPr/>
                </p:nvGrpSpPr>
                <p:grpSpPr>
                  <a:xfrm>
                    <a:off x="3114092" y="2337814"/>
                    <a:ext cx="2915816" cy="2808312"/>
                    <a:chOff x="3114092" y="2337814"/>
                    <a:chExt cx="2915816" cy="2808312"/>
                  </a:xfrm>
                </p:grpSpPr>
                <p:grpSp>
                  <p:nvGrpSpPr>
                    <p:cNvPr id="54" name="Gruppieren 141"/>
                    <p:cNvGrpSpPr/>
                    <p:nvPr/>
                  </p:nvGrpSpPr>
                  <p:grpSpPr>
                    <a:xfrm>
                      <a:off x="3114092" y="2337814"/>
                      <a:ext cx="2915816" cy="2808312"/>
                      <a:chOff x="3114092" y="2337814"/>
                      <a:chExt cx="2915816" cy="2808312"/>
                    </a:xfrm>
                  </p:grpSpPr>
                  <p:sp>
                    <p:nvSpPr>
                      <p:cNvPr id="56" name="Ellipse 55"/>
                      <p:cNvSpPr/>
                      <p:nvPr/>
                    </p:nvSpPr>
                    <p:spPr>
                      <a:xfrm>
                        <a:off x="3114092" y="2337814"/>
                        <a:ext cx="2915816" cy="2808312"/>
                      </a:xfrm>
                      <a:prstGeom prst="ellipse">
                        <a:avLst/>
                      </a:prstGeom>
                      <a:noFill/>
                      <a:ln w="139700"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sz="2000"/>
                      </a:p>
                    </p:txBody>
                  </p:sp>
                  <p:sp>
                    <p:nvSpPr>
                      <p:cNvPr id="57" name="Ellipse 56"/>
                      <p:cNvSpPr/>
                      <p:nvPr/>
                    </p:nvSpPr>
                    <p:spPr>
                      <a:xfrm>
                        <a:off x="3964538" y="3140189"/>
                        <a:ext cx="1214923" cy="1203562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 w="63500">
                        <a:solidFill>
                          <a:srgbClr val="66FF33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lIns="0" rIns="0" rtlCol="0" anchor="ctr"/>
                      <a:lstStyle/>
                      <a:p>
                        <a:pPr algn="ctr"/>
                        <a:r>
                          <a:rPr lang="de-DE" sz="2800" b="1" dirty="0" smtClean="0">
                            <a:solidFill>
                              <a:schemeClr val="tx1"/>
                            </a:solidFill>
                          </a:rPr>
                          <a:t>.</a:t>
                        </a:r>
                        <a:r>
                          <a:rPr lang="de-DE" sz="2800" b="1" dirty="0" err="1" smtClean="0">
                            <a:solidFill>
                              <a:schemeClr val="tx1"/>
                            </a:solidFill>
                          </a:rPr>
                          <a:t>uten</a:t>
                        </a:r>
                        <a:endParaRPr lang="de-DE" sz="28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58" name="Textfeld 57"/>
                      <p:cNvSpPr txBox="1"/>
                      <p:nvPr/>
                    </p:nvSpPr>
                    <p:spPr>
                      <a:xfrm>
                        <a:off x="3909003" y="2487658"/>
                        <a:ext cx="527709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smtClean="0">
                            <a:solidFill>
                              <a:srgbClr val="C00000"/>
                            </a:solidFill>
                          </a:rPr>
                          <a:t>hä</a:t>
                        </a:r>
                        <a:endParaRPr lang="de-DE" sz="2400" b="1" dirty="0">
                          <a:solidFill>
                            <a:srgbClr val="C00000"/>
                          </a:solidFill>
                          <a:latin typeface="Bradley Hand ITC" pitchFamily="66" charset="0"/>
                        </a:endParaRPr>
                      </a:p>
                    </p:txBody>
                  </p:sp>
                  <p:sp>
                    <p:nvSpPr>
                      <p:cNvPr id="59" name="Textfeld 58"/>
                      <p:cNvSpPr txBox="1"/>
                      <p:nvPr/>
                    </p:nvSpPr>
                    <p:spPr>
                      <a:xfrm>
                        <a:off x="4788024" y="4365104"/>
                        <a:ext cx="801823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smtClean="0">
                            <a:solidFill>
                              <a:srgbClr val="C00000"/>
                            </a:solidFill>
                          </a:rPr>
                          <a:t>erbe</a:t>
                        </a:r>
                        <a:endParaRPr lang="de-DE" sz="2400" dirty="0">
                          <a:solidFill>
                            <a:srgbClr val="C00000"/>
                          </a:solidFill>
                        </a:endParaRPr>
                      </a:p>
                    </p:txBody>
                  </p:sp>
                  <p:sp>
                    <p:nvSpPr>
                      <p:cNvPr id="61" name="Textfeld 60"/>
                      <p:cNvSpPr txBox="1"/>
                      <p:nvPr/>
                    </p:nvSpPr>
                    <p:spPr>
                      <a:xfrm>
                        <a:off x="5306772" y="3919408"/>
                        <a:ext cx="561372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err="1" smtClean="0">
                            <a:solidFill>
                              <a:srgbClr val="C00000"/>
                            </a:solidFill>
                          </a:rPr>
                          <a:t>Kn</a:t>
                        </a:r>
                        <a:endParaRPr lang="de-DE" sz="2400" dirty="0">
                          <a:solidFill>
                            <a:srgbClr val="C00000"/>
                          </a:solidFill>
                        </a:endParaRPr>
                      </a:p>
                    </p:txBody>
                  </p:sp>
                  <p:sp>
                    <p:nvSpPr>
                      <p:cNvPr id="62" name="Textfeld 61"/>
                      <p:cNvSpPr txBox="1"/>
                      <p:nvPr/>
                    </p:nvSpPr>
                    <p:spPr>
                      <a:xfrm>
                        <a:off x="3236900" y="2341525"/>
                        <a:ext cx="466795" cy="24622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lumMod val="65000"/>
                          </a:schemeClr>
                        </a:solidFill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de-DE" sz="1000" b="1" dirty="0" smtClean="0"/>
                          <a:t>0119</a:t>
                        </a:r>
                        <a:endParaRPr lang="de-DE" sz="1000" b="1" dirty="0"/>
                      </a:p>
                    </p:txBody>
                  </p:sp>
                  <p:sp>
                    <p:nvSpPr>
                      <p:cNvPr id="63" name="Textfeld 62"/>
                      <p:cNvSpPr txBox="1"/>
                      <p:nvPr/>
                    </p:nvSpPr>
                    <p:spPr>
                      <a:xfrm>
                        <a:off x="5506286" y="3183359"/>
                        <a:ext cx="47481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smtClean="0"/>
                          <a:t>St</a:t>
                        </a:r>
                        <a:endParaRPr lang="de-DE" sz="2400" dirty="0"/>
                      </a:p>
                    </p:txBody>
                  </p:sp>
                  <p:sp>
                    <p:nvSpPr>
                      <p:cNvPr id="64" name="Textfeld 63"/>
                      <p:cNvSpPr txBox="1"/>
                      <p:nvPr/>
                    </p:nvSpPr>
                    <p:spPr>
                      <a:xfrm>
                        <a:off x="3472909" y="2708920"/>
                        <a:ext cx="59503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err="1" smtClean="0"/>
                          <a:t>sta</a:t>
                        </a:r>
                        <a:endParaRPr lang="de-DE" sz="2400" dirty="0"/>
                      </a:p>
                    </p:txBody>
                  </p:sp>
                  <p:sp>
                    <p:nvSpPr>
                      <p:cNvPr id="65" name="Textfeld 64"/>
                      <p:cNvSpPr txBox="1"/>
                      <p:nvPr/>
                    </p:nvSpPr>
                    <p:spPr>
                      <a:xfrm>
                        <a:off x="4427984" y="2348880"/>
                        <a:ext cx="40748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smtClean="0"/>
                          <a:t>R</a:t>
                        </a:r>
                        <a:endParaRPr lang="de-DE" sz="2400" dirty="0"/>
                      </a:p>
                    </p:txBody>
                  </p:sp>
                  <p:sp>
                    <p:nvSpPr>
                      <p:cNvPr id="66" name="Textfeld 65"/>
                      <p:cNvSpPr txBox="1"/>
                      <p:nvPr/>
                    </p:nvSpPr>
                    <p:spPr>
                      <a:xfrm>
                        <a:off x="3266758" y="3068960"/>
                        <a:ext cx="441146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err="1" smtClean="0">
                            <a:solidFill>
                              <a:srgbClr val="C00000"/>
                            </a:solidFill>
                          </a:rPr>
                          <a:t>ta</a:t>
                        </a:r>
                        <a:endParaRPr lang="de-DE" sz="2400" dirty="0">
                          <a:solidFill>
                            <a:srgbClr val="C00000"/>
                          </a:solidFill>
                        </a:endParaRPr>
                      </a:p>
                    </p:txBody>
                  </p:sp>
                  <p:sp>
                    <p:nvSpPr>
                      <p:cNvPr id="67" name="Textfeld 66"/>
                      <p:cNvSpPr txBox="1"/>
                      <p:nvPr/>
                    </p:nvSpPr>
                    <p:spPr>
                      <a:xfrm>
                        <a:off x="3383051" y="3748096"/>
                        <a:ext cx="630301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err="1" smtClean="0">
                            <a:solidFill>
                              <a:srgbClr val="C00000"/>
                            </a:solidFill>
                          </a:rPr>
                          <a:t>gra</a:t>
                        </a:r>
                        <a:endParaRPr lang="de-DE" sz="2400" dirty="0">
                          <a:solidFill>
                            <a:srgbClr val="C00000"/>
                          </a:solidFill>
                        </a:endParaRPr>
                      </a:p>
                    </p:txBody>
                  </p:sp>
                  <p:sp>
                    <p:nvSpPr>
                      <p:cNvPr id="68" name="Textfeld 67"/>
                      <p:cNvSpPr txBox="1"/>
                      <p:nvPr/>
                    </p:nvSpPr>
                    <p:spPr>
                      <a:xfrm>
                        <a:off x="4283968" y="4678111"/>
                        <a:ext cx="57900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err="1" smtClean="0"/>
                          <a:t>kla</a:t>
                        </a:r>
                        <a:endParaRPr lang="de-DE" sz="2400" dirty="0"/>
                      </a:p>
                    </p:txBody>
                  </p:sp>
                  <p:sp>
                    <p:nvSpPr>
                      <p:cNvPr id="69" name="Textfeld 68"/>
                      <p:cNvSpPr txBox="1"/>
                      <p:nvPr/>
                    </p:nvSpPr>
                    <p:spPr>
                      <a:xfrm>
                        <a:off x="5473272" y="3627608"/>
                        <a:ext cx="552314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de-DE" sz="2400" dirty="0" smtClean="0"/>
                          <a:t>Le</a:t>
                        </a:r>
                        <a:endParaRPr lang="de-DE" sz="2400" dirty="0"/>
                      </a:p>
                    </p:txBody>
                  </p:sp>
                  <p:sp>
                    <p:nvSpPr>
                      <p:cNvPr id="70" name="Textfeld 69"/>
                      <p:cNvSpPr txBox="1"/>
                      <p:nvPr/>
                    </p:nvSpPr>
                    <p:spPr>
                      <a:xfrm>
                        <a:off x="5148064" y="3380520"/>
                        <a:ext cx="510076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de-DE" sz="2400" dirty="0" err="1" smtClean="0">
                            <a:solidFill>
                              <a:srgbClr val="C00000"/>
                            </a:solidFill>
                          </a:rPr>
                          <a:t>sp</a:t>
                        </a:r>
                        <a:endParaRPr lang="de-DE" sz="2400" dirty="0">
                          <a:solidFill>
                            <a:srgbClr val="C0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5" name="Textfeld 54"/>
                    <p:cNvSpPr txBox="1"/>
                    <p:nvPr/>
                  </p:nvSpPr>
                  <p:spPr>
                    <a:xfrm>
                      <a:off x="3306920" y="4090720"/>
                      <a:ext cx="63030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e-DE" sz="2400" dirty="0" smtClean="0"/>
                        <a:t>Ale</a:t>
                      </a:r>
                      <a:endParaRPr lang="de-DE" sz="2400" dirty="0"/>
                    </a:p>
                  </p:txBody>
                </p:sp>
              </p:grpSp>
              <p:sp>
                <p:nvSpPr>
                  <p:cNvPr id="53" name="Textfeld 52"/>
                  <p:cNvSpPr txBox="1"/>
                  <p:nvPr/>
                </p:nvSpPr>
                <p:spPr>
                  <a:xfrm>
                    <a:off x="4813233" y="2438304"/>
                    <a:ext cx="56137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400" dirty="0" err="1" smtClean="0">
                        <a:solidFill>
                          <a:srgbClr val="C00000"/>
                        </a:solidFill>
                      </a:rPr>
                      <a:t>Ba</a:t>
                    </a:r>
                    <a:endParaRPr lang="de-DE" sz="2400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  <p:sp>
              <p:nvSpPr>
                <p:cNvPr id="50" name="Textfeld 49"/>
                <p:cNvSpPr txBox="1"/>
                <p:nvPr/>
              </p:nvSpPr>
              <p:spPr>
                <a:xfrm>
                  <a:off x="4290080" y="2677856"/>
                  <a:ext cx="55656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800" b="1" dirty="0" err="1" smtClean="0">
                      <a:latin typeface="Bradley Hand ITC" pitchFamily="66" charset="0"/>
                    </a:rPr>
                    <a:t>Kl</a:t>
                  </a:r>
                  <a:endParaRPr lang="de-DE" sz="2800" b="1" dirty="0">
                    <a:latin typeface="Bradley Hand ITC" pitchFamily="66" charset="0"/>
                  </a:endParaRPr>
                </a:p>
              </p:txBody>
            </p:sp>
            <p:sp>
              <p:nvSpPr>
                <p:cNvPr id="51" name="Textfeld 50"/>
                <p:cNvSpPr txBox="1"/>
                <p:nvPr/>
              </p:nvSpPr>
              <p:spPr>
                <a:xfrm>
                  <a:off x="4975714" y="4077072"/>
                  <a:ext cx="46038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800" b="1" dirty="0" err="1" smtClean="0">
                      <a:latin typeface="Bradley Hand ITC" pitchFamily="66" charset="0"/>
                    </a:rPr>
                    <a:t>bl</a:t>
                  </a:r>
                  <a:endParaRPr lang="de-DE" sz="2800" b="1" dirty="0">
                    <a:latin typeface="Bradley Hand ITC" pitchFamily="66" charset="0"/>
                  </a:endParaRPr>
                </a:p>
              </p:txBody>
            </p:sp>
          </p:grpSp>
        </p:grpSp>
        <p:sp>
          <p:nvSpPr>
            <p:cNvPr id="46" name="Textfeld 45"/>
            <p:cNvSpPr txBox="1"/>
            <p:nvPr/>
          </p:nvSpPr>
          <p:spPr>
            <a:xfrm>
              <a:off x="3618480" y="4402280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solidFill>
                    <a:srgbClr val="C00000"/>
                  </a:solidFill>
                </a:rPr>
                <a:t>verm</a:t>
              </a:r>
              <a:endParaRPr lang="de-DE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6120680" y="3627401"/>
            <a:ext cx="2915816" cy="3113967"/>
            <a:chOff x="3114092" y="2032159"/>
            <a:chExt cx="2915816" cy="3113967"/>
          </a:xfrm>
        </p:grpSpPr>
        <p:sp>
          <p:nvSpPr>
            <p:cNvPr id="72" name="Ellipse 71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73" name="Ellipse 72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400" b="1" dirty="0" err="1" smtClean="0">
                  <a:solidFill>
                    <a:schemeClr val="tx1"/>
                  </a:solidFill>
                </a:rPr>
                <a:t>utter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3707904" y="278092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5364088" y="378904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0056</a:t>
              </a:r>
              <a:endParaRPr lang="de-DE" sz="10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5220072" y="2996952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3347864" y="3573016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4536722" y="4407495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Radm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4285073" y="2564904"/>
              <a:ext cx="788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Tierf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648529" y="436510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Aalk</a:t>
              </a:r>
              <a:endParaRPr lang="de-DE" sz="2800" b="1" dirty="0">
                <a:latin typeface="Bradley Hand ITC" pitchFamily="66" charset="0"/>
              </a:endParaRP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3140348" y="2082180"/>
            <a:ext cx="2915816" cy="3103701"/>
            <a:chOff x="6048672" y="3540949"/>
            <a:chExt cx="2915816" cy="3103701"/>
          </a:xfrm>
        </p:grpSpPr>
        <p:grpSp>
          <p:nvGrpSpPr>
            <p:cNvPr id="83" name="Gruppieren 91"/>
            <p:cNvGrpSpPr/>
            <p:nvPr/>
          </p:nvGrpSpPr>
          <p:grpSpPr>
            <a:xfrm>
              <a:off x="6048672" y="3540949"/>
              <a:ext cx="2915816" cy="3103701"/>
              <a:chOff x="6048672" y="3540949"/>
              <a:chExt cx="2915816" cy="3103701"/>
            </a:xfrm>
          </p:grpSpPr>
          <p:sp>
            <p:nvSpPr>
              <p:cNvPr id="98" name="Ellipse 97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99" name="Ellipse 98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ver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Textfeld 99"/>
              <p:cNvSpPr txBox="1"/>
              <p:nvPr/>
            </p:nvSpPr>
            <p:spPr>
              <a:xfrm>
                <a:off x="7289700" y="35409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0159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4" name="Textfeld 83"/>
            <p:cNvSpPr txBox="1"/>
            <p:nvPr/>
          </p:nvSpPr>
          <p:spPr>
            <a:xfrm>
              <a:off x="6588224" y="4221088"/>
              <a:ext cx="37189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Pul</a:t>
              </a:r>
              <a:endParaRPr lang="de-DE" sz="20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7020272" y="3933056"/>
              <a:ext cx="75661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Hanno</a:t>
              </a:r>
              <a:endParaRPr lang="de-DE" sz="20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6228184" y="4653136"/>
              <a:ext cx="57227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Pullo</a:t>
              </a:r>
              <a:endParaRPr lang="de-DE" sz="20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7956376" y="5589240"/>
              <a:ext cx="59952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passi</a:t>
              </a:r>
              <a:endParaRPr lang="de-DE" sz="20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8172400" y="4653136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akti</a:t>
              </a:r>
              <a:endParaRPr lang="de-DE" sz="2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156176" y="5085184"/>
              <a:ext cx="6267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Gene</a:t>
              </a:r>
              <a:endParaRPr lang="de-DE" sz="2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8244408" y="5157192"/>
              <a:ext cx="495672" cy="40011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000" dirty="0" err="1" smtClean="0"/>
                <a:t>Akti</a:t>
              </a:r>
              <a:endParaRPr lang="de-DE" sz="20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7596336" y="5949280"/>
              <a:ext cx="62837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Passi</a:t>
              </a:r>
              <a:endParaRPr lang="de-DE" sz="20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6732240" y="5805264"/>
              <a:ext cx="65723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Revol</a:t>
              </a:r>
              <a:endParaRPr lang="de-DE" sz="20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6372200" y="5589240"/>
              <a:ext cx="328616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cle</a:t>
              </a:r>
              <a:endParaRPr lang="de-DE" sz="20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7956376" y="4149080"/>
              <a:ext cx="37029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bra</a:t>
              </a:r>
              <a:endParaRPr lang="de-DE" sz="2000" dirty="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7308304" y="4226421"/>
              <a:ext cx="39914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Ser</a:t>
              </a:r>
              <a:endParaRPr lang="de-DE" sz="2000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7236296" y="6180162"/>
              <a:ext cx="384721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fikti</a:t>
              </a:r>
              <a:endParaRPr lang="de-DE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32904" y="891828"/>
            <a:ext cx="2915816" cy="2808312"/>
            <a:chOff x="3114092" y="2337814"/>
            <a:chExt cx="2915816" cy="2808312"/>
          </a:xfrm>
        </p:grpSpPr>
        <p:grpSp>
          <p:nvGrpSpPr>
            <p:cNvPr id="9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15" name="Ellipse 14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wer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3232708" y="2358291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3491880" y="2924944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Wit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707904" y="4365104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unsch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860032" y="422108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Ing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148064" y="3068960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sch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139952" y="2492896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besch</a:t>
              </a:r>
              <a:endParaRPr lang="de-DE" sz="2400" dirty="0"/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6069880" y="836712"/>
            <a:ext cx="2915816" cy="2837001"/>
            <a:chOff x="6048672" y="3807649"/>
            <a:chExt cx="2915816" cy="2837001"/>
          </a:xfrm>
        </p:grpSpPr>
        <p:grpSp>
          <p:nvGrpSpPr>
            <p:cNvPr id="36" name="Gruppieren 142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39" name="Ellipse 38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6875368" y="4638713"/>
                <a:ext cx="1273282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.werk</a:t>
                </a:r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feld 40"/>
              <p:cNvSpPr txBox="1"/>
              <p:nvPr/>
            </p:nvSpPr>
            <p:spPr>
              <a:xfrm>
                <a:off x="6228184" y="4581128"/>
                <a:ext cx="650819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Berg</a:t>
                </a:r>
                <a:endParaRPr lang="de-DE" sz="2400" dirty="0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8316416" y="4941168"/>
                <a:ext cx="548227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Bau</a:t>
                </a:r>
                <a:endParaRPr lang="de-DE" sz="2400" dirty="0"/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0120</a:t>
                </a:r>
                <a:endParaRPr lang="de-DE" sz="1000" b="1" dirty="0"/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8179525" y="4479503"/>
                <a:ext cx="496931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Uhr</a:t>
                </a:r>
                <a:endParaRPr lang="de-DE" sz="2400" dirty="0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6479040" y="4199904"/>
                <a:ext cx="753411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Mach</a:t>
                </a:r>
                <a:endParaRPr lang="de-DE" sz="2400" dirty="0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7740352" y="5805264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de-DE" sz="2400" dirty="0" smtClean="0"/>
                  <a:t>Mahl</a:t>
                </a:r>
                <a:endParaRPr lang="de-DE" sz="2400" dirty="0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8100392" y="5445224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de-DE" sz="2400" dirty="0" smtClean="0"/>
                  <a:t>Stau</a:t>
                </a:r>
                <a:endParaRPr lang="de-DE" sz="2400" dirty="0"/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6979328" y="3878464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de-DE" sz="2400" dirty="0" smtClean="0"/>
                  <a:t>Spiel</a:t>
                </a:r>
                <a:endParaRPr lang="de-DE" sz="2400" dirty="0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6444208" y="5661248"/>
                <a:ext cx="633187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Knet</a:t>
                </a:r>
                <a:endParaRPr lang="de-DE" sz="2400" dirty="0"/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6948264" y="6021288"/>
                <a:ext cx="668453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Rühr</a:t>
                </a:r>
                <a:endParaRPr lang="de-DE" sz="2400" dirty="0"/>
              </a:p>
            </p:txBody>
          </p:sp>
        </p:grpSp>
        <p:sp>
          <p:nvSpPr>
            <p:cNvPr id="37" name="Textfeld 36"/>
            <p:cNvSpPr txBox="1"/>
            <p:nvPr/>
          </p:nvSpPr>
          <p:spPr>
            <a:xfrm>
              <a:off x="6170845" y="5127575"/>
              <a:ext cx="66800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Tage</a:t>
              </a:r>
              <a:endParaRPr lang="de-DE" sz="24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668344" y="4077072"/>
              <a:ext cx="720080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400" dirty="0" smtClean="0"/>
                <a:t>Säge</a:t>
              </a:r>
              <a:endParaRPr lang="de-DE" sz="2400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32904" y="3899148"/>
            <a:ext cx="2915816" cy="2808312"/>
            <a:chOff x="3114092" y="2337814"/>
            <a:chExt cx="2915816" cy="2808312"/>
          </a:xfrm>
        </p:grpSpPr>
        <p:grpSp>
          <p:nvGrpSpPr>
            <p:cNvPr id="52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62" name="Ellipse 61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wert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3232708" y="2345717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0230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Textfeld 52"/>
            <p:cNvSpPr txBox="1"/>
            <p:nvPr/>
          </p:nvSpPr>
          <p:spPr>
            <a:xfrm>
              <a:off x="5292080" y="3429000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347864" y="2924944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Mehr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3203848" y="350100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Bar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4932040" y="285293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4932040" y="4077072"/>
              <a:ext cx="8194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Halb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347864" y="4149080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Gold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4211960" y="4509120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besch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3851920" y="2492896"/>
              <a:ext cx="11608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erschw</a:t>
              </a:r>
              <a:endParaRPr lang="de-DE" sz="2400" dirty="0"/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6090964" y="3891890"/>
            <a:ext cx="2915816" cy="2824078"/>
            <a:chOff x="144016" y="820946"/>
            <a:chExt cx="2915816" cy="2824078"/>
          </a:xfrm>
        </p:grpSpPr>
        <p:grpSp>
          <p:nvGrpSpPr>
            <p:cNvPr id="66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71" name="Ellipse 70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2" name="Ellipse 71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yse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199541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0161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>
              <a:off x="755576" y="1196752"/>
              <a:ext cx="7168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Dial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1907704" y="1340768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Anal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539552" y="2780928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Autol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1691680" y="2852936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Paral</a:t>
              </a:r>
              <a:endParaRPr lang="de-DE" sz="2400" dirty="0"/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3106440" y="2060848"/>
            <a:ext cx="2915816" cy="3125033"/>
            <a:chOff x="6048672" y="3519617"/>
            <a:chExt cx="2915816" cy="3125033"/>
          </a:xfrm>
        </p:grpSpPr>
        <p:grpSp>
          <p:nvGrpSpPr>
            <p:cNvPr id="75" name="Gruppieren 91"/>
            <p:cNvGrpSpPr/>
            <p:nvPr/>
          </p:nvGrpSpPr>
          <p:grpSpPr>
            <a:xfrm>
              <a:off x="6048672" y="3519617"/>
              <a:ext cx="2915816" cy="3125033"/>
              <a:chOff x="6048672" y="3519617"/>
              <a:chExt cx="2915816" cy="3125033"/>
            </a:xfrm>
          </p:grpSpPr>
          <p:sp>
            <p:nvSpPr>
              <p:cNvPr id="84" name="Ellipse 83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85" name="Ellipse 84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zeit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feld 85"/>
              <p:cNvSpPr txBox="1"/>
              <p:nvPr/>
            </p:nvSpPr>
            <p:spPr>
              <a:xfrm>
                <a:off x="7272808" y="3519617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0219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6" name="Textfeld 75"/>
            <p:cNvSpPr txBox="1"/>
            <p:nvPr/>
          </p:nvSpPr>
          <p:spPr>
            <a:xfrm>
              <a:off x="6802136" y="4119463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Aus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444208" y="4581128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Uhr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7380312" y="4005064"/>
              <a:ext cx="63478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Halb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7956376" y="5733256"/>
              <a:ext cx="32541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Ur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6660232" y="5733256"/>
              <a:ext cx="39433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Un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8172400" y="5085184"/>
              <a:ext cx="53059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Frei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8100392" y="4437112"/>
              <a:ext cx="4623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Vor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7236296" y="6021288"/>
              <a:ext cx="49757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Voll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48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28712" y="836712"/>
            <a:ext cx="2915816" cy="2809524"/>
            <a:chOff x="3114092" y="2336602"/>
            <a:chExt cx="2915816" cy="2809524"/>
          </a:xfrm>
        </p:grpSpPr>
        <p:grpSp>
          <p:nvGrpSpPr>
            <p:cNvPr id="9" name="Gruppieren 89"/>
            <p:cNvGrpSpPr/>
            <p:nvPr/>
          </p:nvGrpSpPr>
          <p:grpSpPr>
            <a:xfrm>
              <a:off x="3114092" y="2336602"/>
              <a:ext cx="2915816" cy="2809524"/>
              <a:chOff x="3114092" y="2336602"/>
              <a:chExt cx="2915816" cy="2809524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zeug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3245408" y="233660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4427984" y="4437112"/>
              <a:ext cx="8972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Werk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203848" y="3429000"/>
              <a:ext cx="8194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Halb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3491880" y="4221088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Spiel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788024" y="2852936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Fahr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923928" y="2492896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Feuer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083955" y="3861048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Flug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336654" y="2924944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Bett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076056" y="3284984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Rüst</a:t>
              </a:r>
              <a:endParaRPr lang="de-DE" sz="24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082580" y="849412"/>
            <a:ext cx="2915816" cy="2837001"/>
            <a:chOff x="6048672" y="3807649"/>
            <a:chExt cx="2915816" cy="2837001"/>
          </a:xfrm>
        </p:grpSpPr>
        <p:sp>
          <p:nvSpPr>
            <p:cNvPr id="22" name="Ellipse 21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.zig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744873" y="4113455"/>
              <a:ext cx="47128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sieb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8208783" y="4437112"/>
              <a:ext cx="4135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wür</a:t>
              </a:r>
              <a:endParaRPr lang="de-DE" sz="20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334189" y="5276700"/>
              <a:ext cx="4135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vier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7392945" y="6165304"/>
              <a:ext cx="41357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mal</a:t>
              </a:r>
              <a:endParaRPr lang="de-DE" sz="20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173158" y="5528349"/>
              <a:ext cx="42639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krat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0104</a:t>
              </a:r>
              <a:endParaRPr lang="de-DE" sz="1000" b="1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873251" y="5901022"/>
              <a:ext cx="386324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win</a:t>
              </a:r>
              <a:endParaRPr lang="de-DE" sz="2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8316416" y="4797152"/>
              <a:ext cx="270908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hit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6444208" y="5661248"/>
              <a:ext cx="59952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zwan</a:t>
              </a:r>
              <a:endParaRPr lang="de-DE" sz="2000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6300192" y="4869160"/>
              <a:ext cx="42639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fünf</a:t>
              </a:r>
              <a:endParaRPr lang="de-DE" sz="2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384833" y="4437112"/>
              <a:ext cx="541815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/>
                <a:t>sech</a:t>
              </a:r>
              <a:endParaRPr lang="de-DE" sz="2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812360" y="4149080"/>
              <a:ext cx="34304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err="1" smtClean="0">
                  <a:solidFill>
                    <a:srgbClr val="C00000"/>
                  </a:solidFill>
                </a:rPr>
                <a:t>pel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816881" y="5985663"/>
              <a:ext cx="484107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acht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7236296" y="3861806"/>
              <a:ext cx="570669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neun</a:t>
              </a:r>
              <a:endParaRPr lang="de-DE" sz="20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244408" y="5168309"/>
              <a:ext cx="471283" cy="400110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000" dirty="0" smtClean="0"/>
                <a:t>Dan</a:t>
              </a:r>
              <a:endParaRPr lang="de-DE" sz="20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380312" y="5805264"/>
              <a:ext cx="432048" cy="40011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de-DE" sz="2000" dirty="0" smtClean="0">
                  <a:solidFill>
                    <a:srgbClr val="C00000"/>
                  </a:solidFill>
                </a:rPr>
                <a:t>ran</a:t>
              </a:r>
              <a:endParaRPr lang="de-DE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44016" y="3870682"/>
            <a:ext cx="2915816" cy="2824078"/>
            <a:chOff x="144016" y="820946"/>
            <a:chExt cx="2915816" cy="2824078"/>
          </a:xfrm>
        </p:grpSpPr>
        <p:sp>
          <p:nvSpPr>
            <p:cNvPr id="45" name="Ellipse 44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zug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159353" y="1611058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Auf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1967837" y="2816553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An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0105</a:t>
              </a:r>
              <a:endParaRPr lang="de-DE" sz="10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27584" y="2924944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D-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411760" y="206609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234366" y="3094226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Kreuz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569198" y="1256885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Ein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216653" y="2181872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Aus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67544" y="2577537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Um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2279619" y="2487787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Eil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323528" y="170080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Ab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899592" y="933228"/>
              <a:ext cx="11095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Gegen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1837437" y="1196752"/>
              <a:ext cx="6976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Luft</a:t>
              </a:r>
              <a:endParaRPr lang="de-DE" sz="2400" dirty="0"/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6118076" y="3907656"/>
            <a:ext cx="2915816" cy="2808312"/>
            <a:chOff x="3114092" y="2337814"/>
            <a:chExt cx="2915816" cy="2808312"/>
          </a:xfrm>
        </p:grpSpPr>
        <p:grpSp>
          <p:nvGrpSpPr>
            <p:cNvPr id="62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zung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5493709" y="2371117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3" name="Textfeld 62"/>
            <p:cNvSpPr txBox="1"/>
            <p:nvPr/>
          </p:nvSpPr>
          <p:spPr>
            <a:xfrm>
              <a:off x="3347864" y="3429000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Sal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3563888" y="2780928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Sat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5004048" y="292494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At</a:t>
              </a:r>
              <a:endParaRPr lang="de-DE" sz="24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4427984" y="2492896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Sit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3635896" y="4293096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Sprei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4860032" y="4293096"/>
              <a:ext cx="647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Hei</a:t>
              </a:r>
              <a:endParaRPr lang="de-DE" sz="2400" dirty="0"/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3119140" y="2145556"/>
            <a:ext cx="2915816" cy="3155652"/>
            <a:chOff x="6048672" y="489372"/>
            <a:chExt cx="2915816" cy="3155652"/>
          </a:xfrm>
        </p:grpSpPr>
        <p:grpSp>
          <p:nvGrpSpPr>
            <p:cNvPr id="73" name="Gruppieren 90"/>
            <p:cNvGrpSpPr/>
            <p:nvPr/>
          </p:nvGrpSpPr>
          <p:grpSpPr>
            <a:xfrm>
              <a:off x="6048672" y="489372"/>
              <a:ext cx="2915816" cy="3155652"/>
              <a:chOff x="6048672" y="489372"/>
              <a:chExt cx="2915816" cy="3155652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82" name="Ellipse 81"/>
              <p:cNvSpPr/>
              <p:nvPr/>
            </p:nvSpPr>
            <p:spPr>
              <a:xfrm>
                <a:off x="6761927" y="1639087"/>
                <a:ext cx="1489306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zwang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7272808" y="48937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0162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4" name="Textfeld 73"/>
            <p:cNvSpPr txBox="1"/>
            <p:nvPr/>
          </p:nvSpPr>
          <p:spPr>
            <a:xfrm>
              <a:off x="7020272" y="1052736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Kauf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7668344" y="1268760"/>
              <a:ext cx="9557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Schul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6516216" y="1268760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be</a:t>
              </a:r>
              <a:endParaRPr lang="de-DE" sz="24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7236296" y="3068960"/>
              <a:ext cx="1035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Visum</a:t>
              </a:r>
              <a:endParaRPr lang="de-DE" sz="2400" dirty="0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6228184" y="177281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er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6372200" y="2785120"/>
              <a:ext cx="11142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Wasch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8177220" y="2348880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Zug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5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79512" y="820946"/>
            <a:ext cx="2915816" cy="2824078"/>
            <a:chOff x="6048672" y="820946"/>
            <a:chExt cx="2915816" cy="2824078"/>
          </a:xfrm>
        </p:grpSpPr>
        <p:grpSp>
          <p:nvGrpSpPr>
            <p:cNvPr id="9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17" name="Ellipse 16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anne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rgbClr val="66FF33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6444208" y="148478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6300192" y="2204864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588224" y="2636912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308304" y="2924944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versp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316416" y="2060848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028384" y="1340768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020272" y="1052736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Blaut</a:t>
              </a:r>
              <a:endParaRPr lang="de-DE" sz="2400" dirty="0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6048672" y="764704"/>
            <a:ext cx="2915816" cy="2852767"/>
            <a:chOff x="144016" y="3791883"/>
            <a:chExt cx="2915816" cy="2852767"/>
          </a:xfrm>
        </p:grpSpPr>
        <p:grpSp>
          <p:nvGrpSpPr>
            <p:cNvPr id="21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ant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205688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0223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2" name="Textfeld 21"/>
            <p:cNvSpPr txBox="1"/>
            <p:nvPr/>
          </p:nvSpPr>
          <p:spPr>
            <a:xfrm>
              <a:off x="1187624" y="4005064"/>
              <a:ext cx="51296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Gar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35360" y="4581128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ras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23528" y="5157192"/>
              <a:ext cx="63478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Radi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195736" y="4509120"/>
              <a:ext cx="58349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eleg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547664" y="5877272"/>
              <a:ext cx="69653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Vierk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683568" y="5733256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flagr</a:t>
              </a:r>
              <a:endParaRPr lang="de-DE" sz="2400" dirty="0"/>
            </a:p>
          </p:txBody>
        </p:sp>
      </p:grpSp>
      <p:grpSp>
        <p:nvGrpSpPr>
          <p:cNvPr id="35" name="Gruppieren 87"/>
          <p:cNvGrpSpPr/>
          <p:nvPr/>
        </p:nvGrpSpPr>
        <p:grpSpPr>
          <a:xfrm>
            <a:off x="179512" y="3845282"/>
            <a:ext cx="2915816" cy="2824078"/>
            <a:chOff x="6048672" y="820946"/>
            <a:chExt cx="2915816" cy="2824078"/>
          </a:xfrm>
        </p:grpSpPr>
        <p:sp>
          <p:nvSpPr>
            <p:cNvPr id="36" name="Ellipse 35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ar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020611" y="107742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8154539" y="1558849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6444208" y="2132856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100392" y="2492896"/>
              <a:ext cx="578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Tal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6192688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0010</a:t>
              </a:r>
              <a:endParaRPr lang="de-DE" sz="1000" b="1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020272" y="2924944"/>
              <a:ext cx="10246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Honor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516216" y="148478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7528180" y="1052736"/>
              <a:ext cx="699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unb</a:t>
              </a:r>
              <a:endParaRPr lang="de-DE" sz="2400" dirty="0"/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6048672" y="3807649"/>
            <a:ext cx="2915816" cy="2837001"/>
            <a:chOff x="6048672" y="3807649"/>
            <a:chExt cx="2915816" cy="2837001"/>
          </a:xfrm>
        </p:grpSpPr>
        <p:grpSp>
          <p:nvGrpSpPr>
            <p:cNvPr id="47" name="Gruppieren 91"/>
            <p:cNvGrpSpPr/>
            <p:nvPr/>
          </p:nvGrpSpPr>
          <p:grpSpPr>
            <a:xfrm>
              <a:off x="6048672" y="3807649"/>
              <a:ext cx="2915816" cy="2837001"/>
              <a:chOff x="6048672" y="3807649"/>
              <a:chExt cx="2915816" cy="2837001"/>
            </a:xfrm>
          </p:grpSpPr>
          <p:sp>
            <p:nvSpPr>
              <p:cNvPr id="56" name="Ellipse 55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arm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8471517" y="3807649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0124</a:t>
                </a:r>
                <a:endParaRPr lang="de-DE" sz="1000" b="1" dirty="0"/>
              </a:p>
            </p:txBody>
          </p:sp>
        </p:grpSp>
        <p:sp>
          <p:nvSpPr>
            <p:cNvPr id="48" name="Textfeld 47"/>
            <p:cNvSpPr txBox="1"/>
            <p:nvPr/>
          </p:nvSpPr>
          <p:spPr>
            <a:xfrm>
              <a:off x="8244408" y="4941168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blut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7524328" y="3861048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8244408" y="5373216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6300192" y="5085184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588224" y="4149080"/>
              <a:ext cx="77104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Dickd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668344" y="4293096"/>
              <a:ext cx="83997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brühw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516216" y="5733256"/>
              <a:ext cx="7534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Schw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236296" y="6021288"/>
              <a:ext cx="90890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Dünnd</a:t>
              </a:r>
              <a:endParaRPr lang="de-DE" sz="2400" dirty="0"/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3096344" y="1942232"/>
            <a:ext cx="2915816" cy="3142952"/>
            <a:chOff x="3096344" y="1942232"/>
            <a:chExt cx="2915816" cy="3142952"/>
          </a:xfrm>
        </p:grpSpPr>
        <p:grpSp>
          <p:nvGrpSpPr>
            <p:cNvPr id="59" name="Gruppieren 85"/>
            <p:cNvGrpSpPr/>
            <p:nvPr/>
          </p:nvGrpSpPr>
          <p:grpSpPr>
            <a:xfrm>
              <a:off x="3096344" y="1942232"/>
              <a:ext cx="2915816" cy="3142952"/>
              <a:chOff x="144016" y="3501698"/>
              <a:chExt cx="2915816" cy="3142952"/>
            </a:xfrm>
          </p:grpSpPr>
          <p:sp>
            <p:nvSpPr>
              <p:cNvPr id="61" name="Ellipse 60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C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art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1115955" y="4077050"/>
                <a:ext cx="325410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sp</a:t>
                </a:r>
                <a:endParaRPr lang="de-DE" sz="2400" dirty="0"/>
              </a:p>
            </p:txBody>
          </p:sp>
          <p:sp>
            <p:nvSpPr>
              <p:cNvPr id="64" name="Textfeld 63"/>
              <p:cNvSpPr txBox="1"/>
              <p:nvPr/>
            </p:nvSpPr>
            <p:spPr>
              <a:xfrm>
                <a:off x="2195736" y="4356160"/>
                <a:ext cx="17152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g</a:t>
                </a:r>
                <a:endParaRPr lang="de-DE" sz="2400" dirty="0"/>
              </a:p>
            </p:txBody>
          </p:sp>
          <p:sp>
            <p:nvSpPr>
              <p:cNvPr id="65" name="Textfeld 64"/>
              <p:cNvSpPr txBox="1"/>
              <p:nvPr/>
            </p:nvSpPr>
            <p:spPr>
              <a:xfrm>
                <a:off x="467544" y="4860216"/>
                <a:ext cx="171522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h</a:t>
                </a:r>
                <a:endParaRPr lang="de-DE" sz="2400" dirty="0"/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1187624" y="5877272"/>
                <a:ext cx="20518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B</a:t>
                </a:r>
                <a:endParaRPr lang="de-DE" sz="2400" dirty="0"/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2411873" y="5350496"/>
                <a:ext cx="153888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smtClean="0"/>
                  <a:t>z</a:t>
                </a:r>
                <a:endParaRPr lang="de-DE" sz="2400" dirty="0"/>
              </a:p>
            </p:txBody>
          </p:sp>
          <p:sp>
            <p:nvSpPr>
              <p:cNvPr id="68" name="Textfeld 67"/>
              <p:cNvSpPr txBox="1"/>
              <p:nvPr/>
            </p:nvSpPr>
            <p:spPr>
              <a:xfrm>
                <a:off x="1368901" y="3501698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0011</a:t>
                </a:r>
                <a:endParaRPr lang="de-DE" sz="1000" b="1" dirty="0"/>
              </a:p>
            </p:txBody>
          </p:sp>
          <p:sp>
            <p:nvSpPr>
              <p:cNvPr id="69" name="Textfeld 68"/>
              <p:cNvSpPr txBox="1"/>
              <p:nvPr/>
            </p:nvSpPr>
            <p:spPr>
              <a:xfrm>
                <a:off x="467544" y="5445224"/>
                <a:ext cx="514564" cy="461665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r>
                  <a:rPr lang="de-DE" sz="2400" dirty="0" err="1" smtClean="0"/>
                  <a:t>geg</a:t>
                </a:r>
                <a:endParaRPr lang="de-DE" sz="2400" dirty="0"/>
              </a:p>
            </p:txBody>
          </p:sp>
        </p:grpSp>
        <p:sp>
          <p:nvSpPr>
            <p:cNvPr id="70" name="Textfeld 69"/>
            <p:cNvSpPr txBox="1"/>
            <p:nvPr/>
          </p:nvSpPr>
          <p:spPr>
            <a:xfrm>
              <a:off x="4894662" y="4191471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ap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6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79512" y="836712"/>
            <a:ext cx="2915816" cy="2808312"/>
            <a:chOff x="3114092" y="2337814"/>
            <a:chExt cx="2915816" cy="2808312"/>
          </a:xfrm>
        </p:grpSpPr>
        <p:grpSp>
          <p:nvGrpSpPr>
            <p:cNvPr id="9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3923928" y="3140189"/>
                <a:ext cx="1327542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600" b="1" dirty="0" err="1" smtClean="0">
                    <a:solidFill>
                      <a:schemeClr val="tx1"/>
                    </a:solidFill>
                  </a:rPr>
                  <a:t>asche</a:t>
                </a:r>
                <a:endParaRPr lang="de-DE" sz="2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3135300" y="2434010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0125</a:t>
                </a:r>
                <a:endParaRPr lang="de-DE" sz="1000" b="1" dirty="0"/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5292080" y="3140968"/>
              <a:ext cx="5774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600" b="1" dirty="0" err="1" smtClean="0">
                  <a:latin typeface="Bradley Hand ITC" pitchFamily="66" charset="0"/>
                </a:rPr>
                <a:t>Fl</a:t>
              </a:r>
              <a:endParaRPr lang="de-DE" sz="3600" b="1" dirty="0">
                <a:latin typeface="Bradley Hand ITC" pitchFamily="66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4932040" y="2852936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Roh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139952" y="4581128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Rumfl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275856" y="321297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381949" y="385197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275856" y="364502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91880" y="2780928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Ginfl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470797" y="4221088"/>
              <a:ext cx="8851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Bastt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4139952" y="2420888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Handt</a:t>
              </a:r>
              <a:endParaRPr lang="de-DE" sz="2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076056" y="419147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4499992" y="4221088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erh</a:t>
              </a:r>
              <a:endParaRPr lang="de-DE" sz="2400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6048672" y="836712"/>
            <a:ext cx="2915816" cy="2808312"/>
            <a:chOff x="6048672" y="998351"/>
            <a:chExt cx="2915816" cy="2808312"/>
          </a:xfrm>
        </p:grpSpPr>
        <p:grpSp>
          <p:nvGrpSpPr>
            <p:cNvPr id="40" name="Gruppieren 86"/>
            <p:cNvGrpSpPr/>
            <p:nvPr/>
          </p:nvGrpSpPr>
          <p:grpSpPr>
            <a:xfrm>
              <a:off x="6048672" y="998351"/>
              <a:ext cx="2915816" cy="2808312"/>
              <a:chOff x="3114092" y="2337814"/>
              <a:chExt cx="2915816" cy="2808312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ase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4086031" y="2578526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V</a:t>
                </a:r>
                <a:endParaRPr lang="de-DE" sz="2800" b="1" dirty="0">
                  <a:latin typeface="Bradley Hand ITC" pitchFamily="66" charset="0"/>
                </a:endParaRPr>
              </a:p>
            </p:txBody>
          </p:sp>
          <p:sp>
            <p:nvSpPr>
              <p:cNvPr id="44" name="Textfeld 43"/>
              <p:cNvSpPr txBox="1"/>
              <p:nvPr/>
            </p:nvSpPr>
            <p:spPr>
              <a:xfrm>
                <a:off x="5219959" y="3059951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N</a:t>
                </a:r>
                <a:endParaRPr lang="de-DE" sz="2400" dirty="0"/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3419872" y="3921990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B</a:t>
                </a:r>
                <a:endParaRPr lang="de-DE" sz="2400" dirty="0"/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4167026" y="4423989"/>
                <a:ext cx="7825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Ekst</a:t>
                </a:r>
                <a:endParaRPr lang="de-DE" sz="2400" dirty="0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5220072" y="3851972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Ph</a:t>
                </a:r>
                <a:endParaRPr lang="de-DE" sz="2400" dirty="0"/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5563113" y="2434010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0012</a:t>
                </a:r>
                <a:endParaRPr lang="de-DE" sz="1000" b="1" dirty="0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3419872" y="2996952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H</a:t>
                </a:r>
                <a:endParaRPr lang="de-DE" sz="2400" dirty="0"/>
              </a:p>
            </p:txBody>
          </p:sp>
        </p:grpSp>
        <p:sp>
          <p:nvSpPr>
            <p:cNvPr id="50" name="Textfeld 49"/>
            <p:cNvSpPr txBox="1"/>
            <p:nvPr/>
          </p:nvSpPr>
          <p:spPr>
            <a:xfrm>
              <a:off x="7524328" y="1268760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Phr</a:t>
              </a:r>
              <a:endParaRPr lang="de-DE" sz="2400" dirty="0"/>
            </a:p>
          </p:txBody>
        </p:sp>
      </p:grpSp>
      <p:grpSp>
        <p:nvGrpSpPr>
          <p:cNvPr id="52" name="Gruppieren 51"/>
          <p:cNvGrpSpPr/>
          <p:nvPr/>
        </p:nvGrpSpPr>
        <p:grpSpPr>
          <a:xfrm>
            <a:off x="182116" y="3886448"/>
            <a:ext cx="2915816" cy="2808312"/>
            <a:chOff x="3114092" y="2337814"/>
            <a:chExt cx="2915816" cy="2808312"/>
          </a:xfrm>
        </p:grpSpPr>
        <p:grpSp>
          <p:nvGrpSpPr>
            <p:cNvPr id="53" name="Gruppieren 89"/>
            <p:cNvGrpSpPr/>
            <p:nvPr/>
          </p:nvGrpSpPr>
          <p:grpSpPr>
            <a:xfrm>
              <a:off x="3114092" y="2337814"/>
              <a:ext cx="2915816" cy="2808312"/>
              <a:chOff x="3114092" y="2337814"/>
              <a:chExt cx="2915816" cy="2808312"/>
            </a:xfrm>
          </p:grpSpPr>
          <p:sp>
            <p:nvSpPr>
              <p:cNvPr id="61" name="Ellipse 60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3964538" y="3140189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aß</a:t>
                </a:r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3148749" y="238442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0205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4" name="Textfeld 53"/>
            <p:cNvSpPr txBox="1"/>
            <p:nvPr/>
          </p:nvSpPr>
          <p:spPr>
            <a:xfrm>
              <a:off x="5219959" y="3059951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Fr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788024" y="4263479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verm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851920" y="4437112"/>
              <a:ext cx="8691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Aufw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4427984" y="2420888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563888" y="2708920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fr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3347864" y="3356992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6071468" y="3861048"/>
            <a:ext cx="2915816" cy="2824078"/>
            <a:chOff x="144016" y="820946"/>
            <a:chExt cx="2915816" cy="2824078"/>
          </a:xfrm>
        </p:grpSpPr>
        <p:grpSp>
          <p:nvGrpSpPr>
            <p:cNvPr id="65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73" name="Ellipse 72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74" name="Ellipse 73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66FF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ass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2498233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0206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6" name="Textfeld 65"/>
            <p:cNvSpPr txBox="1"/>
            <p:nvPr/>
          </p:nvSpPr>
          <p:spPr>
            <a:xfrm>
              <a:off x="755576" y="1196752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bl</a:t>
              </a:r>
              <a:endParaRPr lang="de-DE" sz="24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395536" y="1844824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539552" y="2564904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Abl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1535486" y="2895327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255566" y="2607295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339752" y="177281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907704" y="119675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3085232" y="1929532"/>
            <a:ext cx="2915816" cy="3128099"/>
            <a:chOff x="144016" y="3516551"/>
            <a:chExt cx="2915816" cy="3128099"/>
          </a:xfrm>
        </p:grpSpPr>
        <p:grpSp>
          <p:nvGrpSpPr>
            <p:cNvPr id="77" name="Gruppieren 83"/>
            <p:cNvGrpSpPr/>
            <p:nvPr/>
          </p:nvGrpSpPr>
          <p:grpSpPr>
            <a:xfrm>
              <a:off x="144016" y="3516551"/>
              <a:ext cx="2915816" cy="3128099"/>
              <a:chOff x="144016" y="3516551"/>
              <a:chExt cx="2915816" cy="3128099"/>
            </a:xfrm>
          </p:grpSpPr>
          <p:sp>
            <p:nvSpPr>
              <p:cNvPr id="92" name="Ellipse 91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93" name="Ellipse 92"/>
              <p:cNvSpPr/>
              <p:nvPr/>
            </p:nvSpPr>
            <p:spPr>
              <a:xfrm>
                <a:off x="994462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asse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Textfeld 93"/>
              <p:cNvSpPr txBox="1"/>
              <p:nvPr/>
            </p:nvSpPr>
            <p:spPr>
              <a:xfrm>
                <a:off x="1371505" y="3516551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0168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8" name="Textfeld 77"/>
            <p:cNvSpPr txBox="1"/>
            <p:nvPr/>
          </p:nvSpPr>
          <p:spPr>
            <a:xfrm>
              <a:off x="467544" y="4725144"/>
              <a:ext cx="27411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de-DE" sz="2400" dirty="0"/>
            </a:p>
          </p:txBody>
        </p:sp>
        <p:sp>
          <p:nvSpPr>
            <p:cNvPr id="79" name="Textfeld 78"/>
            <p:cNvSpPr txBox="1"/>
            <p:nvPr/>
          </p:nvSpPr>
          <p:spPr>
            <a:xfrm>
              <a:off x="2267744" y="4725144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395536" y="5301208"/>
              <a:ext cx="58144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Teet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1835696" y="5733256"/>
              <a:ext cx="82234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Rohm</a:t>
              </a:r>
              <a:endParaRPr lang="de-DE" sz="2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259632" y="3933056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539552" y="4293096"/>
              <a:ext cx="73577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Erbm</a:t>
              </a:r>
              <a:endParaRPr lang="de-DE" sz="2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1619672" y="4077072"/>
              <a:ext cx="49693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Mel</a:t>
              </a:r>
              <a:endParaRPr lang="de-DE" sz="24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2130980" y="4221088"/>
              <a:ext cx="424796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Kl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2339752" y="5229200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2699792" y="5013176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1187624" y="6021288"/>
              <a:ext cx="70211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verpr</a:t>
              </a:r>
              <a:endParaRPr lang="de-DE" sz="24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899592" y="5733256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539552" y="5661248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7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88"/>
          <p:cNvGrpSpPr/>
          <p:nvPr/>
        </p:nvGrpSpPr>
        <p:grpSpPr>
          <a:xfrm>
            <a:off x="179512" y="836712"/>
            <a:ext cx="2915816" cy="2837001"/>
            <a:chOff x="6048672" y="3807649"/>
            <a:chExt cx="2915816" cy="2837001"/>
          </a:xfrm>
        </p:grpSpPr>
        <p:sp>
          <p:nvSpPr>
            <p:cNvPr id="9" name="Ellipse 8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020611" y="4077050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100392" y="4356160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291657" y="5360850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660232" y="5877272"/>
              <a:ext cx="61715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Spin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244408" y="5085184"/>
              <a:ext cx="376706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Pir</a:t>
              </a:r>
              <a:endParaRPr lang="de-DE" sz="24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8471517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0013</a:t>
              </a:r>
              <a:endParaRPr lang="de-DE" sz="1000" b="1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596336" y="5877272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Spag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444208" y="4509120"/>
              <a:ext cx="35907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Sk</a:t>
              </a:r>
              <a:endParaRPr lang="de-DE" sz="2400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6048672" y="849635"/>
            <a:ext cx="2915816" cy="2824078"/>
            <a:chOff x="144016" y="820946"/>
            <a:chExt cx="2915816" cy="2824078"/>
          </a:xfrm>
        </p:grpSpPr>
        <p:grpSp>
          <p:nvGrpSpPr>
            <p:cNvPr id="20" name="Gruppieren 80"/>
            <p:cNvGrpSpPr/>
            <p:nvPr/>
          </p:nvGrpSpPr>
          <p:grpSpPr>
            <a:xfrm>
              <a:off x="144016" y="820946"/>
              <a:ext cx="2915816" cy="2824078"/>
              <a:chOff x="144016" y="820946"/>
              <a:chExt cx="2915816" cy="2824078"/>
            </a:xfrm>
          </p:grpSpPr>
          <p:sp>
            <p:nvSpPr>
              <p:cNvPr id="33" name="Ellipse 32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rgbClr val="000000"/>
                    </a:solidFill>
                  </a:rPr>
                  <a:t>atte</a:t>
                </a:r>
                <a:endParaRPr lang="de-DE" sz="2800" b="1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199541" y="820946"/>
                <a:ext cx="466794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0126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Textfeld 20"/>
            <p:cNvSpPr txBox="1"/>
            <p:nvPr/>
          </p:nvSpPr>
          <p:spPr>
            <a:xfrm>
              <a:off x="683568" y="2780928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W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282541" y="163259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95536" y="234888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489316" y="1297224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Holzl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1115616" y="3068960"/>
              <a:ext cx="10629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Turnm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95536" y="184482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156386" y="2566645"/>
              <a:ext cx="5790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600" dirty="0" err="1" smtClean="0">
                  <a:latin typeface="Bradley Hand ITC" pitchFamily="66" charset="0"/>
                </a:rPr>
                <a:t>Pl</a:t>
              </a:r>
              <a:endParaRPr lang="de-DE" sz="3600" dirty="0">
                <a:latin typeface="Bradley Hand ITC" pitchFamily="66" charset="0"/>
              </a:endParaRP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403648" y="1052736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Hausr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2434941" y="21049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179512" y="3857982"/>
            <a:ext cx="2915816" cy="2824078"/>
            <a:chOff x="6048672" y="820946"/>
            <a:chExt cx="2915816" cy="2824078"/>
          </a:xfrm>
        </p:grpSpPr>
        <p:grpSp>
          <p:nvGrpSpPr>
            <p:cNvPr id="38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50" name="Ellipse 49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 fontAlgn="b"/>
                <a:r>
                  <a:rPr lang="de-DE" sz="2800" b="1" dirty="0" smtClean="0">
                    <a:solidFill>
                      <a:srgbClr val="000000"/>
                    </a:solidFill>
                  </a:rPr>
                  <a:t>.</a:t>
                </a:r>
                <a:r>
                  <a:rPr lang="de-DE" sz="800" b="1" dirty="0" smtClean="0">
                    <a:solidFill>
                      <a:srgbClr val="000000"/>
                    </a:solidFill>
                  </a:rPr>
                  <a:t> </a:t>
                </a:r>
                <a:r>
                  <a:rPr lang="de-DE" sz="2800" b="1" dirty="0" err="1" smtClean="0">
                    <a:solidFill>
                      <a:srgbClr val="000000"/>
                    </a:solidFill>
                  </a:rPr>
                  <a:t>atur</a:t>
                </a:r>
                <a:endParaRPr lang="de-DE" sz="28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8465371" y="820946"/>
                <a:ext cx="466794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0127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" name="Textfeld 38"/>
            <p:cNvSpPr txBox="1"/>
            <p:nvPr/>
          </p:nvSpPr>
          <p:spPr>
            <a:xfrm>
              <a:off x="7082037" y="908720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Quadr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884368" y="1268760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Mini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372200" y="245774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N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244408" y="213285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St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790588" y="2636912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Karik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138598" y="1624606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Sign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8100392" y="1700808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Kre</a:t>
              </a:r>
              <a:endParaRPr lang="de-DE" sz="2400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6533794" y="1203444"/>
              <a:ext cx="1007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Appar</a:t>
              </a:r>
              <a:endParaRPr lang="de-DE" sz="24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7236296" y="3068960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Frohn</a:t>
              </a:r>
              <a:endParaRPr lang="de-DE" sz="2400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084168" y="2060848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Arm</a:t>
              </a:r>
              <a:endParaRPr lang="de-DE" sz="24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461786" y="2783969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Klavi</a:t>
              </a:r>
              <a:endParaRPr lang="de-DE" sz="2400" dirty="0"/>
            </a:p>
          </p:txBody>
        </p:sp>
      </p:grpSp>
      <p:grpSp>
        <p:nvGrpSpPr>
          <p:cNvPr id="53" name="Gruppieren 80"/>
          <p:cNvGrpSpPr/>
          <p:nvPr/>
        </p:nvGrpSpPr>
        <p:grpSpPr>
          <a:xfrm>
            <a:off x="6048672" y="3870682"/>
            <a:ext cx="2915816" cy="2824078"/>
            <a:chOff x="144016" y="820946"/>
            <a:chExt cx="2915816" cy="2824078"/>
          </a:xfrm>
        </p:grpSpPr>
        <p:sp>
          <p:nvSpPr>
            <p:cNvPr id="54" name="Ellipse 53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.atz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1043608" y="1124744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Fr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2339752" y="1844824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306006" y="1960037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Sp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1547664" y="299695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0014</a:t>
              </a:r>
              <a:endParaRPr lang="de-DE" sz="1000" b="1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11560" y="263691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2195736" y="2420888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1691680" y="1124744"/>
              <a:ext cx="7505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Rab</a:t>
              </a:r>
              <a:endParaRPr lang="de-DE" sz="24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539552" y="1455167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3119140" y="1827932"/>
            <a:ext cx="2915816" cy="3141925"/>
            <a:chOff x="6048672" y="3502725"/>
            <a:chExt cx="2915816" cy="3141925"/>
          </a:xfrm>
        </p:grpSpPr>
        <p:grpSp>
          <p:nvGrpSpPr>
            <p:cNvPr id="67" name="Gruppieren 91"/>
            <p:cNvGrpSpPr/>
            <p:nvPr/>
          </p:nvGrpSpPr>
          <p:grpSpPr>
            <a:xfrm>
              <a:off x="6048672" y="3502725"/>
              <a:ext cx="2915816" cy="3141925"/>
              <a:chOff x="6048672" y="3502725"/>
              <a:chExt cx="2915816" cy="3141925"/>
            </a:xfrm>
          </p:grpSpPr>
          <p:sp>
            <p:nvSpPr>
              <p:cNvPr id="78" name="Ellipse 77"/>
              <p:cNvSpPr/>
              <p:nvPr/>
            </p:nvSpPr>
            <p:spPr>
              <a:xfrm>
                <a:off x="6048672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CD03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6899118" y="4638713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chemeClr val="tx1"/>
                    </a:solidFill>
                  </a:rPr>
                  <a:t>atze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Textfeld 79"/>
              <p:cNvSpPr txBox="1"/>
              <p:nvPr/>
            </p:nvSpPr>
            <p:spPr>
              <a:xfrm>
                <a:off x="7285508" y="3502725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0169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8" name="Textfeld 67"/>
            <p:cNvSpPr txBox="1"/>
            <p:nvPr/>
          </p:nvSpPr>
          <p:spPr>
            <a:xfrm>
              <a:off x="6444208" y="4581128"/>
              <a:ext cx="18755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T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550124" y="5751264"/>
              <a:ext cx="753411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Wildk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8460432" y="5373216"/>
              <a:ext cx="20518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K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7126188" y="6111304"/>
              <a:ext cx="87363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Hausk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7308304" y="3933056"/>
              <a:ext cx="73577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schm</a:t>
              </a:r>
              <a:endParaRPr lang="de-DE" sz="2400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6660232" y="4221088"/>
              <a:ext cx="61555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Matr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228184" y="5157192"/>
              <a:ext cx="290144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Fr</a:t>
              </a:r>
              <a:endParaRPr lang="de-DE" sz="2400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8100392" y="4293096"/>
              <a:ext cx="30777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Pr</a:t>
              </a:r>
              <a:endParaRPr lang="de-DE" sz="24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8388424" y="4869160"/>
              <a:ext cx="424796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Gl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7963628" y="5580529"/>
              <a:ext cx="309380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pl</a:t>
              </a:r>
              <a:endParaRPr lang="de-DE" sz="32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8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90"/>
          <p:cNvGrpSpPr/>
          <p:nvPr/>
        </p:nvGrpSpPr>
        <p:grpSpPr>
          <a:xfrm>
            <a:off x="144016" y="820946"/>
            <a:ext cx="2915816" cy="2824078"/>
            <a:chOff x="6048672" y="820946"/>
            <a:chExt cx="2915816" cy="2824078"/>
          </a:xfrm>
        </p:grpSpPr>
        <p:sp>
          <p:nvSpPr>
            <p:cNvPr id="9" name="Ellipse 8"/>
            <p:cNvSpPr/>
            <p:nvPr/>
          </p:nvSpPr>
          <p:spPr>
            <a:xfrm>
              <a:off x="6048672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0" name="Ellipse 9"/>
            <p:cNvSpPr/>
            <p:nvPr/>
          </p:nvSpPr>
          <p:spPr>
            <a:xfrm>
              <a:off x="6899118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auen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596336" y="105273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172400" y="1772816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Fr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291657" y="2361224"/>
              <a:ext cx="5581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kl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926566" y="2852936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465370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0061</a:t>
              </a:r>
              <a:endParaRPr lang="de-DE" sz="1000" b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6948264" y="2924944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mi</a:t>
              </a:r>
              <a:endParaRPr lang="de-DE" sz="24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804248" y="1124744"/>
              <a:ext cx="6639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4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228184" y="1628800"/>
              <a:ext cx="6094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Kl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078966" y="1268760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8172400" y="2276872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048672" y="820946"/>
            <a:ext cx="2915816" cy="2824078"/>
            <a:chOff x="6048672" y="820946"/>
            <a:chExt cx="2915816" cy="2824078"/>
          </a:xfrm>
        </p:grpSpPr>
        <p:grpSp>
          <p:nvGrpSpPr>
            <p:cNvPr id="22" name="Gruppieren 90"/>
            <p:cNvGrpSpPr/>
            <p:nvPr/>
          </p:nvGrpSpPr>
          <p:grpSpPr>
            <a:xfrm>
              <a:off x="6048672" y="820946"/>
              <a:ext cx="2915816" cy="2824078"/>
              <a:chOff x="6048672" y="820946"/>
              <a:chExt cx="2915816" cy="2824078"/>
            </a:xfrm>
          </p:grpSpPr>
          <p:sp>
            <p:nvSpPr>
              <p:cNvPr id="33" name="Ellipse 32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6833935" y="1639087"/>
                <a:ext cx="1345290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.äume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8465370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0207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3" name="Textfeld 22"/>
            <p:cNvSpPr txBox="1"/>
            <p:nvPr/>
          </p:nvSpPr>
          <p:spPr>
            <a:xfrm>
              <a:off x="6300192" y="184482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588224" y="1340768"/>
              <a:ext cx="3722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8172400" y="1628800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8100392" y="2420888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7740352" y="2852936"/>
              <a:ext cx="4633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Tr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6732240" y="2780928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Sch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092280" y="980728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Albtr</a:t>
              </a:r>
              <a:endParaRPr lang="de-DE" sz="2400" dirty="0"/>
            </a:p>
          </p:txBody>
        </p:sp>
      </p:grpSp>
      <p:grpSp>
        <p:nvGrpSpPr>
          <p:cNvPr id="37" name="Gruppieren 83"/>
          <p:cNvGrpSpPr/>
          <p:nvPr/>
        </p:nvGrpSpPr>
        <p:grpSpPr>
          <a:xfrm>
            <a:off x="144016" y="3791883"/>
            <a:ext cx="2915816" cy="2852767"/>
            <a:chOff x="144016" y="3791883"/>
            <a:chExt cx="2915816" cy="2852767"/>
          </a:xfrm>
        </p:grpSpPr>
        <p:sp>
          <p:nvSpPr>
            <p:cNvPr id="38" name="Ellipse 37"/>
            <p:cNvSpPr/>
            <p:nvPr/>
          </p:nvSpPr>
          <p:spPr>
            <a:xfrm>
              <a:off x="144016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994462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.aus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827584" y="4293096"/>
              <a:ext cx="10259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r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2195736" y="4356160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467544" y="4860216"/>
              <a:ext cx="222818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827584" y="5724312"/>
              <a:ext cx="256480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2411873" y="5350496"/>
              <a:ext cx="17152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</a:t>
              </a:r>
              <a:endParaRPr lang="de-DE" sz="2400" dirty="0"/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205688" y="3791883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0015</a:t>
              </a:r>
              <a:endParaRPr lang="de-DE" sz="1000" b="1" dirty="0"/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1854550" y="5877272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>
                  <a:latin typeface="Arial" pitchFamily="34" charset="0"/>
                  <a:cs typeface="Arial" pitchFamily="34" charset="0"/>
                </a:rPr>
                <a:t>her</a:t>
              </a:r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1259632" y="4005064"/>
              <a:ext cx="68608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Nikol</a:t>
              </a:r>
              <a:endParaRPr lang="de-DE" sz="2400" dirty="0"/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6048672" y="3830851"/>
            <a:ext cx="2915816" cy="2838509"/>
            <a:chOff x="3114092" y="2307617"/>
            <a:chExt cx="2915816" cy="2838509"/>
          </a:xfrm>
        </p:grpSpPr>
        <p:grpSp>
          <p:nvGrpSpPr>
            <p:cNvPr id="49" name="Gruppieren 89"/>
            <p:cNvGrpSpPr/>
            <p:nvPr/>
          </p:nvGrpSpPr>
          <p:grpSpPr>
            <a:xfrm>
              <a:off x="3114092" y="2307617"/>
              <a:ext cx="2915816" cy="2838509"/>
              <a:chOff x="3114092" y="2307617"/>
              <a:chExt cx="2915816" cy="2838509"/>
            </a:xfrm>
          </p:grpSpPr>
          <p:sp>
            <p:nvSpPr>
              <p:cNvPr id="61" name="Ellipse 60"/>
              <p:cNvSpPr/>
              <p:nvPr/>
            </p:nvSpPr>
            <p:spPr>
              <a:xfrm>
                <a:off x="3114092" y="2337814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3872225" y="3140189"/>
                <a:ext cx="1399550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ausen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5419097" y="2307617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0170</a:t>
                </a:r>
                <a:endParaRPr lang="de-DE" sz="1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" name="Textfeld 49"/>
            <p:cNvSpPr txBox="1"/>
            <p:nvPr/>
          </p:nvSpPr>
          <p:spPr>
            <a:xfrm>
              <a:off x="4255379" y="2492896"/>
              <a:ext cx="5341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err="1" smtClean="0">
                  <a:latin typeface="Bradley Hand ITC" pitchFamily="66" charset="0"/>
                </a:rPr>
                <a:t>Fl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3491880" y="2780928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Ban</a:t>
              </a:r>
              <a:endParaRPr lang="de-DE" sz="2400" dirty="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3203848" y="3645024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entl</a:t>
              </a:r>
              <a:endParaRPr lang="de-DE" sz="2400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5292080" y="321297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3635896" y="429309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5364088" y="371703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4788024" y="450912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</a:t>
              </a:r>
              <a:endParaRPr lang="de-DE" sz="24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148064" y="2636912"/>
              <a:ext cx="125034" cy="58477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3200" b="1" dirty="0" smtClean="0">
                  <a:latin typeface="Bradley Hand ITC" pitchFamily="66" charset="0"/>
                </a:rPr>
                <a:t>l</a:t>
              </a:r>
              <a:endParaRPr lang="de-DE" sz="3200" b="1" dirty="0">
                <a:latin typeface="Bradley Hand ITC" pitchFamily="66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4067944" y="4437112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Gr</a:t>
              </a:r>
              <a:endParaRPr lang="de-DE" sz="24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4932040" y="4149080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abbr</a:t>
              </a:r>
              <a:endParaRPr lang="de-DE" sz="2400" dirty="0"/>
            </a:p>
          </p:txBody>
        </p:sp>
      </p:grpSp>
      <p:grpSp>
        <p:nvGrpSpPr>
          <p:cNvPr id="64" name="Gruppieren 89"/>
          <p:cNvGrpSpPr/>
          <p:nvPr/>
        </p:nvGrpSpPr>
        <p:grpSpPr>
          <a:xfrm>
            <a:off x="3114092" y="2032159"/>
            <a:ext cx="2915816" cy="3113967"/>
            <a:chOff x="3114092" y="2032159"/>
            <a:chExt cx="2915816" cy="3113967"/>
          </a:xfrm>
        </p:grpSpPr>
        <p:sp>
          <p:nvSpPr>
            <p:cNvPr id="65" name="Ellipse 64"/>
            <p:cNvSpPr/>
            <p:nvPr/>
          </p:nvSpPr>
          <p:spPr>
            <a:xfrm>
              <a:off x="3114092" y="2337814"/>
              <a:ext cx="2915816" cy="2808312"/>
            </a:xfrm>
            <a:prstGeom prst="ellipse">
              <a:avLst/>
            </a:prstGeom>
            <a:noFill/>
            <a:ln w="139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964538" y="3140189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</a:t>
              </a:r>
              <a:r>
                <a:rPr lang="de-DE" sz="2800" b="1" dirty="0" err="1" smtClean="0">
                  <a:solidFill>
                    <a:schemeClr val="tx1"/>
                  </a:solidFill>
                </a:rPr>
                <a:t>aut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4086031" y="2578526"/>
              <a:ext cx="2936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>
                  <a:latin typeface="Bradley Hand ITC" pitchFamily="66" charset="0"/>
                </a:rPr>
                <a:t>l</a:t>
              </a:r>
              <a:endParaRPr lang="de-DE" sz="2800" b="1" dirty="0">
                <a:latin typeface="Bradley Hand ITC" pitchFamily="66" charset="0"/>
              </a:endParaRP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5219959" y="305995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</a:t>
              </a:r>
              <a:endParaRPr lang="de-DE" sz="24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419872" y="392199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b</a:t>
              </a:r>
              <a:endParaRPr lang="de-DE" sz="2400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4283968" y="443711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Br</a:t>
              </a:r>
              <a:endParaRPr lang="de-DE" sz="24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5381949" y="385197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4335529" y="203215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0016</a:t>
              </a:r>
              <a:endParaRPr lang="de-DE" sz="1000" b="1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3419872" y="2996952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M</a:t>
              </a:r>
              <a:endParaRPr lang="de-DE" sz="2400" dirty="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4644008" y="256490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Kr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/>
          <p:cNvSpPr txBox="1"/>
          <p:nvPr/>
        </p:nvSpPr>
        <p:spPr>
          <a:xfrm>
            <a:off x="4668285" y="-27384"/>
            <a:ext cx="3488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n-lt"/>
              </a:rPr>
              <a:t>Alle kompletten Rotunden</a:t>
            </a:r>
          </a:p>
          <a:p>
            <a:pPr algn="r"/>
            <a:r>
              <a:rPr lang="de-DE" sz="2400" b="1" dirty="0" smtClean="0">
                <a:solidFill>
                  <a:srgbClr val="0070C0"/>
                </a:solidFill>
                <a:latin typeface="+mn-lt"/>
              </a:rPr>
              <a:t>A-Z / Seite 9 </a:t>
            </a:r>
            <a:endParaRPr lang="de-DE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itel 1"/>
          <p:cNvSpPr>
            <a:spLocks/>
          </p:cNvSpPr>
          <p:nvPr/>
        </p:nvSpPr>
        <p:spPr bwMode="auto">
          <a:xfrm>
            <a:off x="-50160" y="6504039"/>
            <a:ext cx="1259632" cy="43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1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de-DE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Finde?DAS</a:t>
            </a:r>
            <a:r>
              <a:rPr lang="de-DE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</a:t>
            </a:r>
            <a:r>
              <a:rPr lang="de-DE" sz="1600" dirty="0" smtClean="0">
                <a:latin typeface="Calibri" pitchFamily="34" charset="0"/>
              </a:rPr>
              <a:t>®</a:t>
            </a:r>
            <a:r>
              <a:rPr lang="de-DE" sz="1600" i="1" dirty="0" smtClean="0">
                <a:latin typeface="Calibri" pitchFamily="34" charset="0"/>
              </a:rPr>
              <a:t> </a:t>
            </a:r>
            <a:endParaRPr lang="de-DE" sz="1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28" name="Picture 2" descr="G:\___FindeDAS\AAA_AduNeuro-Spa\AAA-FERTIGE PARCOURS_ppt\AduNeuro-Spas XS-S-M-L-XL - komplette Pakete\AduNeuro-Spas XS - XL _ Üb.Bl. bunt sortiert\Onlineshop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6593" y="69132"/>
            <a:ext cx="725528" cy="682850"/>
          </a:xfrm>
          <a:prstGeom prst="rect">
            <a:avLst/>
          </a:prstGeom>
          <a:noFill/>
        </p:spPr>
      </p:pic>
      <p:sp>
        <p:nvSpPr>
          <p:cNvPr id="29" name="Textfeld 28"/>
          <p:cNvSpPr txBox="1"/>
          <p:nvPr/>
        </p:nvSpPr>
        <p:spPr>
          <a:xfrm>
            <a:off x="4020959" y="6642556"/>
            <a:ext cx="10550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+mn-lt"/>
                <a:cs typeface="Arial"/>
              </a:rPr>
              <a:t>© Christian Bosenick</a:t>
            </a:r>
            <a:endParaRPr lang="de-DE" sz="800" dirty="0">
              <a:latin typeface="+mn-lt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248039" y="745540"/>
            <a:ext cx="2638607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latin typeface="+mn-lt"/>
              </a:rPr>
              <a:t>Wort-Anfänge im </a:t>
            </a:r>
            <a:r>
              <a:rPr lang="de-DE" sz="1400" b="1" dirty="0" smtClean="0">
                <a:latin typeface="+mn-lt"/>
              </a:rPr>
              <a:t>Reifen</a:t>
            </a:r>
            <a:r>
              <a:rPr lang="de-DE" sz="1400" dirty="0" smtClean="0">
                <a:latin typeface="+mn-lt"/>
              </a:rPr>
              <a:t> </a:t>
            </a:r>
          </a:p>
          <a:p>
            <a:pPr algn="ctr"/>
            <a:r>
              <a:rPr lang="de-DE" sz="1400" dirty="0" smtClean="0">
                <a:latin typeface="+mn-lt"/>
              </a:rPr>
              <a:t>dürfen</a:t>
            </a:r>
            <a:r>
              <a:rPr lang="de-DE" sz="1400" b="1" dirty="0" smtClean="0">
                <a:latin typeface="+mn-lt"/>
              </a:rPr>
              <a:t> max.5 Buchstaben </a:t>
            </a:r>
            <a:r>
              <a:rPr lang="de-DE" sz="1400" dirty="0" smtClean="0">
                <a:latin typeface="+mn-lt"/>
              </a:rPr>
              <a:t>haben!</a:t>
            </a:r>
            <a:endParaRPr lang="de-DE" sz="1400" dirty="0">
              <a:latin typeface="+mn-lt"/>
            </a:endParaRPr>
          </a:p>
        </p:txBody>
      </p:sp>
      <p:sp>
        <p:nvSpPr>
          <p:cNvPr id="88" name="Titel 1"/>
          <p:cNvSpPr>
            <a:spLocks/>
          </p:cNvSpPr>
          <p:nvPr/>
        </p:nvSpPr>
        <p:spPr bwMode="auto">
          <a:xfrm>
            <a:off x="-9216" y="76155"/>
            <a:ext cx="2088232" cy="36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e-DE" sz="3600" b="1" dirty="0" err="1" smtClean="0">
                <a:latin typeface="+mn-lt"/>
              </a:rPr>
              <a:t>Ro.</a:t>
            </a:r>
            <a:r>
              <a:rPr lang="de-DE" sz="3600" b="1" dirty="0" err="1" smtClean="0">
                <a:latin typeface="+mn-lt"/>
                <a:cs typeface="Arial" pitchFamily="34" charset="0"/>
              </a:rPr>
              <a:t>tunde</a:t>
            </a:r>
            <a:endParaRPr lang="de-DE" sz="3600" dirty="0">
              <a:latin typeface="+mn-lt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44016" y="764704"/>
            <a:ext cx="2915816" cy="2852767"/>
            <a:chOff x="144016" y="3791883"/>
            <a:chExt cx="2915816" cy="2852767"/>
          </a:xfrm>
        </p:grpSpPr>
        <p:grpSp>
          <p:nvGrpSpPr>
            <p:cNvPr id="9" name="Gruppieren 83"/>
            <p:cNvGrpSpPr/>
            <p:nvPr/>
          </p:nvGrpSpPr>
          <p:grpSpPr>
            <a:xfrm>
              <a:off x="144016" y="3791883"/>
              <a:ext cx="2915816" cy="2852767"/>
              <a:chOff x="144016" y="3791883"/>
              <a:chExt cx="2915816" cy="2852767"/>
            </a:xfrm>
          </p:grpSpPr>
          <p:sp>
            <p:nvSpPr>
              <p:cNvPr id="14" name="Ellipse 13"/>
              <p:cNvSpPr/>
              <p:nvPr/>
            </p:nvSpPr>
            <p:spPr>
              <a:xfrm>
                <a:off x="144016" y="3836338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de-DE" sz="2000"/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929279" y="4638713"/>
                <a:ext cx="1345290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800" b="1" dirty="0" smtClean="0">
                    <a:solidFill>
                      <a:srgbClr val="000000"/>
                    </a:solidFill>
                  </a:rPr>
                  <a:t>bahn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205689" y="3791883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dirty="0" smtClean="0"/>
                  <a:t>0128</a:t>
                </a:r>
                <a:endParaRPr lang="de-DE" sz="1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Textfeld 9"/>
            <p:cNvSpPr txBox="1"/>
            <p:nvPr/>
          </p:nvSpPr>
          <p:spPr>
            <a:xfrm>
              <a:off x="539552" y="4293096"/>
              <a:ext cx="59952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Lauf</a:t>
              </a:r>
              <a:endParaRPr lang="de-DE" sz="24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979712" y="5706482"/>
              <a:ext cx="719749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Hoch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763688" y="4149080"/>
              <a:ext cx="77104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Eisen</a:t>
              </a:r>
              <a:endParaRPr lang="de-DE" sz="24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611560" y="5805264"/>
              <a:ext cx="63318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Auto</a:t>
              </a:r>
              <a:endParaRPr lang="de-DE" sz="2400" dirty="0"/>
            </a:p>
          </p:txBody>
        </p:sp>
      </p:grpSp>
      <p:grpSp>
        <p:nvGrpSpPr>
          <p:cNvPr id="17" name="Gruppieren 124"/>
          <p:cNvGrpSpPr/>
          <p:nvPr/>
        </p:nvGrpSpPr>
        <p:grpSpPr>
          <a:xfrm>
            <a:off x="6061372" y="820946"/>
            <a:ext cx="2915816" cy="2824078"/>
            <a:chOff x="144016" y="820946"/>
            <a:chExt cx="2915816" cy="2824078"/>
          </a:xfrm>
        </p:grpSpPr>
        <p:sp>
          <p:nvSpPr>
            <p:cNvPr id="18" name="Ellipse 17"/>
            <p:cNvSpPr/>
            <p:nvPr/>
          </p:nvSpPr>
          <p:spPr>
            <a:xfrm>
              <a:off x="144016" y="836712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994462" y="1639087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3200" b="1" dirty="0" smtClean="0">
                  <a:solidFill>
                    <a:schemeClr val="tx1"/>
                  </a:solidFill>
                  <a:latin typeface="Bradley Hand ITC" pitchFamily="66" charset="0"/>
                </a:rPr>
                <a:t>.ball</a:t>
              </a:r>
              <a:endParaRPr lang="de-DE" sz="3200" b="1" dirty="0">
                <a:solidFill>
                  <a:schemeClr val="tx1"/>
                </a:solidFill>
                <a:latin typeface="Bradley Hand ITC" pitchFamily="66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154937" y="1671191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Prell</a:t>
              </a:r>
              <a:endParaRPr lang="de-DE" sz="2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23528" y="2204864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Abi-</a:t>
              </a:r>
              <a:endParaRPr lang="de-DE" sz="24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99541" y="820946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0111</a:t>
              </a:r>
              <a:endParaRPr lang="de-DE" sz="1000" b="1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195736" y="2204864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Kopf</a:t>
              </a:r>
              <a:endParaRPr lang="de-DE" sz="24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187624" y="3068960"/>
              <a:ext cx="11769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Gummi</a:t>
              </a:r>
              <a:endParaRPr lang="de-DE" sz="24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440248" y="1340768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Spiel</a:t>
              </a:r>
              <a:endParaRPr lang="de-DE" sz="24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849753" y="2679303"/>
              <a:ext cx="922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Hand</a:t>
              </a:r>
              <a:endParaRPr lang="de-DE" sz="24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467544" y="2708920"/>
              <a:ext cx="9733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Leder</a:t>
              </a:r>
              <a:endParaRPr lang="de-DE" sz="24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251520" y="1762936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Fuß</a:t>
              </a:r>
              <a:endParaRPr lang="de-DE" sz="24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806853" y="1239143"/>
              <a:ext cx="74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Golf</a:t>
              </a:r>
              <a:endParaRPr lang="de-DE" sz="24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1051144" y="881424"/>
              <a:ext cx="9893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Feuer</a:t>
              </a:r>
              <a:endParaRPr lang="de-DE" sz="2400" dirty="0"/>
            </a:p>
          </p:txBody>
        </p:sp>
      </p:grpSp>
      <p:grpSp>
        <p:nvGrpSpPr>
          <p:cNvPr id="35" name="Gruppieren 91"/>
          <p:cNvGrpSpPr/>
          <p:nvPr/>
        </p:nvGrpSpPr>
        <p:grpSpPr>
          <a:xfrm>
            <a:off x="144016" y="3807649"/>
            <a:ext cx="2915816" cy="2837001"/>
            <a:chOff x="6048672" y="3807649"/>
            <a:chExt cx="2915816" cy="2837001"/>
          </a:xfrm>
        </p:grpSpPr>
        <p:sp>
          <p:nvSpPr>
            <p:cNvPr id="36" name="Ellipse 35"/>
            <p:cNvSpPr/>
            <p:nvPr/>
          </p:nvSpPr>
          <p:spPr>
            <a:xfrm>
              <a:off x="6048672" y="3836338"/>
              <a:ext cx="2915816" cy="2808312"/>
            </a:xfrm>
            <a:prstGeom prst="ellipse">
              <a:avLst/>
            </a:prstGeom>
            <a:noFill/>
            <a:ln w="139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e-DE" sz="200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6899118" y="4638713"/>
              <a:ext cx="1214923" cy="12035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2800" b="1" dirty="0" smtClean="0">
                  <a:solidFill>
                    <a:schemeClr val="tx1"/>
                  </a:solidFill>
                </a:rPr>
                <a:t>.bei</a:t>
              </a:r>
              <a:endParaRPr lang="de-DE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596336" y="4077072"/>
              <a:ext cx="428002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vor</a:t>
              </a:r>
              <a:endParaRPr lang="de-DE" sz="24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372200" y="4725144"/>
              <a:ext cx="343043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da</a:t>
              </a:r>
              <a:endParaRPr lang="de-DE" sz="24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020272" y="5949280"/>
              <a:ext cx="857607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neben</a:t>
              </a:r>
              <a:endParaRPr lang="de-DE" sz="24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6156176" y="3807649"/>
              <a:ext cx="466795" cy="246221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00" b="1" dirty="0" smtClean="0"/>
                <a:t>0071</a:t>
              </a:r>
              <a:endParaRPr lang="de-DE" sz="1000" b="1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8172400" y="5373216"/>
              <a:ext cx="445635" cy="461665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de-DE" sz="2400" dirty="0" smtClean="0"/>
                <a:t>Sal</a:t>
              </a:r>
              <a:endParaRPr lang="de-DE" sz="2400" dirty="0"/>
            </a:p>
          </p:txBody>
        </p:sp>
      </p:grpSp>
      <p:grpSp>
        <p:nvGrpSpPr>
          <p:cNvPr id="55" name="Gruppieren 114"/>
          <p:cNvGrpSpPr/>
          <p:nvPr/>
        </p:nvGrpSpPr>
        <p:grpSpPr>
          <a:xfrm>
            <a:off x="3102248" y="1988840"/>
            <a:ext cx="2952992" cy="3117552"/>
            <a:chOff x="6048672" y="527472"/>
            <a:chExt cx="2952992" cy="3117552"/>
          </a:xfrm>
        </p:grpSpPr>
        <p:grpSp>
          <p:nvGrpSpPr>
            <p:cNvPr id="56" name="Gruppieren 90"/>
            <p:cNvGrpSpPr/>
            <p:nvPr/>
          </p:nvGrpSpPr>
          <p:grpSpPr>
            <a:xfrm>
              <a:off x="6048672" y="527472"/>
              <a:ext cx="2952992" cy="3117552"/>
              <a:chOff x="6048672" y="527472"/>
              <a:chExt cx="2952992" cy="3117552"/>
            </a:xfrm>
          </p:grpSpPr>
          <p:sp>
            <p:nvSpPr>
              <p:cNvPr id="68" name="Ellipse 67"/>
              <p:cNvSpPr/>
              <p:nvPr/>
            </p:nvSpPr>
            <p:spPr>
              <a:xfrm>
                <a:off x="6048672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69" name="Ellipse 68"/>
              <p:cNvSpPr/>
              <p:nvPr/>
            </p:nvSpPr>
            <p:spPr>
              <a:xfrm>
                <a:off x="6899118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2800" b="1" dirty="0" smtClean="0">
                    <a:solidFill>
                      <a:schemeClr val="tx1"/>
                    </a:solidFill>
                  </a:rPr>
                  <a:t>.</a:t>
                </a:r>
                <a:r>
                  <a:rPr lang="de-DE" sz="2800" b="1" dirty="0" err="1" smtClean="0">
                    <a:solidFill>
                      <a:schemeClr val="tx1"/>
                    </a:solidFill>
                  </a:rPr>
                  <a:t>ben</a:t>
                </a:r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feld 69"/>
              <p:cNvSpPr txBox="1"/>
              <p:nvPr/>
            </p:nvSpPr>
            <p:spPr>
              <a:xfrm>
                <a:off x="7596336" y="1120976"/>
                <a:ext cx="5261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 err="1" smtClean="0"/>
                  <a:t>Ga</a:t>
                </a:r>
                <a:endParaRPr lang="de-DE" sz="2000" dirty="0"/>
              </a:p>
            </p:txBody>
          </p:sp>
          <p:sp>
            <p:nvSpPr>
              <p:cNvPr id="71" name="Textfeld 70"/>
              <p:cNvSpPr txBox="1"/>
              <p:nvPr/>
            </p:nvSpPr>
            <p:spPr>
              <a:xfrm>
                <a:off x="8449776" y="1890410"/>
                <a:ext cx="470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 err="1" smtClean="0"/>
                  <a:t>ge</a:t>
                </a:r>
                <a:endParaRPr lang="de-DE" sz="2000" dirty="0"/>
              </a:p>
            </p:txBody>
          </p:sp>
          <p:sp>
            <p:nvSpPr>
              <p:cNvPr id="72" name="Textfeld 71"/>
              <p:cNvSpPr txBox="1"/>
              <p:nvPr/>
            </p:nvSpPr>
            <p:spPr>
              <a:xfrm>
                <a:off x="6228184" y="1988840"/>
                <a:ext cx="4042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rPr>
                  <a:t>lo</a:t>
                </a:r>
                <a:endPara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endParaRPr>
              </a:p>
            </p:txBody>
          </p:sp>
          <p:sp>
            <p:nvSpPr>
              <p:cNvPr id="73" name="Textfeld 72"/>
              <p:cNvSpPr txBox="1"/>
              <p:nvPr/>
            </p:nvSpPr>
            <p:spPr>
              <a:xfrm>
                <a:off x="6804248" y="1052736"/>
                <a:ext cx="3401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 smtClean="0"/>
                  <a:t>ü</a:t>
                </a:r>
                <a:endParaRPr lang="de-DE" sz="2000" dirty="0"/>
              </a:p>
            </p:txBody>
          </p:sp>
          <p:sp>
            <p:nvSpPr>
              <p:cNvPr id="74" name="Textfeld 73"/>
              <p:cNvSpPr txBox="1"/>
              <p:nvPr/>
            </p:nvSpPr>
            <p:spPr>
              <a:xfrm>
                <a:off x="7302400" y="527472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0069</a:t>
                </a:r>
                <a:endParaRPr lang="de-DE" sz="1000" b="1" dirty="0"/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6516216" y="2492896"/>
                <a:ext cx="470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 smtClean="0"/>
                  <a:t>ha</a:t>
                </a:r>
                <a:endParaRPr lang="de-DE" sz="2000" dirty="0"/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7126336" y="1228690"/>
                <a:ext cx="470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 smtClean="0"/>
                  <a:t>Le</a:t>
                </a:r>
                <a:endParaRPr lang="de-DE" sz="2000" dirty="0"/>
              </a:p>
            </p:txBody>
          </p:sp>
          <p:sp>
            <p:nvSpPr>
              <p:cNvPr id="77" name="Textfeld 76"/>
              <p:cNvSpPr txBox="1"/>
              <p:nvPr/>
            </p:nvSpPr>
            <p:spPr>
              <a:xfrm>
                <a:off x="6228184" y="1628800"/>
                <a:ext cx="484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rPr>
                  <a:t>lie</a:t>
                </a:r>
                <a:endPara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endParaRPr>
              </a:p>
            </p:txBody>
          </p:sp>
          <p:sp>
            <p:nvSpPr>
              <p:cNvPr id="78" name="Textfeld 77"/>
              <p:cNvSpPr txBox="1"/>
              <p:nvPr/>
            </p:nvSpPr>
            <p:spPr>
              <a:xfrm>
                <a:off x="8078966" y="1331762"/>
                <a:ext cx="5696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dirty="0" err="1" smtClean="0"/>
                  <a:t>Ver</a:t>
                </a:r>
                <a:endParaRPr lang="de-DE" sz="2000" dirty="0"/>
              </a:p>
            </p:txBody>
          </p:sp>
          <p:sp>
            <p:nvSpPr>
              <p:cNvPr id="79" name="Textfeld 78"/>
              <p:cNvSpPr txBox="1"/>
              <p:nvPr/>
            </p:nvSpPr>
            <p:spPr>
              <a:xfrm>
                <a:off x="8281584" y="2269336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000" dirty="0" smtClean="0"/>
                  <a:t>wer</a:t>
                </a:r>
                <a:endParaRPr lang="de-DE" sz="2000" dirty="0"/>
              </a:p>
            </p:txBody>
          </p:sp>
        </p:grpSp>
        <p:sp>
          <p:nvSpPr>
            <p:cNvPr id="57" name="Textfeld 56"/>
            <p:cNvSpPr txBox="1"/>
            <p:nvPr/>
          </p:nvSpPr>
          <p:spPr>
            <a:xfrm>
              <a:off x="6444208" y="1340768"/>
              <a:ext cx="431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la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156176" y="2348880"/>
              <a:ext cx="513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/>
                <a:t>Ha</a:t>
              </a:r>
              <a:endParaRPr lang="de-DE" sz="20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516216" y="2852936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Mil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952032" y="3140968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Al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7740352" y="2924944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Sal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8014736" y="2619496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err="1" smtClean="0"/>
                <a:t>Bom</a:t>
              </a:r>
              <a:endParaRPr lang="de-DE" sz="2000" dirty="0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7164288" y="836712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err="1" smtClean="0"/>
                <a:t>Ser</a:t>
              </a:r>
              <a:endParaRPr lang="de-DE" sz="20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7185472" y="2839288"/>
              <a:ext cx="482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trü</a:t>
              </a:r>
              <a:endParaRPr lang="de-DE" sz="20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7460704" y="3100898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to</a:t>
              </a:r>
              <a:endParaRPr lang="de-DE" sz="2000" dirty="0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8010968" y="167351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rPr>
                <a:t>Sil</a:t>
              </a:r>
              <a:endPara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endParaRP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6061372" y="3845282"/>
            <a:ext cx="2915816" cy="2824078"/>
            <a:chOff x="6061372" y="3845282"/>
            <a:chExt cx="2915816" cy="2824078"/>
          </a:xfrm>
        </p:grpSpPr>
        <p:grpSp>
          <p:nvGrpSpPr>
            <p:cNvPr id="43" name="Gruppieren 80"/>
            <p:cNvGrpSpPr/>
            <p:nvPr/>
          </p:nvGrpSpPr>
          <p:grpSpPr>
            <a:xfrm>
              <a:off x="6061372" y="3845282"/>
              <a:ext cx="2915816" cy="2824078"/>
              <a:chOff x="144016" y="820946"/>
              <a:chExt cx="2915816" cy="2824078"/>
            </a:xfrm>
          </p:grpSpPr>
          <p:sp>
            <p:nvSpPr>
              <p:cNvPr id="44" name="Ellipse 43"/>
              <p:cNvSpPr/>
              <p:nvPr/>
            </p:nvSpPr>
            <p:spPr>
              <a:xfrm>
                <a:off x="144016" y="836712"/>
                <a:ext cx="2915816" cy="2808312"/>
              </a:xfrm>
              <a:prstGeom prst="ellipse">
                <a:avLst/>
              </a:prstGeom>
              <a:noFill/>
              <a:ln w="139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994462" y="1639087"/>
                <a:ext cx="1214923" cy="120356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e-DE" sz="3600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itchFamily="66" charset="0"/>
                  </a:rPr>
                  <a:t>.bel</a:t>
                </a:r>
                <a:endParaRPr lang="de-DE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itchFamily="66" charset="0"/>
                </a:endParaRPr>
              </a:p>
            </p:txBody>
          </p:sp>
          <p:sp>
            <p:nvSpPr>
              <p:cNvPr id="46" name="Textfeld 45"/>
              <p:cNvSpPr txBox="1"/>
              <p:nvPr/>
            </p:nvSpPr>
            <p:spPr>
              <a:xfrm>
                <a:off x="1043608" y="980728"/>
                <a:ext cx="73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Bab</a:t>
                </a:r>
                <a:endParaRPr lang="de-DE" sz="2400" dirty="0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2339752" y="1844824"/>
                <a:ext cx="5950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Ga</a:t>
                </a:r>
                <a:endParaRPr lang="de-DE" sz="2400" dirty="0"/>
              </a:p>
            </p:txBody>
          </p:sp>
          <p:sp>
            <p:nvSpPr>
              <p:cNvPr id="48" name="Textfeld 47"/>
              <p:cNvSpPr txBox="1"/>
              <p:nvPr/>
            </p:nvSpPr>
            <p:spPr>
              <a:xfrm>
                <a:off x="306006" y="196003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Dü</a:t>
                </a:r>
                <a:endParaRPr lang="de-DE" sz="2400" dirty="0"/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1475656" y="2996952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Ü</a:t>
                </a:r>
                <a:endParaRPr lang="de-DE" sz="2400" dirty="0"/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2471068" y="820946"/>
                <a:ext cx="466795" cy="246221"/>
              </a:xfrm>
              <a:prstGeom prst="rect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000" b="1" dirty="0" smtClean="0"/>
                  <a:t>0072</a:t>
                </a:r>
                <a:endParaRPr lang="de-DE" sz="1000" b="1" dirty="0"/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67544" y="2492896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Ho</a:t>
                </a:r>
                <a:endParaRPr lang="de-DE" sz="2400" dirty="0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2195736" y="2420888"/>
                <a:ext cx="5613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Sä</a:t>
                </a:r>
                <a:endParaRPr lang="de-DE" sz="2400" dirty="0"/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1835696" y="1196752"/>
                <a:ext cx="681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/>
                  <a:t>sab</a:t>
                </a:r>
                <a:endParaRPr lang="de-DE" sz="2400" dirty="0"/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539552" y="145516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/>
                  <a:t>Na</a:t>
                </a:r>
                <a:endParaRPr lang="de-DE" sz="2400" dirty="0"/>
              </a:p>
            </p:txBody>
          </p:sp>
        </p:grpSp>
        <p:sp>
          <p:nvSpPr>
            <p:cNvPr id="80" name="Textfeld 79"/>
            <p:cNvSpPr txBox="1"/>
            <p:nvPr/>
          </p:nvSpPr>
          <p:spPr>
            <a:xfrm>
              <a:off x="7956376" y="584765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/>
                <a:t>ü</a:t>
              </a:r>
              <a:endParaRPr lang="de-DE" sz="2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804248" y="5847655"/>
              <a:ext cx="5613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/>
                <a:t>Ba</a:t>
              </a:r>
              <a:endParaRPr lang="de-DE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4296</Words>
  <Application>Microsoft Office PowerPoint</Application>
  <PresentationFormat>Bildschirmpräsentation (4:3)</PresentationFormat>
  <Paragraphs>3321</Paragraphs>
  <Slides>48</Slides>
  <Notes>48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49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  <vt:lpstr>Folie 46</vt:lpstr>
      <vt:lpstr>Folie 47</vt:lpstr>
      <vt:lpstr>Folie 48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KaSAs Ewiger FotoKunst-Kalender Schnelligkeit und Fremdsprachen üben:     HEUTE („um die Wette“) finden und markieren     Wochentage und Monate in anderen Sprachen lernen</dc:title>
  <dc:creator>User</dc:creator>
  <cp:lastModifiedBy>Acer</cp:lastModifiedBy>
  <cp:revision>947</cp:revision>
  <dcterms:created xsi:type="dcterms:W3CDTF">2009-12-16T09:06:32Z</dcterms:created>
  <dcterms:modified xsi:type="dcterms:W3CDTF">2019-05-17T21:47:43Z</dcterms:modified>
</cp:coreProperties>
</file>