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577" r:id="rId2"/>
    <p:sldId id="578" r:id="rId3"/>
    <p:sldId id="579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588" r:id="rId13"/>
    <p:sldId id="589" r:id="rId14"/>
    <p:sldId id="590" r:id="rId15"/>
    <p:sldId id="591" r:id="rId16"/>
    <p:sldId id="592" r:id="rId17"/>
    <p:sldId id="593" r:id="rId18"/>
    <p:sldId id="594" r:id="rId19"/>
    <p:sldId id="595" r:id="rId20"/>
    <p:sldId id="596" r:id="rId21"/>
    <p:sldId id="597" r:id="rId22"/>
    <p:sldId id="598" r:id="rId23"/>
    <p:sldId id="600" r:id="rId24"/>
    <p:sldId id="601" r:id="rId25"/>
    <p:sldId id="602" r:id="rId26"/>
    <p:sldId id="603" r:id="rId27"/>
    <p:sldId id="604" r:id="rId28"/>
    <p:sldId id="605" r:id="rId29"/>
    <p:sldId id="606" r:id="rId30"/>
    <p:sldId id="607" r:id="rId31"/>
    <p:sldId id="608" r:id="rId32"/>
    <p:sldId id="609" r:id="rId33"/>
    <p:sldId id="610" r:id="rId34"/>
    <p:sldId id="611" r:id="rId35"/>
    <p:sldId id="612" r:id="rId36"/>
    <p:sldId id="613" r:id="rId37"/>
    <p:sldId id="614" r:id="rId38"/>
    <p:sldId id="615" r:id="rId39"/>
    <p:sldId id="616" r:id="rId40"/>
    <p:sldId id="617" r:id="rId41"/>
    <p:sldId id="618" r:id="rId42"/>
    <p:sldId id="619" r:id="rId43"/>
    <p:sldId id="620" r:id="rId44"/>
    <p:sldId id="621" r:id="rId45"/>
    <p:sldId id="622" r:id="rId46"/>
    <p:sldId id="623" r:id="rId47"/>
    <p:sldId id="624" r:id="rId48"/>
    <p:sldId id="625" r:id="rId49"/>
    <p:sldId id="626" r:id="rId50"/>
    <p:sldId id="627" r:id="rId51"/>
    <p:sldId id="629" r:id="rId52"/>
    <p:sldId id="630" r:id="rId53"/>
    <p:sldId id="631" r:id="rId54"/>
    <p:sldId id="632" r:id="rId55"/>
  </p:sldIdLst>
  <p:sldSz cx="9144000" cy="6858000" type="screen4x3"/>
  <p:notesSz cx="6888163" cy="100218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AFC448"/>
    <a:srgbClr val="CD03A7"/>
    <a:srgbClr val="00CC00"/>
    <a:srgbClr val="00FF00"/>
    <a:srgbClr val="F0A91C"/>
    <a:srgbClr val="66FF33"/>
    <a:srgbClr val="E40C11"/>
    <a:srgbClr val="FF0066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4" autoAdjust="0"/>
    <p:restoredTop sz="99370" autoAdjust="0"/>
  </p:normalViewPr>
  <p:slideViewPr>
    <p:cSldViewPr>
      <p:cViewPr>
        <p:scale>
          <a:sx n="70" d="100"/>
          <a:sy n="70" d="100"/>
        </p:scale>
        <p:origin x="-2021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4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700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r">
              <a:defRPr sz="1200"/>
            </a:lvl1pPr>
          </a:lstStyle>
          <a:p>
            <a:fld id="{68C3F671-38EB-44E0-B4E6-BD4B871610CB}" type="datetimeFigureOut">
              <a:rPr lang="de-DE" smtClean="0"/>
              <a:pPr/>
              <a:t>28.07.2019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700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r">
              <a:defRPr sz="1200"/>
            </a:lvl1pPr>
          </a:lstStyle>
          <a:p>
            <a:fld id="{7BBBDC89-D11F-4A94-BDB0-699B4C71A33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/>
          <a:lstStyle>
            <a:lvl1pPr algn="r">
              <a:defRPr sz="1200"/>
            </a:lvl1pPr>
          </a:lstStyle>
          <a:p>
            <a:fld id="{022A5D47-1163-4309-BEF6-D56CFF13F732}" type="datetimeFigureOut">
              <a:rPr lang="de-DE" smtClean="0"/>
              <a:pPr/>
              <a:t>28.07.2019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13" tIns="46856" rIns="93713" bIns="4685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60850"/>
            <a:ext cx="5510530" cy="4509932"/>
          </a:xfrm>
          <a:prstGeom prst="rect">
            <a:avLst/>
          </a:prstGeom>
        </p:spPr>
        <p:txBody>
          <a:bodyPr vert="horz" lIns="93713" tIns="46856" rIns="93713" bIns="4685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700" y="9518400"/>
            <a:ext cx="2984871" cy="501837"/>
          </a:xfrm>
          <a:prstGeom prst="rect">
            <a:avLst/>
          </a:prstGeom>
        </p:spPr>
        <p:txBody>
          <a:bodyPr vert="horz" lIns="93713" tIns="46856" rIns="93713" bIns="46856" rtlCol="0" anchor="b"/>
          <a:lstStyle>
            <a:lvl1pPr algn="r">
              <a:defRPr sz="1200"/>
            </a:lvl1pPr>
          </a:lstStyle>
          <a:p>
            <a:fld id="{D4E209FC-881C-43C9-AE62-B59A2E5BB3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50</a:t>
            </a:fld>
            <a:endParaRPr lang="de-D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53</a:t>
            </a:fld>
            <a:endParaRPr lang="de-D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0620-EAE6-4DD8-BBF5-C070CB98B199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9F02-7BFC-4F20-85B2-272CB8976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8097-B151-4113-9F3E-F926FCBC9D40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D2D8-1F7B-4577-96EF-4A36D53FDF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6948-4B82-4D67-B5FC-49E23C74D0AE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6CD0-11C5-40A8-87E6-DE46803CCF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FECD-E09D-4835-9C82-71A278C4AC94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00C2-199A-4C8F-85FE-09A5A96FE5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A417-81CD-4EC3-9138-EC6875DFBED2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56FA-6B3A-4201-8B87-0EB894CC37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FB0F-04E8-4232-934D-D27046170653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848D-B2F0-423F-9404-8F68BE5575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3C87-704C-410D-8C4D-ECEA7FF184AA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3948-9847-4D89-8B25-225737712C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9365-DDF4-4279-A52E-25AF353A16DD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36AC-D1C0-4120-A546-68C74503A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E571-9797-4251-9C43-0F0CBEBD5088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0E52-11B5-4FF3-B4BC-6B09260F7B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F131-2C1B-4594-B485-B775F22D33E1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3699C-80A1-435D-9BA0-9988E06196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057F-60DE-439A-BA29-4107D13C4003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8C3B-8B78-4714-B6F1-1FE54C85A8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3D429-DCB5-4A8D-906B-072D4F7B5E3A}" type="datetimeFigureOut">
              <a:rPr lang="de-DE"/>
              <a:pPr>
                <a:defRPr/>
              </a:pPr>
              <a:t>28.07.2019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0DDC5-2794-4682-87C4-BB299130BE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602-604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71" name="Gruppieren 170"/>
          <p:cNvGrpSpPr/>
          <p:nvPr/>
        </p:nvGrpSpPr>
        <p:grpSpPr>
          <a:xfrm>
            <a:off x="222945" y="1412776"/>
            <a:ext cx="4145400" cy="2414364"/>
            <a:chOff x="222945" y="1412776"/>
            <a:chExt cx="4145400" cy="2414364"/>
          </a:xfrm>
        </p:grpSpPr>
        <p:grpSp>
          <p:nvGrpSpPr>
            <p:cNvPr id="75" name="Gruppieren 74"/>
            <p:cNvGrpSpPr/>
            <p:nvPr/>
          </p:nvGrpSpPr>
          <p:grpSpPr>
            <a:xfrm>
              <a:off x="222945" y="1412776"/>
              <a:ext cx="4145400" cy="2414364"/>
              <a:chOff x="2195736" y="2708920"/>
              <a:chExt cx="4145400" cy="2414364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35201" y="4361216"/>
                <a:ext cx="1513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736479" y="371703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3952503" y="270892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00575" y="371703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4403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16399" y="328498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602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59090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3275856" y="2060848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O</a:t>
              </a:r>
              <a:endParaRPr lang="de-DE" sz="4000" b="1" dirty="0"/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3066636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F</a:t>
              </a:r>
              <a:endParaRPr lang="de-DE" sz="4000" b="1" dirty="0"/>
            </a:p>
          </p:txBody>
        </p:sp>
        <p:sp>
          <p:nvSpPr>
            <p:cNvPr id="520" name="Textfeld 519"/>
            <p:cNvSpPr txBox="1"/>
            <p:nvPr/>
          </p:nvSpPr>
          <p:spPr>
            <a:xfrm>
              <a:off x="1475656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2627784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051720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5" name="Gruppieren 174"/>
          <p:cNvGrpSpPr/>
          <p:nvPr/>
        </p:nvGrpSpPr>
        <p:grpSpPr>
          <a:xfrm>
            <a:off x="4687441" y="2276872"/>
            <a:ext cx="4065215" cy="2342356"/>
            <a:chOff x="4687441" y="2276872"/>
            <a:chExt cx="4065215" cy="2342356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4687441" y="2276872"/>
              <a:ext cx="4065215" cy="2342356"/>
              <a:chOff x="2195736" y="2780928"/>
              <a:chExt cx="4065215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7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796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228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660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0930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525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957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389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97543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8289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603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362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1" name="Textfeld 520"/>
            <p:cNvSpPr txBox="1"/>
            <p:nvPr/>
          </p:nvSpPr>
          <p:spPr>
            <a:xfrm>
              <a:off x="5364088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524328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6732240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30830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812360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622818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7" name="Gruppieren 176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26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2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35202" y="4361216"/>
                <a:ext cx="1513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607321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5335513" y="2996952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604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8" name="Textfeld 97"/>
            <p:cNvSpPr txBox="1"/>
            <p:nvPr/>
          </p:nvSpPr>
          <p:spPr>
            <a:xfrm>
              <a:off x="2411760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AFC44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2267744" y="429309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327585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843808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629-631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9" name="Gruppieren 208"/>
          <p:cNvGrpSpPr/>
          <p:nvPr/>
        </p:nvGrpSpPr>
        <p:grpSpPr>
          <a:xfrm>
            <a:off x="596702" y="4221088"/>
            <a:ext cx="4335338" cy="2414364"/>
            <a:chOff x="596702" y="4221088"/>
            <a:chExt cx="4335338" cy="2414364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21088"/>
              <a:ext cx="4335338" cy="2414364"/>
              <a:chOff x="2152303" y="2708920"/>
              <a:chExt cx="4335338" cy="2414364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3" y="1196752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636537" y="270892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391297" y="335699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4" name="Textfeld 183"/>
            <p:cNvSpPr txBox="1"/>
            <p:nvPr/>
          </p:nvSpPr>
          <p:spPr>
            <a:xfrm>
              <a:off x="2771800" y="472514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C</a:t>
              </a:r>
              <a:endParaRPr lang="de-DE" sz="4000" b="1" dirty="0"/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3491880" y="465313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Y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2247043" y="4437112"/>
              <a:ext cx="6687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W</a:t>
              </a:r>
              <a:endParaRPr lang="de-DE" sz="4000" b="1" dirty="0"/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3707904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2699792" y="51571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1403648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1835696" y="206084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3059832" y="170080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764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084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405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725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046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6372200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7596336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5724128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632-634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2" name="Gruppieren 211"/>
          <p:cNvGrpSpPr/>
          <p:nvPr/>
        </p:nvGrpSpPr>
        <p:grpSpPr>
          <a:xfrm>
            <a:off x="4687441" y="2276872"/>
            <a:ext cx="3855157" cy="2342356"/>
            <a:chOff x="4687441" y="2276872"/>
            <a:chExt cx="385515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4" name="Textfeld 193"/>
            <p:cNvSpPr txBox="1"/>
            <p:nvPr/>
          </p:nvSpPr>
          <p:spPr>
            <a:xfrm>
              <a:off x="7774492" y="286513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6732240" y="3225170"/>
              <a:ext cx="6126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M</a:t>
              </a:r>
              <a:endParaRPr lang="de-DE" sz="4000" b="1" dirty="0"/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7236296" y="234888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6228184" y="234888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4" name="Gruppieren 213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Ä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4975473" y="292494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3635896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475656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699792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1907704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9" name="Gruppieren 208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90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80495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104631" y="350100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16399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2404956" y="220486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835696" y="184482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47565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149742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3203848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Textfeld 207"/>
            <p:cNvSpPr txBox="1"/>
            <p:nvPr/>
          </p:nvSpPr>
          <p:spPr>
            <a:xfrm>
              <a:off x="2699792" y="14847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AFC44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635-637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9" name="Gruppieren 218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3059832" y="162880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123728" y="148478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1" name="Gruppieren 220"/>
          <p:cNvGrpSpPr/>
          <p:nvPr/>
        </p:nvGrpSpPr>
        <p:grpSpPr>
          <a:xfrm>
            <a:off x="640135" y="4293096"/>
            <a:ext cx="3788113" cy="2376264"/>
            <a:chOff x="640135" y="4293096"/>
            <a:chExt cx="3788113" cy="2376264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041953"/>
              <a:chOff x="2195736" y="2780928"/>
              <a:chExt cx="3788113" cy="2041953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3319289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5047481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Abgerundetes Rechteck 196"/>
            <p:cNvSpPr/>
            <p:nvPr/>
          </p:nvSpPr>
          <p:spPr>
            <a:xfrm>
              <a:off x="1735224" y="630932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8" name="Abgerundetes Rechteck 197"/>
            <p:cNvSpPr/>
            <p:nvPr/>
          </p:nvSpPr>
          <p:spPr>
            <a:xfrm>
              <a:off x="2167272" y="630932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9" name="Abgerundetes Rechteck 198"/>
            <p:cNvSpPr/>
            <p:nvPr/>
          </p:nvSpPr>
          <p:spPr>
            <a:xfrm>
              <a:off x="2599320" y="630932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0" name="Abgerundetes Rechteck 199"/>
            <p:cNvSpPr/>
            <p:nvPr/>
          </p:nvSpPr>
          <p:spPr>
            <a:xfrm>
              <a:off x="3031368" y="630932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1" name="Abgerundetes Rechteck 200"/>
            <p:cNvSpPr/>
            <p:nvPr/>
          </p:nvSpPr>
          <p:spPr>
            <a:xfrm>
              <a:off x="3463416" y="630932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059832" y="494116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0" name="Gruppieren 219"/>
          <p:cNvGrpSpPr/>
          <p:nvPr/>
        </p:nvGrpSpPr>
        <p:grpSpPr>
          <a:xfrm>
            <a:off x="4687441" y="2276872"/>
            <a:ext cx="3788113" cy="2376264"/>
            <a:chOff x="4687441" y="2276872"/>
            <a:chExt cx="3788113" cy="2376264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041953"/>
              <a:chOff x="2195736" y="2780928"/>
              <a:chExt cx="3788113" cy="2041953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Abgerundetes Rechteck 184"/>
            <p:cNvSpPr/>
            <p:nvPr/>
          </p:nvSpPr>
          <p:spPr>
            <a:xfrm>
              <a:off x="5796136" y="4293096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3" name="Abgerundetes Rechteck 192"/>
            <p:cNvSpPr/>
            <p:nvPr/>
          </p:nvSpPr>
          <p:spPr>
            <a:xfrm>
              <a:off x="6228184" y="4293096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4" name="Abgerundetes Rechteck 193"/>
            <p:cNvSpPr/>
            <p:nvPr/>
          </p:nvSpPr>
          <p:spPr>
            <a:xfrm>
              <a:off x="6660232" y="4293096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5" name="Abgerundetes Rechteck 194"/>
            <p:cNvSpPr/>
            <p:nvPr/>
          </p:nvSpPr>
          <p:spPr>
            <a:xfrm>
              <a:off x="7092280" y="4293096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6" name="Abgerundetes Rechteck 195"/>
            <p:cNvSpPr/>
            <p:nvPr/>
          </p:nvSpPr>
          <p:spPr>
            <a:xfrm>
              <a:off x="7524328" y="4293096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228184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5724128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Textfeld 215"/>
            <p:cNvSpPr txBox="1"/>
            <p:nvPr/>
          </p:nvSpPr>
          <p:spPr>
            <a:xfrm>
              <a:off x="7596336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638-640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6" name="Gruppieren 215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0" name="Textfeld 179"/>
            <p:cNvSpPr txBox="1"/>
            <p:nvPr/>
          </p:nvSpPr>
          <p:spPr>
            <a:xfrm>
              <a:off x="3347864" y="479715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627784" y="45091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4" name="Gruppieren 21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5868144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7308304" y="27809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2" name="Gruppieren 211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041953"/>
              <a:chOff x="2195736" y="2780928"/>
              <a:chExt cx="3788113" cy="2041953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638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Abgerundetes Rechteck 184"/>
            <p:cNvSpPr/>
            <p:nvPr/>
          </p:nvSpPr>
          <p:spPr>
            <a:xfrm>
              <a:off x="1331640" y="346710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3" name="Abgerundetes Rechteck 192"/>
            <p:cNvSpPr/>
            <p:nvPr/>
          </p:nvSpPr>
          <p:spPr>
            <a:xfrm>
              <a:off x="1763688" y="346710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4" name="Abgerundetes Rechteck 193"/>
            <p:cNvSpPr/>
            <p:nvPr/>
          </p:nvSpPr>
          <p:spPr>
            <a:xfrm>
              <a:off x="2195736" y="346710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5" name="Abgerundetes Rechteck 194"/>
            <p:cNvSpPr/>
            <p:nvPr/>
          </p:nvSpPr>
          <p:spPr>
            <a:xfrm>
              <a:off x="2627784" y="346710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6" name="Abgerundetes Rechteck 195"/>
            <p:cNvSpPr/>
            <p:nvPr/>
          </p:nvSpPr>
          <p:spPr>
            <a:xfrm>
              <a:off x="3059832" y="3467100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987824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2267744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1835696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641-643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9" name="Gruppieren 208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2123728" y="443711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667134" y="49193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3387214" y="44153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222945" y="1484784"/>
            <a:ext cx="4061023" cy="2342356"/>
            <a:chOff x="222945" y="1484784"/>
            <a:chExt cx="406102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4061023" cy="2342356"/>
              <a:chOff x="2195736" y="2780928"/>
              <a:chExt cx="406102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79270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22475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65680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08885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520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95294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3849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8247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35816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3368968" y="1781200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G</a:t>
              </a:r>
              <a:endParaRPr lang="de-DE" sz="4000" b="1" dirty="0"/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267744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320384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4687441" y="2276872"/>
            <a:ext cx="4291905" cy="2342356"/>
            <a:chOff x="4687441" y="2276872"/>
            <a:chExt cx="4291905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4291905" cy="2342356"/>
              <a:chOff x="2195736" y="2780928"/>
              <a:chExt cx="4291905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56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672583" y="285293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3808487" y="285293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7624800" y="30036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7884368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7020272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7452320" y="237315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6688696" y="26653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644-646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3" name="Gruppieren 20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835696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3347864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9305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34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2339752" y="501317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3419872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02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9" name="Textfeld 198"/>
            <p:cNvSpPr txBox="1"/>
            <p:nvPr/>
          </p:nvSpPr>
          <p:spPr>
            <a:xfrm>
              <a:off x="7380312" y="27089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5652120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647-649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2" name="Gruppieren 211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759449" y="285293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5047481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2843808" y="486916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339752" y="44371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9" name="Gruppieren 208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50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73964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4" name="Textfeld 193"/>
            <p:cNvSpPr txBox="1"/>
            <p:nvPr/>
          </p:nvSpPr>
          <p:spPr>
            <a:xfrm>
              <a:off x="6177280" y="2348880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I</a:t>
              </a:r>
              <a:endParaRPr lang="de-DE" sz="4000" b="1" dirty="0"/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7668344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7899060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7236296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361314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6782476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16399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647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3329618" y="1700808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691680" y="155679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226774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1403648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3275856" y="22115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650-652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8" name="Gruppieren 207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7957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162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4366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7571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077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398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795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123728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327585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987824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3563888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3059832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1115616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384551" y="285293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088407" y="3356992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6084168" y="2348880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G</a:t>
              </a:r>
              <a:endParaRPr lang="de-DE" sz="4000" b="1" dirty="0"/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7646572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6710468" y="27809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653-655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8" name="Gruppieren 207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123728" y="44371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3563888" y="46531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00575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90629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383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703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024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344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665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50624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622818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7740352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5652120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7380312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Textfeld 180"/>
            <p:cNvSpPr txBox="1"/>
            <p:nvPr/>
          </p:nvSpPr>
          <p:spPr>
            <a:xfrm>
              <a:off x="2822036" y="148478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1669908" y="155679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3368968" y="178120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202" name="Textfeld 201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656-658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7524328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37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5" name="Textfeld 174"/>
            <p:cNvSpPr txBox="1"/>
            <p:nvPr/>
          </p:nvSpPr>
          <p:spPr>
            <a:xfrm>
              <a:off x="3491880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771800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2195736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176368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555776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3059832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605-607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75" name="Gruppieren 174"/>
          <p:cNvGrpSpPr/>
          <p:nvPr/>
        </p:nvGrpSpPr>
        <p:grpSpPr>
          <a:xfrm>
            <a:off x="222945" y="1484784"/>
            <a:ext cx="3855157" cy="2342356"/>
            <a:chOff x="222945" y="1484784"/>
            <a:chExt cx="38551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160415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744591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736479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605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843808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26774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619672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Textfeld 183"/>
            <p:cNvSpPr txBox="1"/>
            <p:nvPr/>
          </p:nvSpPr>
          <p:spPr>
            <a:xfrm>
              <a:off x="3224952" y="1700808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</p:grpSp>
      <p:grpSp>
        <p:nvGrpSpPr>
          <p:cNvPr id="178" name="Gruppieren 177"/>
          <p:cNvGrpSpPr/>
          <p:nvPr/>
        </p:nvGrpSpPr>
        <p:grpSpPr>
          <a:xfrm>
            <a:off x="4687441" y="2204864"/>
            <a:ext cx="4073392" cy="2414364"/>
            <a:chOff x="4687441" y="2204864"/>
            <a:chExt cx="4073392" cy="2414364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4073392" cy="2342356"/>
              <a:chOff x="2195736" y="2780928"/>
              <a:chExt cx="4073392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5" y="1268761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35200" y="4361216"/>
                <a:ext cx="1513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7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23242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930453" y="285293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3789040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8003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2324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66447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09651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52856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496061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003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606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3658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583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7524328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7020272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372200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7020272" y="220486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740352" y="3009146"/>
              <a:ext cx="6126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M</a:t>
              </a:r>
              <a:endParaRPr lang="de-DE" sz="4000" b="1" dirty="0"/>
            </a:p>
          </p:txBody>
        </p:sp>
      </p:grpSp>
      <p:grpSp>
        <p:nvGrpSpPr>
          <p:cNvPr id="183" name="Gruppieren 182"/>
          <p:cNvGrpSpPr/>
          <p:nvPr/>
        </p:nvGrpSpPr>
        <p:grpSpPr>
          <a:xfrm>
            <a:off x="640135" y="4259188"/>
            <a:ext cx="4147889" cy="2376264"/>
            <a:chOff x="640135" y="4259188"/>
            <a:chExt cx="4147889" cy="2376264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59188"/>
              <a:ext cx="4147889" cy="2376264"/>
              <a:chOff x="2195736" y="2747020"/>
              <a:chExt cx="4147889" cy="2376264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84705" y="4361216"/>
                <a:ext cx="1614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=  </a:t>
                </a:r>
                <a:r>
                  <a:rPr lang="de-DE" sz="2400" b="1" dirty="0" smtClean="0"/>
                  <a:t>57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4327401" y="3717032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650837" y="2747020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975473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87957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31162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74366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7571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6077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50398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47186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5335513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9115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340607</a:t>
                </a:r>
              </a:p>
              <a:p>
                <a:pPr algn="ctr"/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4450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2195736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843808" y="4696569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1763688" y="515719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1691680" y="458112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411760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659-661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9" name="Gruppieren 208"/>
          <p:cNvGrpSpPr/>
          <p:nvPr/>
        </p:nvGrpSpPr>
        <p:grpSpPr>
          <a:xfrm>
            <a:off x="222945" y="1473898"/>
            <a:ext cx="3855157" cy="2353242"/>
            <a:chOff x="222945" y="1473898"/>
            <a:chExt cx="3855157" cy="2353242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659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4" name="Textfeld 203"/>
            <p:cNvSpPr txBox="1"/>
            <p:nvPr/>
          </p:nvSpPr>
          <p:spPr>
            <a:xfrm>
              <a:off x="3368968" y="178501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U</a:t>
              </a:r>
              <a:endParaRPr lang="de-DE" sz="4000" b="1" dirty="0"/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2326716" y="214505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659022" y="154590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811150" y="147389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2" name="Gruppieren 211"/>
          <p:cNvGrpSpPr/>
          <p:nvPr/>
        </p:nvGrpSpPr>
        <p:grpSpPr>
          <a:xfrm>
            <a:off x="4687441" y="2276872"/>
            <a:ext cx="3855157" cy="2342356"/>
            <a:chOff x="4687441" y="2276872"/>
            <a:chExt cx="385515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660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615617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6660232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feld 193"/>
            <p:cNvSpPr txBox="1"/>
            <p:nvPr/>
          </p:nvSpPr>
          <p:spPr>
            <a:xfrm>
              <a:off x="730830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7740352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4" name="Gruppieren 21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9257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2462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667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871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2076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5281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925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661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8" name="Textfeld 207"/>
            <p:cNvSpPr txBox="1"/>
            <p:nvPr/>
          </p:nvSpPr>
          <p:spPr>
            <a:xfrm>
              <a:off x="3873024" y="479715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123728" y="42930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3203848" y="43651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662-664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6" name="Gruppieren 245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662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4" name="Textfeld 203"/>
            <p:cNvSpPr txBox="1"/>
            <p:nvPr/>
          </p:nvSpPr>
          <p:spPr>
            <a:xfrm>
              <a:off x="3275856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7" name="Textfeld 226"/>
            <p:cNvSpPr txBox="1"/>
            <p:nvPr/>
          </p:nvSpPr>
          <p:spPr>
            <a:xfrm>
              <a:off x="2771800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Textfeld 232"/>
            <p:cNvSpPr txBox="1"/>
            <p:nvPr/>
          </p:nvSpPr>
          <p:spPr>
            <a:xfrm>
              <a:off x="2195736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7" name="Textfeld 236"/>
            <p:cNvSpPr txBox="1"/>
            <p:nvPr/>
          </p:nvSpPr>
          <p:spPr>
            <a:xfrm>
              <a:off x="1691680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7" name="Gruppieren 246"/>
          <p:cNvGrpSpPr/>
          <p:nvPr/>
        </p:nvGrpSpPr>
        <p:grpSpPr>
          <a:xfrm>
            <a:off x="4644008" y="2204864"/>
            <a:ext cx="4335338" cy="2414364"/>
            <a:chOff x="4644008" y="2204864"/>
            <a:chExt cx="4335338" cy="2414364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04431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663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0" name="Textfeld 219"/>
            <p:cNvSpPr txBox="1"/>
            <p:nvPr/>
          </p:nvSpPr>
          <p:spPr>
            <a:xfrm>
              <a:off x="5580112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Textfeld 223"/>
            <p:cNvSpPr txBox="1"/>
            <p:nvPr/>
          </p:nvSpPr>
          <p:spPr>
            <a:xfrm>
              <a:off x="7740352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" name="Textfeld 224"/>
            <p:cNvSpPr txBox="1"/>
            <p:nvPr/>
          </p:nvSpPr>
          <p:spPr>
            <a:xfrm>
              <a:off x="7596336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8" name="Textfeld 227"/>
            <p:cNvSpPr txBox="1"/>
            <p:nvPr/>
          </p:nvSpPr>
          <p:spPr>
            <a:xfrm>
              <a:off x="6732240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Textfeld 241"/>
            <p:cNvSpPr txBox="1"/>
            <p:nvPr/>
          </p:nvSpPr>
          <p:spPr>
            <a:xfrm>
              <a:off x="7329408" y="2204864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G</a:t>
              </a:r>
              <a:endParaRPr lang="de-DE" sz="4000" b="1" dirty="0"/>
            </a:p>
          </p:txBody>
        </p:sp>
        <p:sp>
          <p:nvSpPr>
            <p:cNvPr id="243" name="Textfeld 242"/>
            <p:cNvSpPr txBox="1"/>
            <p:nvPr/>
          </p:nvSpPr>
          <p:spPr>
            <a:xfrm>
              <a:off x="6287156" y="256490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  <p:grpSp>
        <p:nvGrpSpPr>
          <p:cNvPr id="248" name="Gruppieren 247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340393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664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3866612" y="4542219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1331640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3203848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9" name="Textfeld 238"/>
            <p:cNvSpPr txBox="1"/>
            <p:nvPr/>
          </p:nvSpPr>
          <p:spPr>
            <a:xfrm>
              <a:off x="2699792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" name="Textfeld 243"/>
            <p:cNvSpPr txBox="1"/>
            <p:nvPr/>
          </p:nvSpPr>
          <p:spPr>
            <a:xfrm>
              <a:off x="3584992" y="486916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  <p:sp>
          <p:nvSpPr>
            <p:cNvPr id="245" name="Textfeld 244"/>
            <p:cNvSpPr txBox="1"/>
            <p:nvPr/>
          </p:nvSpPr>
          <p:spPr>
            <a:xfrm>
              <a:off x="2141498" y="4581128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665-667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6" name="Gruppieren 245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5263505" y="306896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667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1" name="Textfeld 220"/>
            <p:cNvSpPr txBox="1"/>
            <p:nvPr/>
          </p:nvSpPr>
          <p:spPr>
            <a:xfrm>
              <a:off x="2987824" y="43651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1" name="Textfeld 230"/>
            <p:cNvSpPr txBox="1"/>
            <p:nvPr/>
          </p:nvSpPr>
          <p:spPr>
            <a:xfrm>
              <a:off x="2267744" y="42930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5" name="Gruppieren 244"/>
          <p:cNvGrpSpPr/>
          <p:nvPr/>
        </p:nvGrpSpPr>
        <p:grpSpPr>
          <a:xfrm>
            <a:off x="4687441" y="2204864"/>
            <a:ext cx="3855157" cy="2414364"/>
            <a:chOff x="4687441" y="2204864"/>
            <a:chExt cx="3855157" cy="2414364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5248647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666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7" name="Textfeld 226"/>
            <p:cNvSpPr txBox="1"/>
            <p:nvPr/>
          </p:nvSpPr>
          <p:spPr>
            <a:xfrm>
              <a:off x="615617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Textfeld 234"/>
            <p:cNvSpPr txBox="1"/>
            <p:nvPr/>
          </p:nvSpPr>
          <p:spPr>
            <a:xfrm>
              <a:off x="730830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7" name="Textfeld 236"/>
            <p:cNvSpPr txBox="1"/>
            <p:nvPr/>
          </p:nvSpPr>
          <p:spPr>
            <a:xfrm>
              <a:off x="6732240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Textfeld 238"/>
            <p:cNvSpPr txBox="1"/>
            <p:nvPr/>
          </p:nvSpPr>
          <p:spPr>
            <a:xfrm>
              <a:off x="6156176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4" name="Gruppieren 243"/>
          <p:cNvGrpSpPr/>
          <p:nvPr/>
        </p:nvGrpSpPr>
        <p:grpSpPr>
          <a:xfrm>
            <a:off x="222945" y="1484784"/>
            <a:ext cx="3855157" cy="2342356"/>
            <a:chOff x="222945" y="1484784"/>
            <a:chExt cx="38551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736479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130659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888607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88407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665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8" name="Textfeld 227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" name="Textfeld 228"/>
            <p:cNvSpPr txBox="1"/>
            <p:nvPr/>
          </p:nvSpPr>
          <p:spPr>
            <a:xfrm>
              <a:off x="2339752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Textfeld 231"/>
            <p:cNvSpPr txBox="1"/>
            <p:nvPr/>
          </p:nvSpPr>
          <p:spPr>
            <a:xfrm>
              <a:off x="1619672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3" name="Textfeld 242"/>
            <p:cNvSpPr txBox="1"/>
            <p:nvPr/>
          </p:nvSpPr>
          <p:spPr>
            <a:xfrm>
              <a:off x="3368968" y="1781200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O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671-673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2" name="Gruppieren 241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884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486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X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671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2987824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2" name="Textfeld 231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3" name="Textfeld 232"/>
            <p:cNvSpPr txBox="1"/>
            <p:nvPr/>
          </p:nvSpPr>
          <p:spPr>
            <a:xfrm>
              <a:off x="212372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4" name="Gruppieren 24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831457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175273" y="335699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673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7" name="Textfeld 226"/>
            <p:cNvSpPr txBox="1"/>
            <p:nvPr/>
          </p:nvSpPr>
          <p:spPr>
            <a:xfrm>
              <a:off x="3635896" y="450912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Textfeld 238"/>
            <p:cNvSpPr txBox="1"/>
            <p:nvPr/>
          </p:nvSpPr>
          <p:spPr>
            <a:xfrm>
              <a:off x="2123728" y="44371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3" name="Gruppieren 24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40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884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486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672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5" name="Textfeld 224"/>
            <p:cNvSpPr txBox="1"/>
            <p:nvPr/>
          </p:nvSpPr>
          <p:spPr>
            <a:xfrm>
              <a:off x="5796136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7" name="Textfeld 236"/>
            <p:cNvSpPr txBox="1"/>
            <p:nvPr/>
          </p:nvSpPr>
          <p:spPr>
            <a:xfrm>
              <a:off x="666023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Textfeld 239"/>
            <p:cNvSpPr txBox="1"/>
            <p:nvPr/>
          </p:nvSpPr>
          <p:spPr>
            <a:xfrm>
              <a:off x="759633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674-676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4" name="Gruppieren 243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384551" y="285293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674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9" name="Textfeld 208"/>
            <p:cNvSpPr txBox="1"/>
            <p:nvPr/>
          </p:nvSpPr>
          <p:spPr>
            <a:xfrm>
              <a:off x="3131840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971600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6" name="Gruppieren 245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111822" y="4361216"/>
                <a:ext cx="25603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?+?+?+?+?+?  =  </a:t>
                </a:r>
                <a:r>
                  <a:rPr lang="de-DE" sz="2400" b="1" dirty="0" smtClean="0"/>
                  <a:t>69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92456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676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2339752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Textfeld 221"/>
            <p:cNvSpPr txBox="1"/>
            <p:nvPr/>
          </p:nvSpPr>
          <p:spPr>
            <a:xfrm>
              <a:off x="1979712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7" name="Textfeld 226"/>
            <p:cNvSpPr txBox="1"/>
            <p:nvPr/>
          </p:nvSpPr>
          <p:spPr>
            <a:xfrm>
              <a:off x="2858500" y="51571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Textfeld 236"/>
            <p:cNvSpPr txBox="1"/>
            <p:nvPr/>
          </p:nvSpPr>
          <p:spPr>
            <a:xfrm>
              <a:off x="3707904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Textfeld 238"/>
            <p:cNvSpPr txBox="1"/>
            <p:nvPr/>
          </p:nvSpPr>
          <p:spPr>
            <a:xfrm>
              <a:off x="3203848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Textfeld 239"/>
            <p:cNvSpPr txBox="1"/>
            <p:nvPr/>
          </p:nvSpPr>
          <p:spPr>
            <a:xfrm>
              <a:off x="1259632" y="47686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C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5" name="Gruppieren 244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16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14096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675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4" name="Textfeld 213"/>
            <p:cNvSpPr txBox="1"/>
            <p:nvPr/>
          </p:nvSpPr>
          <p:spPr>
            <a:xfrm>
              <a:off x="6084168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6732240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Textfeld 223"/>
            <p:cNvSpPr txBox="1"/>
            <p:nvPr/>
          </p:nvSpPr>
          <p:spPr>
            <a:xfrm>
              <a:off x="5796136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" name="Textfeld 224"/>
            <p:cNvSpPr txBox="1"/>
            <p:nvPr/>
          </p:nvSpPr>
          <p:spPr>
            <a:xfrm>
              <a:off x="7812360" y="243846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2" name="Textfeld 241"/>
            <p:cNvSpPr txBox="1"/>
            <p:nvPr/>
          </p:nvSpPr>
          <p:spPr>
            <a:xfrm>
              <a:off x="7432222" y="234888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243" name="Textfeld 242"/>
            <p:cNvSpPr txBox="1"/>
            <p:nvPr/>
          </p:nvSpPr>
          <p:spPr>
            <a:xfrm>
              <a:off x="7833464" y="299695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72" name="Textfeld 171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677-679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5" name="Gruppieren 24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1"/>
                  <a:ext cx="1872208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4024511" y="3573016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5104631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678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4" name="Textfeld 223"/>
            <p:cNvSpPr txBox="1"/>
            <p:nvPr/>
          </p:nvSpPr>
          <p:spPr>
            <a:xfrm>
              <a:off x="615617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" name="Textfeld 224"/>
            <p:cNvSpPr txBox="1"/>
            <p:nvPr/>
          </p:nvSpPr>
          <p:spPr>
            <a:xfrm>
              <a:off x="5508104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7" name="Textfeld 236"/>
            <p:cNvSpPr txBox="1"/>
            <p:nvPr/>
          </p:nvSpPr>
          <p:spPr>
            <a:xfrm>
              <a:off x="6012160" y="30689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4" name="Gruppieren 243"/>
          <p:cNvGrpSpPr/>
          <p:nvPr/>
        </p:nvGrpSpPr>
        <p:grpSpPr>
          <a:xfrm>
            <a:off x="222945" y="1412776"/>
            <a:ext cx="3788113" cy="2414364"/>
            <a:chOff x="222945" y="1412776"/>
            <a:chExt cx="3788113" cy="2414364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16399" y="3356992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677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2" name="Textfeld 231"/>
            <p:cNvSpPr txBox="1"/>
            <p:nvPr/>
          </p:nvSpPr>
          <p:spPr>
            <a:xfrm>
              <a:off x="1619672" y="148478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9" name="Textfeld 238"/>
            <p:cNvSpPr txBox="1"/>
            <p:nvPr/>
          </p:nvSpPr>
          <p:spPr>
            <a:xfrm>
              <a:off x="2915816" y="141277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Textfeld 241"/>
            <p:cNvSpPr txBox="1"/>
            <p:nvPr/>
          </p:nvSpPr>
          <p:spPr>
            <a:xfrm>
              <a:off x="3419872" y="206084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Y</a:t>
              </a:r>
              <a:endParaRPr lang="de-DE" sz="4000" b="1" dirty="0"/>
            </a:p>
          </p:txBody>
        </p:sp>
      </p:grpSp>
      <p:grpSp>
        <p:nvGrpSpPr>
          <p:cNvPr id="246" name="Gruppieren 245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679329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679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3707904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3347864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" name="Textfeld 228"/>
            <p:cNvSpPr txBox="1"/>
            <p:nvPr/>
          </p:nvSpPr>
          <p:spPr>
            <a:xfrm>
              <a:off x="2555776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" name="Textfeld 242"/>
            <p:cNvSpPr txBox="1"/>
            <p:nvPr/>
          </p:nvSpPr>
          <p:spPr>
            <a:xfrm>
              <a:off x="2123728" y="436510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680-682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5" name="Gruppieren 24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1" name="Textfeld 220"/>
            <p:cNvSpPr txBox="1"/>
            <p:nvPr/>
          </p:nvSpPr>
          <p:spPr>
            <a:xfrm>
              <a:off x="3707904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3" name="Textfeld 222"/>
            <p:cNvSpPr txBox="1"/>
            <p:nvPr/>
          </p:nvSpPr>
          <p:spPr>
            <a:xfrm>
              <a:off x="2843808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" name="Textfeld 228"/>
            <p:cNvSpPr txBox="1"/>
            <p:nvPr/>
          </p:nvSpPr>
          <p:spPr>
            <a:xfrm>
              <a:off x="219573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Textfeld 236"/>
            <p:cNvSpPr txBox="1"/>
            <p:nvPr/>
          </p:nvSpPr>
          <p:spPr>
            <a:xfrm>
              <a:off x="327585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4" name="Gruppieren 24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45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532065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1" name="Textfeld 200"/>
            <p:cNvSpPr txBox="1"/>
            <p:nvPr/>
          </p:nvSpPr>
          <p:spPr>
            <a:xfrm>
              <a:off x="6228184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" name="Textfeld 224"/>
            <p:cNvSpPr txBox="1"/>
            <p:nvPr/>
          </p:nvSpPr>
          <p:spPr>
            <a:xfrm>
              <a:off x="6516216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9" name="Textfeld 238"/>
            <p:cNvSpPr txBox="1"/>
            <p:nvPr/>
          </p:nvSpPr>
          <p:spPr>
            <a:xfrm>
              <a:off x="723629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3" name="Gruppieren 242"/>
          <p:cNvGrpSpPr/>
          <p:nvPr/>
        </p:nvGrpSpPr>
        <p:grpSpPr>
          <a:xfrm>
            <a:off x="222945" y="1484784"/>
            <a:ext cx="3855157" cy="2342356"/>
            <a:chOff x="222945" y="1484784"/>
            <a:chExt cx="38551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4" name="Textfeld 213"/>
            <p:cNvSpPr txBox="1"/>
            <p:nvPr/>
          </p:nvSpPr>
          <p:spPr>
            <a:xfrm>
              <a:off x="2250166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1" name="Textfeld 230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Textfeld 234"/>
            <p:cNvSpPr txBox="1"/>
            <p:nvPr/>
          </p:nvSpPr>
          <p:spPr>
            <a:xfrm>
              <a:off x="176368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2" name="Textfeld 241"/>
            <p:cNvSpPr txBox="1"/>
            <p:nvPr/>
          </p:nvSpPr>
          <p:spPr>
            <a:xfrm>
              <a:off x="3275856" y="1916832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G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683-685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6" name="Gruppieren 245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30</a:t>
                </a:r>
                <a:endParaRPr lang="de-DE" sz="24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5032623" y="342900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808487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1" name="Textfeld 220"/>
            <p:cNvSpPr txBox="1"/>
            <p:nvPr/>
          </p:nvSpPr>
          <p:spPr>
            <a:xfrm>
              <a:off x="6876256" y="242088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3" name="Textfeld 222"/>
            <p:cNvSpPr txBox="1"/>
            <p:nvPr/>
          </p:nvSpPr>
          <p:spPr>
            <a:xfrm>
              <a:off x="5652120" y="285293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5" name="Gruppieren 24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31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4" name="Textfeld 213"/>
            <p:cNvSpPr txBox="1"/>
            <p:nvPr/>
          </p:nvSpPr>
          <p:spPr>
            <a:xfrm>
              <a:off x="1331640" y="184482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Textfeld 235"/>
            <p:cNvSpPr txBox="1"/>
            <p:nvPr/>
          </p:nvSpPr>
          <p:spPr>
            <a:xfrm>
              <a:off x="2843808" y="191683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7" name="Gruppieren 246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607321" y="371703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759449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7" name="Textfeld 236"/>
            <p:cNvSpPr txBox="1"/>
            <p:nvPr/>
          </p:nvSpPr>
          <p:spPr>
            <a:xfrm>
              <a:off x="2339752" y="47251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Textfeld 238"/>
            <p:cNvSpPr txBox="1"/>
            <p:nvPr/>
          </p:nvSpPr>
          <p:spPr>
            <a:xfrm>
              <a:off x="3491880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Textfeld 239"/>
            <p:cNvSpPr txBox="1"/>
            <p:nvPr/>
          </p:nvSpPr>
          <p:spPr>
            <a:xfrm>
              <a:off x="1979712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Textfeld 241"/>
            <p:cNvSpPr txBox="1"/>
            <p:nvPr/>
          </p:nvSpPr>
          <p:spPr>
            <a:xfrm>
              <a:off x="2710758" y="522920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  <p:sp>
          <p:nvSpPr>
            <p:cNvPr id="243" name="Textfeld 242"/>
            <p:cNvSpPr txBox="1"/>
            <p:nvPr/>
          </p:nvSpPr>
          <p:spPr>
            <a:xfrm>
              <a:off x="3183750" y="4509120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I</a:t>
              </a:r>
              <a:endParaRPr lang="de-DE" sz="4000" b="1" dirty="0"/>
            </a:p>
          </p:txBody>
        </p:sp>
        <p:sp>
          <p:nvSpPr>
            <p:cNvPr id="244" name="Textfeld 243"/>
            <p:cNvSpPr txBox="1"/>
            <p:nvPr/>
          </p:nvSpPr>
          <p:spPr>
            <a:xfrm>
              <a:off x="3707904" y="508518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686-688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5" name="Gruppieren 22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35201" y="4361216"/>
                <a:ext cx="15135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4183385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5119489" y="342900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2123728" y="51287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2195736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Textfeld 207"/>
            <p:cNvSpPr txBox="1"/>
            <p:nvPr/>
          </p:nvSpPr>
          <p:spPr>
            <a:xfrm>
              <a:off x="3059832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4" name="Gruppieren 223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257695" y="4361216"/>
                <a:ext cx="2268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91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088407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7092280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6732240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615617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5796136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Textfeld 217"/>
            <p:cNvSpPr txBox="1"/>
            <p:nvPr/>
          </p:nvSpPr>
          <p:spPr>
            <a:xfrm>
              <a:off x="774035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7740352" y="249289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68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592463" y="378904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528567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16399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3347864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1410340" y="18732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3131840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1835696" y="162880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  <p:sp>
          <p:nvSpPr>
            <p:cNvPr id="222" name="Textfeld 221"/>
            <p:cNvSpPr txBox="1"/>
            <p:nvPr/>
          </p:nvSpPr>
          <p:spPr>
            <a:xfrm>
              <a:off x="2195736" y="2289066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I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689-691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2" name="Gruppieren 221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2" y="2812592"/>
                <a:ext cx="3167893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35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" name="Textfeld 194"/>
            <p:cNvSpPr txBox="1"/>
            <p:nvPr/>
          </p:nvSpPr>
          <p:spPr>
            <a:xfrm>
              <a:off x="2483768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3419872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1691680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1" name="Gruppieren 220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7596336" y="24928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5652120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0" name="Gruppieren 219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689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6" name="Textfeld 215"/>
            <p:cNvSpPr txBox="1"/>
            <p:nvPr/>
          </p:nvSpPr>
          <p:spPr>
            <a:xfrm>
              <a:off x="2411760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Textfeld 217"/>
            <p:cNvSpPr txBox="1"/>
            <p:nvPr/>
          </p:nvSpPr>
          <p:spPr>
            <a:xfrm>
              <a:off x="3203848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608-610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47" name="Gruppieren 146"/>
          <p:cNvGrpSpPr/>
          <p:nvPr/>
        </p:nvGrpSpPr>
        <p:grpSpPr>
          <a:xfrm>
            <a:off x="222945" y="1484784"/>
            <a:ext cx="4161606" cy="2342356"/>
            <a:chOff x="222945" y="1484784"/>
            <a:chExt cx="4161606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4161606" cy="2342356"/>
              <a:chOff x="2195736" y="2780928"/>
              <a:chExt cx="4161606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76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3520455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893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325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757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189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621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50535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4855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4960615" y="286513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9252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608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45875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115616" y="184482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76368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3419872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221042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771800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1" name="Gruppieren 170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81074" y="4361216"/>
                <a:ext cx="12218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609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7524328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372200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0" name="Gruppieren 179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097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418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7386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0590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3795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" name="Textfeld 173"/>
            <p:cNvSpPr txBox="1"/>
            <p:nvPr/>
          </p:nvSpPr>
          <p:spPr>
            <a:xfrm>
              <a:off x="3131840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498460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2210428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692-694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2" name="Gruppieren 241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5176639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1" name="Textfeld 220"/>
            <p:cNvSpPr txBox="1"/>
            <p:nvPr/>
          </p:nvSpPr>
          <p:spPr>
            <a:xfrm>
              <a:off x="1835696" y="1517883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4" name="Textfeld 223"/>
            <p:cNvSpPr txBox="1"/>
            <p:nvPr/>
          </p:nvSpPr>
          <p:spPr>
            <a:xfrm>
              <a:off x="2555776" y="1589891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4" name="Gruppieren 24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3" name="Textfeld 222"/>
            <p:cNvSpPr txBox="1"/>
            <p:nvPr/>
          </p:nvSpPr>
          <p:spPr>
            <a:xfrm>
              <a:off x="298782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" name="Textfeld 226"/>
            <p:cNvSpPr txBox="1"/>
            <p:nvPr/>
          </p:nvSpPr>
          <p:spPr>
            <a:xfrm>
              <a:off x="3635896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3" name="Gruppieren 24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36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8" name="Textfeld 227"/>
            <p:cNvSpPr txBox="1"/>
            <p:nvPr/>
          </p:nvSpPr>
          <p:spPr>
            <a:xfrm>
              <a:off x="6516216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Textfeld 236"/>
            <p:cNvSpPr txBox="1"/>
            <p:nvPr/>
          </p:nvSpPr>
          <p:spPr>
            <a:xfrm>
              <a:off x="7596336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Textfeld 239"/>
            <p:cNvSpPr txBox="1"/>
            <p:nvPr/>
          </p:nvSpPr>
          <p:spPr>
            <a:xfrm>
              <a:off x="622818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695-697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4" name="Gruppieren 223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44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679329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903465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3131840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3707904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2123728" y="51571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262778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43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9" name="Textfeld 208"/>
            <p:cNvSpPr txBox="1"/>
            <p:nvPr/>
          </p:nvSpPr>
          <p:spPr>
            <a:xfrm>
              <a:off x="1331640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3203848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1835696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4687441" y="2204864"/>
            <a:ext cx="3855157" cy="2414364"/>
            <a:chOff x="4687441" y="2204864"/>
            <a:chExt cx="3855157" cy="2414364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168527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456559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7380312" y="285293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7164288" y="220486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7884368" y="263691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6148426" y="2348880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698-700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3" name="Gruppieren 222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926946" y="4361216"/>
                <a:ext cx="9300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5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5047481" y="299695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9" name="Textfeld 198"/>
            <p:cNvSpPr txBox="1"/>
            <p:nvPr/>
          </p:nvSpPr>
          <p:spPr>
            <a:xfrm>
              <a:off x="2195736" y="472514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4687441" y="2276872"/>
            <a:ext cx="3855157" cy="2342356"/>
            <a:chOff x="4687441" y="2276872"/>
            <a:chExt cx="385515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592463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384551" y="2924944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528567" y="3573016"/>
                <a:ext cx="59644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5176639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7524328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6588224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622818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5508104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1" name="Gruppieren 220"/>
          <p:cNvGrpSpPr/>
          <p:nvPr/>
        </p:nvGrpSpPr>
        <p:grpSpPr>
          <a:xfrm>
            <a:off x="222945" y="1484784"/>
            <a:ext cx="3855157" cy="2342356"/>
            <a:chOff x="222945" y="1484784"/>
            <a:chExt cx="38551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40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816599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698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" name="Textfeld 194"/>
            <p:cNvSpPr txBox="1"/>
            <p:nvPr/>
          </p:nvSpPr>
          <p:spPr>
            <a:xfrm>
              <a:off x="1619672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26774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3347864" y="1772816"/>
              <a:ext cx="6687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W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701-703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2" name="Gruppieren 221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15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526350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1691680" y="443711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0" name="Gruppieren 219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271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5915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912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232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55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3203848" y="170080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1259632" y="162880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1" name="Gruppieren 220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764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084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405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725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046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4" name="Textfeld 213"/>
            <p:cNvSpPr txBox="1"/>
            <p:nvPr/>
          </p:nvSpPr>
          <p:spPr>
            <a:xfrm>
              <a:off x="7596336" y="249289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Textfeld 217"/>
            <p:cNvSpPr txBox="1"/>
            <p:nvPr/>
          </p:nvSpPr>
          <p:spPr>
            <a:xfrm>
              <a:off x="6444208" y="234888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704-706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3" name="Gruppieren 22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34</a:t>
                </a:r>
                <a:endParaRPr lang="de-DE" sz="24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1763688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2195736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4" name="Gruppieren 22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6285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29490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2695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5900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59105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230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6281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7308304" y="227687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6156176" y="227687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7905472" y="270892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</p:grpSp>
      <p:grpSp>
        <p:nvGrpSpPr>
          <p:cNvPr id="225" name="Gruppieren 224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751337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864163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708545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2411760" y="436510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2679952" y="5085184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O</a:t>
              </a:r>
              <a:endParaRPr lang="de-DE" sz="4000" b="1" dirty="0"/>
            </a:p>
          </p:txBody>
        </p:sp>
        <p:sp>
          <p:nvSpPr>
            <p:cNvPr id="222" name="Textfeld 221"/>
            <p:cNvSpPr txBox="1"/>
            <p:nvPr/>
          </p:nvSpPr>
          <p:spPr>
            <a:xfrm>
              <a:off x="3740610" y="4593322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I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707-709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2" name="Gruppieren 221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5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0" name="Textfeld 199"/>
            <p:cNvSpPr txBox="1"/>
            <p:nvPr/>
          </p:nvSpPr>
          <p:spPr>
            <a:xfrm>
              <a:off x="1979712" y="465313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1" name="Gruppieren 220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28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084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405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725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9" name="Textfeld 208"/>
            <p:cNvSpPr txBox="1"/>
            <p:nvPr/>
          </p:nvSpPr>
          <p:spPr>
            <a:xfrm>
              <a:off x="7308304" y="278092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6084168" y="263691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0" name="Gruppieren 219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52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707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1979712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3131840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176368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710-712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2" name="Gruppieren 221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841184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3131840" y="177281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56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7643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0848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2405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725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046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4" name="Textfeld 213"/>
            <p:cNvSpPr txBox="1"/>
            <p:nvPr/>
          </p:nvSpPr>
          <p:spPr>
            <a:xfrm>
              <a:off x="7668344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Textfeld 215"/>
            <p:cNvSpPr txBox="1"/>
            <p:nvPr/>
          </p:nvSpPr>
          <p:spPr>
            <a:xfrm>
              <a:off x="6300192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5724128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4" name="Gruppieren 223"/>
          <p:cNvGrpSpPr/>
          <p:nvPr/>
        </p:nvGrpSpPr>
        <p:grpSpPr>
          <a:xfrm>
            <a:off x="640135" y="4221088"/>
            <a:ext cx="3855157" cy="2414364"/>
            <a:chOff x="640135" y="4221088"/>
            <a:chExt cx="3855157" cy="2414364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4039369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399409" y="285293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2959249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1835696" y="4933617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3275856" y="422108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3707904" y="486916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2213506" y="436510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713-715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2" name="Gruppieren 221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15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3607321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5047481" y="335699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9" name="Textfeld 198"/>
            <p:cNvSpPr txBox="1"/>
            <p:nvPr/>
          </p:nvSpPr>
          <p:spPr>
            <a:xfrm>
              <a:off x="2915816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291581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2339752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1" name="Gruppieren 220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9" name="Textfeld 208"/>
            <p:cNvSpPr txBox="1"/>
            <p:nvPr/>
          </p:nvSpPr>
          <p:spPr>
            <a:xfrm>
              <a:off x="6300192" y="27089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7524328" y="249289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0" name="Gruppieren 219"/>
          <p:cNvGrpSpPr/>
          <p:nvPr/>
        </p:nvGrpSpPr>
        <p:grpSpPr>
          <a:xfrm>
            <a:off x="222945" y="1484784"/>
            <a:ext cx="3855157" cy="2342356"/>
            <a:chOff x="222945" y="1484784"/>
            <a:chExt cx="38551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1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77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016399" y="335699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816599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4888607" y="285293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1691680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3347864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1475656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226774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716-718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7" name="Gruppieren 226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8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736479" y="372922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88407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1868354" y="15350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313184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1547664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2267744" y="236107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C</a:t>
              </a:r>
              <a:endParaRPr lang="de-DE" sz="4000" b="1" dirty="0"/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2751702" y="155679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222" name="Textfeld 221"/>
            <p:cNvSpPr txBox="1"/>
            <p:nvPr/>
          </p:nvSpPr>
          <p:spPr>
            <a:xfrm>
              <a:off x="3152944" y="220486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K</a:t>
              </a:r>
              <a:endParaRPr lang="de-DE" sz="4000" b="1" dirty="0"/>
            </a:p>
          </p:txBody>
        </p:sp>
      </p:grpSp>
      <p:grpSp>
        <p:nvGrpSpPr>
          <p:cNvPr id="228" name="Gruppieren 227"/>
          <p:cNvGrpSpPr/>
          <p:nvPr/>
        </p:nvGrpSpPr>
        <p:grpSpPr>
          <a:xfrm>
            <a:off x="4644008" y="1988840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51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32423" y="314096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4" name="Textfeld 193"/>
            <p:cNvSpPr txBox="1"/>
            <p:nvPr/>
          </p:nvSpPr>
          <p:spPr>
            <a:xfrm>
              <a:off x="7308304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6760704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774035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6084168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Textfeld 217"/>
            <p:cNvSpPr txBox="1"/>
            <p:nvPr/>
          </p:nvSpPr>
          <p:spPr>
            <a:xfrm>
              <a:off x="5868144" y="31409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Textfeld 222"/>
            <p:cNvSpPr txBox="1"/>
            <p:nvPr/>
          </p:nvSpPr>
          <p:spPr>
            <a:xfrm>
              <a:off x="7812360" y="2492896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</p:grpSp>
      <p:grpSp>
        <p:nvGrpSpPr>
          <p:cNvPr id="229" name="Gruppieren 228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35201" y="4361216"/>
                <a:ext cx="15135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23345" y="378904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327401" y="285293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103265" y="3356992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3589854" y="49411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3779912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2699792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4" name="Textfeld 223"/>
            <p:cNvSpPr txBox="1"/>
            <p:nvPr/>
          </p:nvSpPr>
          <p:spPr>
            <a:xfrm>
              <a:off x="2195736" y="472514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225" name="Textfeld 224"/>
            <p:cNvSpPr txBox="1"/>
            <p:nvPr/>
          </p:nvSpPr>
          <p:spPr>
            <a:xfrm>
              <a:off x="3282009" y="465313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  <p:sp>
          <p:nvSpPr>
            <p:cNvPr id="226" name="Textfeld 225"/>
            <p:cNvSpPr txBox="1"/>
            <p:nvPr/>
          </p:nvSpPr>
          <p:spPr>
            <a:xfrm>
              <a:off x="1838515" y="441953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T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719-721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4" name="Gruppieren 22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7957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162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4366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7571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077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398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795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9" name="Textfeld 198"/>
            <p:cNvSpPr txBox="1"/>
            <p:nvPr/>
          </p:nvSpPr>
          <p:spPr>
            <a:xfrm>
              <a:off x="3635896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298782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3347864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219573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65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304431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719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899592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1763688" y="14847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3275856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226774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Textfeld 217"/>
            <p:cNvSpPr txBox="1"/>
            <p:nvPr/>
          </p:nvSpPr>
          <p:spPr>
            <a:xfrm>
              <a:off x="2771800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3296960" y="164099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49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" name="Textfeld 194"/>
            <p:cNvSpPr txBox="1"/>
            <p:nvPr/>
          </p:nvSpPr>
          <p:spPr>
            <a:xfrm>
              <a:off x="7812360" y="27089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7308304" y="227687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6156176" y="234888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C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873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611-613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9" name="Gruppieren 208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8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16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592463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248647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088407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2792904" y="148478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619672" y="170080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98782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2051720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555776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2" name="Gruppieren 211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79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397543" y="34169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4" name="Textfeld 193"/>
            <p:cNvSpPr txBox="1"/>
            <p:nvPr/>
          </p:nvSpPr>
          <p:spPr>
            <a:xfrm>
              <a:off x="7740352" y="300914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7467012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6660232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5364088" y="27809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7164288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615617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4" name="Gruppieren 21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7771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097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418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7386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0590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3795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776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" name="Textfeld 194"/>
            <p:cNvSpPr txBox="1"/>
            <p:nvPr/>
          </p:nvSpPr>
          <p:spPr>
            <a:xfrm>
              <a:off x="3563888" y="4437112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G</a:t>
              </a:r>
              <a:endParaRPr lang="de-DE" sz="4000" b="1" dirty="0"/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3491880" y="4974267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2051720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722-724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1" name="Gruppieren 220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1115616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1763688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3347864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43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50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71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591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12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32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53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3563888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2699792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3275856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25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672583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884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486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60415" y="335699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5" name="Textfeld 194"/>
            <p:cNvSpPr txBox="1"/>
            <p:nvPr/>
          </p:nvSpPr>
          <p:spPr>
            <a:xfrm>
              <a:off x="6372200" y="227687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7668344" y="256490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725-727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1" name="Gruppieren 220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926946" y="4361216"/>
                <a:ext cx="9300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952503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5032623" y="335699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9246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0245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5655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886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9" name="Textfeld 208"/>
            <p:cNvSpPr txBox="1"/>
            <p:nvPr/>
          </p:nvSpPr>
          <p:spPr>
            <a:xfrm>
              <a:off x="6876256" y="242088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3531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7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94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3145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1619672" y="465313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2267744" y="4941168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0" name="Gruppieren 219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46</a:t>
                </a:r>
                <a:endParaRPr lang="de-DE" sz="24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3376439" y="335699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744591" y="306896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Y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0" name="Textfeld 199"/>
            <p:cNvSpPr txBox="1"/>
            <p:nvPr/>
          </p:nvSpPr>
          <p:spPr>
            <a:xfrm>
              <a:off x="3131840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1835696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6" name="Textfeld 215"/>
            <p:cNvSpPr txBox="1"/>
            <p:nvPr/>
          </p:nvSpPr>
          <p:spPr>
            <a:xfrm>
              <a:off x="248376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Textfeld 217"/>
            <p:cNvSpPr txBox="1"/>
            <p:nvPr/>
          </p:nvSpPr>
          <p:spPr>
            <a:xfrm>
              <a:off x="2051720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728-730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2" name="Gruppieren 221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50</a:t>
                </a:r>
                <a:endParaRPr lang="de-DE" sz="24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6372200" y="29969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7452320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7740352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0" name="Textfeld 199"/>
            <p:cNvSpPr txBox="1"/>
            <p:nvPr/>
          </p:nvSpPr>
          <p:spPr>
            <a:xfrm>
              <a:off x="2987824" y="486916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3635896" y="450912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1" name="Gruppieren 220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728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1619672" y="148478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2771800" y="155679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3368968" y="1916832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I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731-733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2" name="Gruppieren 221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3131840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1331640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2195736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6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528567" y="285293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888607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9" name="Textfeld 208"/>
            <p:cNvSpPr txBox="1"/>
            <p:nvPr/>
          </p:nvSpPr>
          <p:spPr>
            <a:xfrm>
              <a:off x="6300192" y="2348880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6732240" y="292494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60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7812360" y="2573288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Q</a:t>
              </a:r>
              <a:endParaRPr lang="de-DE" sz="4000" b="1" dirty="0"/>
            </a:p>
          </p:txBody>
        </p:sp>
      </p:grpSp>
      <p:grpSp>
        <p:nvGrpSpPr>
          <p:cNvPr id="224" name="Gruppieren 22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3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471417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1" name="Textfeld 200"/>
            <p:cNvSpPr txBox="1"/>
            <p:nvPr/>
          </p:nvSpPr>
          <p:spPr>
            <a:xfrm>
              <a:off x="3275856" y="429309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3635896" y="4797152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2339752" y="4437112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734-736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0" name="Gruppieren 219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5248647" y="3068960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32423" y="321297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1763688" y="14847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1835696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1475656" y="2381979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47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10326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3531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7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94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3145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6350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3707904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3347864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298782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1" name="Gruppieren 220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736479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884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4864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4" name="Textfeld 213"/>
            <p:cNvSpPr txBox="1"/>
            <p:nvPr/>
          </p:nvSpPr>
          <p:spPr>
            <a:xfrm>
              <a:off x="6444208" y="2852936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Textfeld 217"/>
            <p:cNvSpPr txBox="1"/>
            <p:nvPr/>
          </p:nvSpPr>
          <p:spPr>
            <a:xfrm>
              <a:off x="7596336" y="256490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737-739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4" name="Gruppieren 223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5" y="2348881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4399409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975473" y="335699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3823345" y="371703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5263505" y="2996952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9" name="Textfeld 198"/>
            <p:cNvSpPr txBox="1"/>
            <p:nvPr/>
          </p:nvSpPr>
          <p:spPr>
            <a:xfrm>
              <a:off x="2411760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1835696" y="458112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291581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1547664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222945" y="1484784"/>
            <a:ext cx="3855157" cy="2342356"/>
            <a:chOff x="222945" y="1484784"/>
            <a:chExt cx="38551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8" y="4361216"/>
                <a:ext cx="1685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41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3" name="Textfeld 202"/>
            <p:cNvSpPr txBox="1"/>
            <p:nvPr/>
          </p:nvSpPr>
          <p:spPr>
            <a:xfrm>
              <a:off x="2195736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3275856" y="19168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6" name="Textfeld 215"/>
            <p:cNvSpPr txBox="1"/>
            <p:nvPr/>
          </p:nvSpPr>
          <p:spPr>
            <a:xfrm>
              <a:off x="2771800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1835696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4687441" y="2276872"/>
            <a:ext cx="3855157" cy="2342356"/>
            <a:chOff x="4687441" y="2276872"/>
            <a:chExt cx="3855157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855157" cy="2342356"/>
              <a:chOff x="2195736" y="2780928"/>
              <a:chExt cx="3855157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5" y="2348881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40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3376439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744591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4312543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738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4" name="Textfeld 193"/>
            <p:cNvSpPr txBox="1"/>
            <p:nvPr/>
          </p:nvSpPr>
          <p:spPr>
            <a:xfrm>
              <a:off x="7236296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6084168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6732240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7740352" y="2852936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O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740-742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2" name="Gruppieren 221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5104631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3275856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1763688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176368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2627784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8" name="Textfeld 197"/>
            <p:cNvSpPr txBox="1"/>
            <p:nvPr/>
          </p:nvSpPr>
          <p:spPr>
            <a:xfrm>
              <a:off x="6228184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7452320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8" name="Textfeld 217"/>
            <p:cNvSpPr txBox="1"/>
            <p:nvPr/>
          </p:nvSpPr>
          <p:spPr>
            <a:xfrm>
              <a:off x="6804248" y="31409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7740352" y="299695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</p:grpSp>
      <p:grpSp>
        <p:nvGrpSpPr>
          <p:cNvPr id="224" name="Gruppieren 223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0" name="Textfeld 199"/>
            <p:cNvSpPr txBox="1"/>
            <p:nvPr/>
          </p:nvSpPr>
          <p:spPr>
            <a:xfrm>
              <a:off x="2195736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2627784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3347864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3779912" y="450912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K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743-745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3" name="Gruppieren 222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4975473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8" name="Textfeld 197"/>
            <p:cNvSpPr txBox="1"/>
            <p:nvPr/>
          </p:nvSpPr>
          <p:spPr>
            <a:xfrm>
              <a:off x="2512232" y="501317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2152192" y="458112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1" name="Gruppieren 220"/>
          <p:cNvGrpSpPr/>
          <p:nvPr/>
        </p:nvGrpSpPr>
        <p:grpSpPr>
          <a:xfrm>
            <a:off x="222945" y="1484784"/>
            <a:ext cx="3855157" cy="2342356"/>
            <a:chOff x="222945" y="1484784"/>
            <a:chExt cx="38551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89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298782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169168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2771800" y="14847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2339752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3275856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4687441" y="2204864"/>
            <a:ext cx="3788113" cy="2414364"/>
            <a:chOff x="4687441" y="2204864"/>
            <a:chExt cx="3788113" cy="2414364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024511" y="2996952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P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8" name="Textfeld 217"/>
            <p:cNvSpPr txBox="1"/>
            <p:nvPr/>
          </p:nvSpPr>
          <p:spPr>
            <a:xfrm>
              <a:off x="7236296" y="2204864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7761456" y="2933328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746-748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1" name="Gruppieren 220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3" cy="1611093"/>
                <a:chOff x="2339753" y="1196752"/>
                <a:chExt cx="5040559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3" y="2420888"/>
                  <a:ext cx="1872208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50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5392663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7380312" y="242088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5652120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3" cy="1611093"/>
                <a:chOff x="2339753" y="1196752"/>
                <a:chExt cx="5040559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3" y="2420888"/>
                  <a:ext cx="1872208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59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399409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8" name="Textfeld 197"/>
            <p:cNvSpPr txBox="1"/>
            <p:nvPr/>
          </p:nvSpPr>
          <p:spPr>
            <a:xfrm>
              <a:off x="3059832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3707904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Textfeld 207"/>
            <p:cNvSpPr txBox="1"/>
            <p:nvPr/>
          </p:nvSpPr>
          <p:spPr>
            <a:xfrm>
              <a:off x="2195736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0" name="Gruppieren 219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448447" y="342900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3131840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176368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212372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749-751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5" name="Gruppieren 224"/>
          <p:cNvGrpSpPr/>
          <p:nvPr/>
        </p:nvGrpSpPr>
        <p:grpSpPr>
          <a:xfrm>
            <a:off x="4687441" y="2204864"/>
            <a:ext cx="4145400" cy="2414364"/>
            <a:chOff x="4687441" y="2204864"/>
            <a:chExt cx="4145400" cy="2414364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4145400" cy="2342356"/>
              <a:chOff x="2195736" y="2780928"/>
              <a:chExt cx="4145400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71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520455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312543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V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4403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088407" y="335699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59090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6516216" y="28529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7380312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6372200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6156176" y="314096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7884368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4" name="Gruppieren 223"/>
          <p:cNvGrpSpPr/>
          <p:nvPr/>
        </p:nvGrpSpPr>
        <p:grpSpPr>
          <a:xfrm>
            <a:off x="222945" y="1484784"/>
            <a:ext cx="4145400" cy="2342356"/>
            <a:chOff x="222945" y="1484784"/>
            <a:chExt cx="4145400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4145400" cy="2342356"/>
              <a:chOff x="2195736" y="2780928"/>
              <a:chExt cx="4145400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15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168527" y="285293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V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4403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749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59090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0" name="Textfeld 199"/>
            <p:cNvSpPr txBox="1"/>
            <p:nvPr/>
          </p:nvSpPr>
          <p:spPr>
            <a:xfrm>
              <a:off x="2771800" y="14847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2267744" y="213285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3131840" y="2237963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3296960" y="1772816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Z</a:t>
              </a:r>
              <a:endParaRPr lang="de-DE" sz="4000" b="1" dirty="0"/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1691680" y="155679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</p:grpSp>
      <p:grpSp>
        <p:nvGrpSpPr>
          <p:cNvPr id="226" name="Gruppieren 225"/>
          <p:cNvGrpSpPr/>
          <p:nvPr/>
        </p:nvGrpSpPr>
        <p:grpSpPr>
          <a:xfrm>
            <a:off x="640135" y="4293096"/>
            <a:ext cx="3855157" cy="2342356"/>
            <a:chOff x="640135" y="4293096"/>
            <a:chExt cx="3855157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855157" cy="2342356"/>
              <a:chOff x="2195736" y="2780928"/>
              <a:chExt cx="3855157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H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Textfeld 195"/>
            <p:cNvSpPr txBox="1"/>
            <p:nvPr/>
          </p:nvSpPr>
          <p:spPr>
            <a:xfrm>
              <a:off x="2699792" y="486916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3203848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Textfeld 221"/>
            <p:cNvSpPr txBox="1"/>
            <p:nvPr/>
          </p:nvSpPr>
          <p:spPr>
            <a:xfrm>
              <a:off x="3584992" y="4725144"/>
              <a:ext cx="6687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W</a:t>
              </a:r>
              <a:endParaRPr lang="de-DE" sz="4000" b="1" dirty="0"/>
            </a:p>
          </p:txBody>
        </p:sp>
        <p:sp>
          <p:nvSpPr>
            <p:cNvPr id="223" name="Textfeld 222"/>
            <p:cNvSpPr txBox="1"/>
            <p:nvPr/>
          </p:nvSpPr>
          <p:spPr>
            <a:xfrm>
              <a:off x="2141498" y="443711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U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614-616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2" name="Gruppieren 201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2915816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1547664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1115616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3275856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32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10326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3531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7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94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3145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6350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2483768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051720" y="45091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3347864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uppieren 202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14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950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271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5918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9123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2328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5533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7596336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6156176" y="234888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752-754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4" name="Gruppieren 223"/>
          <p:cNvGrpSpPr/>
          <p:nvPr/>
        </p:nvGrpSpPr>
        <p:grpSpPr>
          <a:xfrm>
            <a:off x="222945" y="1484784"/>
            <a:ext cx="3855157" cy="2342356"/>
            <a:chOff x="222945" y="1484784"/>
            <a:chExt cx="38551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855157" cy="2342356"/>
              <a:chOff x="2195736" y="2780928"/>
              <a:chExt cx="38551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30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4240535" y="3501008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668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W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960615" y="3068960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671275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U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1259632" y="177281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971600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1763688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9" name="Textfeld 218"/>
            <p:cNvSpPr txBox="1"/>
            <p:nvPr/>
          </p:nvSpPr>
          <p:spPr>
            <a:xfrm>
              <a:off x="2699792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AFC44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6" name="Gruppieren 225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61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031257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8" name="Textfeld 197"/>
            <p:cNvSpPr txBox="1"/>
            <p:nvPr/>
          </p:nvSpPr>
          <p:spPr>
            <a:xfrm>
              <a:off x="1778380" y="5118283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1994404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2570468" y="4974267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3203848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3635896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3801016" y="501317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</p:grpSp>
      <p:grpSp>
        <p:nvGrpSpPr>
          <p:cNvPr id="225" name="Gruppieren 224"/>
          <p:cNvGrpSpPr/>
          <p:nvPr/>
        </p:nvGrpSpPr>
        <p:grpSpPr>
          <a:xfrm>
            <a:off x="4644008" y="2276872"/>
            <a:ext cx="4335338" cy="2342356"/>
            <a:chOff x="4644008" y="2276872"/>
            <a:chExt cx="4335338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44008" y="2276872"/>
              <a:ext cx="4335338" cy="2342356"/>
              <a:chOff x="2152303" y="2780928"/>
              <a:chExt cx="4335338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952503" y="364502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960615" y="3501008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2944391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Abgerundetes Rechteck 95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7740352" y="25649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8" name="Textfeld 207"/>
            <p:cNvSpPr txBox="1"/>
            <p:nvPr/>
          </p:nvSpPr>
          <p:spPr>
            <a:xfrm>
              <a:off x="5868144" y="309073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Textfeld 217"/>
            <p:cNvSpPr txBox="1"/>
            <p:nvPr/>
          </p:nvSpPr>
          <p:spPr>
            <a:xfrm>
              <a:off x="5796136" y="24928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6948264" y="2996952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222" name="Textfeld 221"/>
            <p:cNvSpPr txBox="1"/>
            <p:nvPr/>
          </p:nvSpPr>
          <p:spPr>
            <a:xfrm>
              <a:off x="7185392" y="2276872"/>
              <a:ext cx="6687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W</a:t>
              </a:r>
              <a:endParaRPr lang="de-DE" sz="4000" b="1" dirty="0"/>
            </a:p>
          </p:txBody>
        </p:sp>
        <p:sp>
          <p:nvSpPr>
            <p:cNvPr id="223" name="Textfeld 222"/>
            <p:cNvSpPr txBox="1"/>
            <p:nvPr/>
          </p:nvSpPr>
          <p:spPr>
            <a:xfrm>
              <a:off x="6228184" y="2492896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G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755-757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4" name="Gruppieren 223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71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440697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2987824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267744" y="227687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1835696" y="14847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914284" y="1949931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3440976" y="184482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2871716" y="1484784"/>
              <a:ext cx="4972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L</a:t>
              </a:r>
              <a:endParaRPr lang="de-DE" sz="4000" b="1" dirty="0"/>
            </a:p>
          </p:txBody>
        </p:sp>
      </p:grpSp>
      <p:grpSp>
        <p:nvGrpSpPr>
          <p:cNvPr id="225" name="Gruppieren 22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23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664471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137463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538705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2045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525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38455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1659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7" name="Textfeld 216"/>
            <p:cNvSpPr txBox="1"/>
            <p:nvPr/>
          </p:nvSpPr>
          <p:spPr>
            <a:xfrm>
              <a:off x="7452320" y="26369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Textfeld 221"/>
            <p:cNvSpPr txBox="1"/>
            <p:nvPr/>
          </p:nvSpPr>
          <p:spPr>
            <a:xfrm>
              <a:off x="8028384" y="3429000"/>
              <a:ext cx="247431" cy="184666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none" lIns="36000" tIns="0" rIns="36000" bIns="0" rtlCol="0">
              <a:spAutoFit/>
            </a:bodyPr>
            <a:lstStyle/>
            <a:p>
              <a:r>
                <a:rPr lang="de-DE" sz="1200" dirty="0" smtClean="0"/>
                <a:t>1+</a:t>
              </a:r>
              <a:endParaRPr lang="de-DE" sz="1200" dirty="0"/>
            </a:p>
          </p:txBody>
        </p:sp>
      </p:grpSp>
      <p:grpSp>
        <p:nvGrpSpPr>
          <p:cNvPr id="226" name="Gruppieren 225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37</a:t>
                </a:r>
                <a:endParaRPr lang="de-DE" sz="24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3531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67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94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3145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2267744" y="472514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9" name="Textfeld 218"/>
            <p:cNvSpPr txBox="1"/>
            <p:nvPr/>
          </p:nvSpPr>
          <p:spPr>
            <a:xfrm>
              <a:off x="3347864" y="4437112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AFC44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3" name="Textfeld 222"/>
            <p:cNvSpPr txBox="1"/>
            <p:nvPr/>
          </p:nvSpPr>
          <p:spPr>
            <a:xfrm>
              <a:off x="4067944" y="5445224"/>
              <a:ext cx="247431" cy="184666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none" lIns="36000" tIns="0" rIns="36000" bIns="0" rtlCol="0">
              <a:spAutoFit/>
            </a:bodyPr>
            <a:lstStyle/>
            <a:p>
              <a:r>
                <a:rPr lang="de-DE" sz="1200" dirty="0" smtClean="0"/>
                <a:t>1+</a:t>
              </a:r>
              <a:endParaRPr lang="de-DE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758-760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3" name="Gruppieren 222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3" cy="1611093"/>
                <a:chOff x="2339753" y="1196752"/>
                <a:chExt cx="5040559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3" y="2420888"/>
                  <a:ext cx="1872208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24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K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O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160415" y="3140968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3059832" y="177281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2555776" y="213285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4" name="Gruppieren 223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72383" y="2812592"/>
                <a:ext cx="3109254" cy="1611093"/>
                <a:chOff x="2433056" y="1196752"/>
                <a:chExt cx="4947256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433056" y="2358001"/>
                  <a:ext cx="1872207" cy="172819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49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23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5552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875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1962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5167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664471" y="299695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759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9" name="Textfeld 208"/>
            <p:cNvSpPr txBox="1"/>
            <p:nvPr/>
          </p:nvSpPr>
          <p:spPr>
            <a:xfrm>
              <a:off x="7308304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7452320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6804248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5" name="Gruppieren 224"/>
          <p:cNvGrpSpPr/>
          <p:nvPr/>
        </p:nvGrpSpPr>
        <p:grpSpPr>
          <a:xfrm>
            <a:off x="640135" y="4293096"/>
            <a:ext cx="3931865" cy="2342356"/>
            <a:chOff x="640135" y="4293096"/>
            <a:chExt cx="3931865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931865" cy="2342356"/>
              <a:chOff x="2195736" y="2780928"/>
              <a:chExt cx="3931865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841184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26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66354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9559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52764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95969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917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8237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2558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9555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1" name="Textfeld 200"/>
            <p:cNvSpPr txBox="1"/>
            <p:nvPr/>
          </p:nvSpPr>
          <p:spPr>
            <a:xfrm>
              <a:off x="3203848" y="42930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2692988" y="488135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C</a:t>
              </a:r>
              <a:endParaRPr lang="de-DE" sz="4000" b="1" dirty="0"/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3567222" y="480934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  <p:sp>
          <p:nvSpPr>
            <p:cNvPr id="222" name="Textfeld 221"/>
            <p:cNvSpPr txBox="1"/>
            <p:nvPr/>
          </p:nvSpPr>
          <p:spPr>
            <a:xfrm>
              <a:off x="2123728" y="452131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761-762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2" name="Gruppieren 221"/>
          <p:cNvGrpSpPr/>
          <p:nvPr/>
        </p:nvGrpSpPr>
        <p:grpSpPr>
          <a:xfrm>
            <a:off x="222945" y="1484784"/>
            <a:ext cx="3936057" cy="2342356"/>
            <a:chOff x="222945" y="1484784"/>
            <a:chExt cx="3936057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936057" cy="2342356"/>
              <a:chOff x="2195736" y="2780928"/>
              <a:chExt cx="3936057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952503" y="3501008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5248647" y="328498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Z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6677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997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5318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638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959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8279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2600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808487" y="285293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997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0" name="Textfeld 199"/>
            <p:cNvSpPr txBox="1"/>
            <p:nvPr/>
          </p:nvSpPr>
          <p:spPr>
            <a:xfrm>
              <a:off x="2843808" y="155679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2483768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1403648" y="2237963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1043608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3" name="Gruppieren 222"/>
          <p:cNvGrpSpPr/>
          <p:nvPr/>
        </p:nvGrpSpPr>
        <p:grpSpPr>
          <a:xfrm>
            <a:off x="4687441" y="2217058"/>
            <a:ext cx="3945582" cy="2402170"/>
            <a:chOff x="4687441" y="2217058"/>
            <a:chExt cx="3945582" cy="2402170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945582" cy="2342356"/>
              <a:chOff x="2195736" y="2780928"/>
              <a:chExt cx="3945582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D</a:t>
                </a:r>
                <a:endParaRPr lang="de-DE" sz="4000" b="1" dirty="0"/>
              </a:p>
            </p:txBody>
          </p:sp>
          <p:sp>
            <p:nvSpPr>
              <p:cNvPr id="85" name="Abgerundetes Rechteck 84"/>
              <p:cNvSpPr/>
              <p:nvPr/>
            </p:nvSpPr>
            <p:spPr>
              <a:xfrm>
                <a:off x="267726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310931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4136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97340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0545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3750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26955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70927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762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Textfeld 184"/>
            <p:cNvSpPr txBox="1"/>
            <p:nvPr/>
          </p:nvSpPr>
          <p:spPr>
            <a:xfrm>
              <a:off x="7452320" y="26369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6156176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0" name="Textfeld 219"/>
            <p:cNvSpPr txBox="1"/>
            <p:nvPr/>
          </p:nvSpPr>
          <p:spPr>
            <a:xfrm>
              <a:off x="7905472" y="2577098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C</a:t>
              </a:r>
              <a:endParaRPr lang="de-DE" sz="4000" b="1" dirty="0"/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7336212" y="2217058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uppieren 74"/>
          <p:cNvGrpSpPr/>
          <p:nvPr/>
        </p:nvGrpSpPr>
        <p:grpSpPr>
          <a:xfrm>
            <a:off x="179512" y="1484784"/>
            <a:ext cx="4335338" cy="2342356"/>
            <a:chOff x="2152303" y="2780928"/>
            <a:chExt cx="4335338" cy="2342356"/>
          </a:xfrm>
        </p:grpSpPr>
        <p:sp>
          <p:nvSpPr>
            <p:cNvPr id="176" name="Abgerundetes Rechteck 175"/>
            <p:cNvSpPr/>
            <p:nvPr/>
          </p:nvSpPr>
          <p:spPr>
            <a:xfrm>
              <a:off x="3203848" y="4365104"/>
              <a:ext cx="2376264" cy="432048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Gruppieren 34"/>
            <p:cNvGrpSpPr/>
            <p:nvPr/>
          </p:nvGrpSpPr>
          <p:grpSpPr>
            <a:xfrm>
              <a:off x="2802864" y="2780928"/>
              <a:ext cx="3180985" cy="1656184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412" name="Ellipse 411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3" name="Ellipse 412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4" name="Ellipse 413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5" name="Ellipse 414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6" name="Ellipse 415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7" name="Ellipse 416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8" name="Ellipse 417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9" name="Ellipse 418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0" name="Ellipse 419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1" name="Ellipse 420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2" name="Ellipse 421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" name="Gruppieren 34"/>
            <p:cNvGrpSpPr/>
            <p:nvPr/>
          </p:nvGrpSpPr>
          <p:grpSpPr>
            <a:xfrm>
              <a:off x="2813743" y="2812592"/>
              <a:ext cx="3167894" cy="1611093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401" name="Ellipse 400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2" name="Ellipse 401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3" name="Ellipse 402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4" name="Ellipse 403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5" name="Ellipse 404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6" name="Ellipse 405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7" name="Ellipse 406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8" name="Ellipse 407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9" name="Ellipse 408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0" name="Ellipse 409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1" name="Ellipse 410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04" name="Textfeld 503"/>
            <p:cNvSpPr txBox="1"/>
            <p:nvPr/>
          </p:nvSpPr>
          <p:spPr>
            <a:xfrm>
              <a:off x="3257695" y="4361216"/>
              <a:ext cx="2268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smtClean="0"/>
                <a:t>?+?+?+?+?  =  </a:t>
              </a:r>
              <a:r>
                <a:rPr lang="de-DE" sz="2400" b="1" dirty="0" smtClean="0"/>
                <a:t>98</a:t>
              </a:r>
              <a:endParaRPr lang="de-DE" sz="2400" b="1" dirty="0"/>
            </a:p>
          </p:txBody>
        </p:sp>
        <p:sp>
          <p:nvSpPr>
            <p:cNvPr id="299" name="Textfeld 298"/>
            <p:cNvSpPr txBox="1"/>
            <p:nvPr/>
          </p:nvSpPr>
          <p:spPr>
            <a:xfrm>
              <a:off x="3810976" y="364502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C</a:t>
              </a:r>
              <a:endParaRPr lang="de-DE" sz="4000" b="1" dirty="0"/>
            </a:p>
          </p:txBody>
        </p:sp>
        <p:sp>
          <p:nvSpPr>
            <p:cNvPr id="300" name="Textfeld 299"/>
            <p:cNvSpPr txBox="1"/>
            <p:nvPr/>
          </p:nvSpPr>
          <p:spPr>
            <a:xfrm>
              <a:off x="4283968" y="292494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B</a:t>
              </a:r>
              <a:endParaRPr lang="de-DE" sz="4000" b="1" dirty="0"/>
            </a:p>
          </p:txBody>
        </p:sp>
        <p:sp>
          <p:nvSpPr>
            <p:cNvPr id="305" name="Textfeld 304"/>
            <p:cNvSpPr txBox="1"/>
            <p:nvPr/>
          </p:nvSpPr>
          <p:spPr>
            <a:xfrm>
              <a:off x="4685210" y="357301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  <p:sp>
          <p:nvSpPr>
            <p:cNvPr id="186" name="Abgerundetes Rechteck 185"/>
            <p:cNvSpPr/>
            <p:nvPr/>
          </p:nvSpPr>
          <p:spPr>
            <a:xfrm>
              <a:off x="2586840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7" name="Abgerundetes Rechteck 186"/>
            <p:cNvSpPr/>
            <p:nvPr/>
          </p:nvSpPr>
          <p:spPr>
            <a:xfrm>
              <a:off x="3018888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8" name="Abgerundetes Rechteck 187"/>
            <p:cNvSpPr/>
            <p:nvPr/>
          </p:nvSpPr>
          <p:spPr>
            <a:xfrm>
              <a:off x="3450936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9" name="Abgerundetes Rechteck 188"/>
            <p:cNvSpPr/>
            <p:nvPr/>
          </p:nvSpPr>
          <p:spPr>
            <a:xfrm>
              <a:off x="3882984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0" name="Abgerundetes Rechteck 189"/>
            <p:cNvSpPr/>
            <p:nvPr/>
          </p:nvSpPr>
          <p:spPr>
            <a:xfrm>
              <a:off x="4315032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1" name="Abgerundetes Rechteck 190"/>
            <p:cNvSpPr/>
            <p:nvPr/>
          </p:nvSpPr>
          <p:spPr>
            <a:xfrm>
              <a:off x="4747080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2" name="Abgerundetes Rechteck 191"/>
            <p:cNvSpPr/>
            <p:nvPr/>
          </p:nvSpPr>
          <p:spPr>
            <a:xfrm>
              <a:off x="5179128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7" name="Textfeld 206"/>
            <p:cNvSpPr txBox="1"/>
            <p:nvPr/>
          </p:nvSpPr>
          <p:spPr>
            <a:xfrm>
              <a:off x="3241716" y="328498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5618845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/>
            <p:cNvSpPr/>
            <p:nvPr/>
          </p:nvSpPr>
          <p:spPr>
            <a:xfrm>
              <a:off x="2195736" y="2996952"/>
              <a:ext cx="864096" cy="432048"/>
            </a:xfrm>
            <a:prstGeom prst="ellipse">
              <a:avLst/>
            </a:prstGeom>
            <a:solidFill>
              <a:srgbClr val="002060"/>
            </a:solidFill>
            <a:ln w="63500"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340</a:t>
              </a:r>
              <a:endParaRPr lang="de-DE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Abgerundetes Rechteck 81"/>
            <p:cNvSpPr/>
            <p:nvPr/>
          </p:nvSpPr>
          <p:spPr>
            <a:xfrm>
              <a:off x="2152303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Abgerundetes Rechteck 86"/>
            <p:cNvSpPr/>
            <p:nvPr/>
          </p:nvSpPr>
          <p:spPr>
            <a:xfrm>
              <a:off x="6055593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Abgerundetes Rechteck 98"/>
            <p:cNvSpPr/>
            <p:nvPr/>
          </p:nvSpPr>
          <p:spPr>
            <a:xfrm>
              <a:off x="2483768" y="3429000"/>
              <a:ext cx="288032" cy="36004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SG</a:t>
              </a:r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  <a:p>
              <a:pPr algn="ctr"/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 </a:t>
              </a:r>
              <a:endParaRPr lang="de-DE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uppieren 75"/>
          <p:cNvGrpSpPr/>
          <p:nvPr/>
        </p:nvGrpSpPr>
        <p:grpSpPr>
          <a:xfrm>
            <a:off x="4644008" y="2276872"/>
            <a:ext cx="4335338" cy="2342356"/>
            <a:chOff x="2152303" y="2780928"/>
            <a:chExt cx="4335338" cy="2342356"/>
          </a:xfrm>
        </p:grpSpPr>
        <p:sp>
          <p:nvSpPr>
            <p:cNvPr id="77" name="Abgerundetes Rechteck 76"/>
            <p:cNvSpPr/>
            <p:nvPr/>
          </p:nvSpPr>
          <p:spPr>
            <a:xfrm>
              <a:off x="3203848" y="4365104"/>
              <a:ext cx="2376264" cy="432048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" name="Gruppieren 34"/>
            <p:cNvGrpSpPr/>
            <p:nvPr/>
          </p:nvGrpSpPr>
          <p:grpSpPr>
            <a:xfrm>
              <a:off x="2802864" y="2780928"/>
              <a:ext cx="3180985" cy="1656184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15" name="Ellipse 114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6" name="Ellipse 115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7" name="Ellipse 116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Ellipse 117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9" name="Ellipse 118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0" name="Ellipse 119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1" name="Ellipse 120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2" name="Ellipse 121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Ellipse 122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4" name="Ellipse 123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5" name="Ellipse 124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" name="Gruppieren 34"/>
            <p:cNvGrpSpPr/>
            <p:nvPr/>
          </p:nvGrpSpPr>
          <p:grpSpPr>
            <a:xfrm>
              <a:off x="2813743" y="2812592"/>
              <a:ext cx="3167894" cy="1611093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04" name="Ellipse 103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Ellipse 104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Ellipse 105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Ellipse 106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8" name="Ellipse 107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Ellipse 108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0" name="Ellipse 109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1" name="Ellipse 110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2" name="Ellipse 111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Ellipse 112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Ellipse 113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0" name="Textfeld 79"/>
            <p:cNvSpPr txBox="1"/>
            <p:nvPr/>
          </p:nvSpPr>
          <p:spPr>
            <a:xfrm>
              <a:off x="3257695" y="4361216"/>
              <a:ext cx="2268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smtClean="0"/>
                <a:t>?+?+?+?+?  =  </a:t>
              </a:r>
              <a:r>
                <a:rPr lang="de-DE" sz="2400" b="1" dirty="0" smtClean="0"/>
                <a:t>98</a:t>
              </a:r>
              <a:endParaRPr lang="de-DE" sz="2400" b="1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810976" y="364502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C</a:t>
              </a:r>
              <a:endParaRPr lang="de-DE" sz="4000" b="1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4283968" y="292494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B</a:t>
              </a:r>
              <a:endParaRPr lang="de-DE" sz="4000" b="1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4685210" y="357301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  <p:sp>
          <p:nvSpPr>
            <p:cNvPr id="85" name="Abgerundetes Rechteck 84"/>
            <p:cNvSpPr/>
            <p:nvPr/>
          </p:nvSpPr>
          <p:spPr>
            <a:xfrm>
              <a:off x="2586840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018888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Abgerundetes Rechteck 87"/>
            <p:cNvSpPr/>
            <p:nvPr/>
          </p:nvSpPr>
          <p:spPr>
            <a:xfrm>
              <a:off x="3450936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3882984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4315032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4747080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5179128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3241716" y="328498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5618845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5" name="Ellipse 94"/>
            <p:cNvSpPr/>
            <p:nvPr/>
          </p:nvSpPr>
          <p:spPr>
            <a:xfrm>
              <a:off x="2195736" y="2996952"/>
              <a:ext cx="864096" cy="432048"/>
            </a:xfrm>
            <a:prstGeom prst="ellipse">
              <a:avLst/>
            </a:prstGeom>
            <a:solidFill>
              <a:srgbClr val="002060"/>
            </a:solidFill>
            <a:ln w="63500"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340</a:t>
              </a:r>
              <a:endParaRPr lang="de-DE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Abgerundetes Rechteck 95"/>
            <p:cNvSpPr/>
            <p:nvPr/>
          </p:nvSpPr>
          <p:spPr>
            <a:xfrm>
              <a:off x="2152303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Abgerundetes Rechteck 100"/>
            <p:cNvSpPr/>
            <p:nvPr/>
          </p:nvSpPr>
          <p:spPr>
            <a:xfrm>
              <a:off x="6055593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2483768" y="3429000"/>
              <a:ext cx="288032" cy="36004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SG</a:t>
              </a:r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  <a:p>
              <a:pPr algn="ctr"/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 </a:t>
              </a:r>
              <a:endParaRPr lang="de-DE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uppieren 125"/>
          <p:cNvGrpSpPr/>
          <p:nvPr/>
        </p:nvGrpSpPr>
        <p:grpSpPr>
          <a:xfrm>
            <a:off x="596702" y="4293096"/>
            <a:ext cx="4335338" cy="2342356"/>
            <a:chOff x="2152303" y="2780928"/>
            <a:chExt cx="4335338" cy="2342356"/>
          </a:xfrm>
        </p:grpSpPr>
        <p:sp>
          <p:nvSpPr>
            <p:cNvPr id="127" name="Abgerundetes Rechteck 126"/>
            <p:cNvSpPr/>
            <p:nvPr/>
          </p:nvSpPr>
          <p:spPr>
            <a:xfrm>
              <a:off x="3203848" y="4365104"/>
              <a:ext cx="2376264" cy="432048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" name="Gruppieren 34"/>
            <p:cNvGrpSpPr/>
            <p:nvPr/>
          </p:nvGrpSpPr>
          <p:grpSpPr>
            <a:xfrm>
              <a:off x="2802864" y="2780928"/>
              <a:ext cx="3180985" cy="1656184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59" name="Ellipse 158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0" name="Ellipse 159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1" name="Ellipse 160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2" name="Ellipse 161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3" name="Ellipse 162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4" name="Ellipse 163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5" name="Ellipse 164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6" name="Ellipse 165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7" name="Ellipse 166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8" name="Ellipse 167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9" name="Ellipse 168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2" name="Gruppieren 34"/>
            <p:cNvGrpSpPr/>
            <p:nvPr/>
          </p:nvGrpSpPr>
          <p:grpSpPr>
            <a:xfrm>
              <a:off x="2813743" y="2812592"/>
              <a:ext cx="3167894" cy="1611093"/>
              <a:chOff x="2339752" y="1196752"/>
              <a:chExt cx="5040560" cy="396044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48" name="Ellipse 147"/>
              <p:cNvSpPr/>
              <p:nvPr/>
            </p:nvSpPr>
            <p:spPr>
              <a:xfrm>
                <a:off x="2771800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9" name="Ellipse 148"/>
              <p:cNvSpPr/>
              <p:nvPr/>
            </p:nvSpPr>
            <p:spPr>
              <a:xfrm>
                <a:off x="3635896" y="12687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0" name="Ellipse 149"/>
              <p:cNvSpPr/>
              <p:nvPr/>
            </p:nvSpPr>
            <p:spPr>
              <a:xfrm>
                <a:off x="4788024" y="119675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1" name="Ellipse 150"/>
              <p:cNvSpPr/>
              <p:nvPr/>
            </p:nvSpPr>
            <p:spPr>
              <a:xfrm>
                <a:off x="5508104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2" name="Ellipse 151"/>
              <p:cNvSpPr/>
              <p:nvPr/>
            </p:nvSpPr>
            <p:spPr>
              <a:xfrm>
                <a:off x="4355976" y="3356992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3275856" y="34290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4" name="Ellipse 153"/>
              <p:cNvSpPr/>
              <p:nvPr/>
            </p:nvSpPr>
            <p:spPr>
              <a:xfrm>
                <a:off x="2339752" y="2420888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5" name="Ellipse 154"/>
              <p:cNvSpPr/>
              <p:nvPr/>
            </p:nvSpPr>
            <p:spPr>
              <a:xfrm>
                <a:off x="3995936" y="234888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6" name="Ellipse 155"/>
              <p:cNvSpPr/>
              <p:nvPr/>
            </p:nvSpPr>
            <p:spPr>
              <a:xfrm>
                <a:off x="5420094" y="2974523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7" name="Ellipse 156"/>
              <p:cNvSpPr/>
              <p:nvPr/>
            </p:nvSpPr>
            <p:spPr>
              <a:xfrm>
                <a:off x="2627784" y="306896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8" name="Ellipse 157"/>
              <p:cNvSpPr/>
              <p:nvPr/>
            </p:nvSpPr>
            <p:spPr>
              <a:xfrm>
                <a:off x="5436096" y="1628800"/>
                <a:ext cx="1872208" cy="17281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0" name="Textfeld 129"/>
            <p:cNvSpPr txBox="1"/>
            <p:nvPr/>
          </p:nvSpPr>
          <p:spPr>
            <a:xfrm>
              <a:off x="3257695" y="4361216"/>
              <a:ext cx="2268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smtClean="0"/>
                <a:t>?+?+?+?+?  =  </a:t>
              </a:r>
              <a:r>
                <a:rPr lang="de-DE" sz="2400" b="1" dirty="0" smtClean="0"/>
                <a:t>98</a:t>
              </a:r>
              <a:endParaRPr lang="de-DE" sz="2400" b="1" dirty="0"/>
            </a:p>
          </p:txBody>
        </p:sp>
        <p:sp>
          <p:nvSpPr>
            <p:cNvPr id="131" name="Textfeld 130"/>
            <p:cNvSpPr txBox="1"/>
            <p:nvPr/>
          </p:nvSpPr>
          <p:spPr>
            <a:xfrm>
              <a:off x="3810976" y="364502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C</a:t>
              </a:r>
              <a:endParaRPr lang="de-DE" sz="4000" b="1" dirty="0"/>
            </a:p>
          </p:txBody>
        </p:sp>
        <p:sp>
          <p:nvSpPr>
            <p:cNvPr id="132" name="Textfeld 131"/>
            <p:cNvSpPr txBox="1"/>
            <p:nvPr/>
          </p:nvSpPr>
          <p:spPr>
            <a:xfrm>
              <a:off x="4283968" y="292494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B</a:t>
              </a:r>
              <a:endParaRPr lang="de-DE" sz="4000" b="1" dirty="0"/>
            </a:p>
          </p:txBody>
        </p:sp>
        <p:sp>
          <p:nvSpPr>
            <p:cNvPr id="133" name="Textfeld 132"/>
            <p:cNvSpPr txBox="1"/>
            <p:nvPr/>
          </p:nvSpPr>
          <p:spPr>
            <a:xfrm>
              <a:off x="4685210" y="357301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D</a:t>
              </a:r>
              <a:endParaRPr lang="de-DE" sz="4000" b="1" dirty="0"/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2586840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Abgerundetes Rechteck 134"/>
            <p:cNvSpPr/>
            <p:nvPr/>
          </p:nvSpPr>
          <p:spPr>
            <a:xfrm>
              <a:off x="3018888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6" name="Abgerundetes Rechteck 135"/>
            <p:cNvSpPr/>
            <p:nvPr/>
          </p:nvSpPr>
          <p:spPr>
            <a:xfrm>
              <a:off x="3450936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7" name="Abgerundetes Rechteck 136"/>
            <p:cNvSpPr/>
            <p:nvPr/>
          </p:nvSpPr>
          <p:spPr>
            <a:xfrm>
              <a:off x="3882984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8" name="Abgerundetes Rechteck 137"/>
            <p:cNvSpPr/>
            <p:nvPr/>
          </p:nvSpPr>
          <p:spPr>
            <a:xfrm>
              <a:off x="4315032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9" name="Abgerundetes Rechteck 138"/>
            <p:cNvSpPr/>
            <p:nvPr/>
          </p:nvSpPr>
          <p:spPr>
            <a:xfrm>
              <a:off x="4747080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5179128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1" name="Textfeld 140"/>
            <p:cNvSpPr txBox="1"/>
            <p:nvPr/>
          </p:nvSpPr>
          <p:spPr>
            <a:xfrm>
              <a:off x="3241716" y="328498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5618845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2195736" y="2996952"/>
              <a:ext cx="864096" cy="432048"/>
            </a:xfrm>
            <a:prstGeom prst="ellipse">
              <a:avLst/>
            </a:prstGeom>
            <a:solidFill>
              <a:srgbClr val="002060"/>
            </a:solidFill>
            <a:ln w="63500"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latin typeface="Arial" pitchFamily="34" charset="0"/>
                  <a:cs typeface="Arial" pitchFamily="34" charset="0"/>
                </a:rPr>
                <a:t>340</a:t>
              </a:r>
              <a:endParaRPr lang="de-DE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Abgerundetes Rechteck 143"/>
            <p:cNvSpPr/>
            <p:nvPr/>
          </p:nvSpPr>
          <p:spPr>
            <a:xfrm>
              <a:off x="2152303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5" name="Abgerundetes Rechteck 144"/>
            <p:cNvSpPr/>
            <p:nvPr/>
          </p:nvSpPr>
          <p:spPr>
            <a:xfrm>
              <a:off x="6055593" y="4763244"/>
              <a:ext cx="432048" cy="3600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6" name="Abgerundetes Rechteck 145"/>
            <p:cNvSpPr/>
            <p:nvPr/>
          </p:nvSpPr>
          <p:spPr>
            <a:xfrm>
              <a:off x="2483768" y="3429000"/>
              <a:ext cx="288032" cy="36004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SG</a:t>
              </a:r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  <a:p>
              <a:pPr algn="ctr"/>
              <a:r>
                <a:rPr lang="de-DE" sz="1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 </a:t>
              </a:r>
              <a:endParaRPr lang="de-DE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659-661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-1548680" y="1196752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-900608" y="980728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Textfeld 192"/>
          <p:cNvSpPr txBox="1"/>
          <p:nvPr/>
        </p:nvSpPr>
        <p:spPr>
          <a:xfrm>
            <a:off x="-2124744" y="4581128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" name="Textfeld 193"/>
          <p:cNvSpPr txBox="1"/>
          <p:nvPr/>
        </p:nvSpPr>
        <p:spPr>
          <a:xfrm>
            <a:off x="-756592" y="2420888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Textfeld 194"/>
          <p:cNvSpPr txBox="1"/>
          <p:nvPr/>
        </p:nvSpPr>
        <p:spPr>
          <a:xfrm>
            <a:off x="-1188640" y="2852936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Textfeld 195"/>
          <p:cNvSpPr txBox="1"/>
          <p:nvPr/>
        </p:nvSpPr>
        <p:spPr>
          <a:xfrm>
            <a:off x="-1404664" y="1844824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CD0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7" name="Textfeld 196"/>
          <p:cNvSpPr txBox="1"/>
          <p:nvPr/>
        </p:nvSpPr>
        <p:spPr>
          <a:xfrm>
            <a:off x="-1980728" y="2348880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Textfeld 197"/>
          <p:cNvSpPr txBox="1"/>
          <p:nvPr/>
        </p:nvSpPr>
        <p:spPr>
          <a:xfrm>
            <a:off x="-1116632" y="4149080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Textfeld 198"/>
          <p:cNvSpPr txBox="1"/>
          <p:nvPr/>
        </p:nvSpPr>
        <p:spPr>
          <a:xfrm>
            <a:off x="-1980728" y="3356992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Textfeld 199"/>
          <p:cNvSpPr txBox="1"/>
          <p:nvPr/>
        </p:nvSpPr>
        <p:spPr>
          <a:xfrm>
            <a:off x="-1692696" y="4149080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Textfeld 200"/>
          <p:cNvSpPr txBox="1"/>
          <p:nvPr/>
        </p:nvSpPr>
        <p:spPr>
          <a:xfrm>
            <a:off x="-828600" y="3429000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AFC4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" name="Textfeld 201"/>
          <p:cNvSpPr txBox="1"/>
          <p:nvPr/>
        </p:nvSpPr>
        <p:spPr>
          <a:xfrm>
            <a:off x="-2700808" y="260648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Textfeld 202"/>
          <p:cNvSpPr txBox="1"/>
          <p:nvPr/>
        </p:nvSpPr>
        <p:spPr>
          <a:xfrm>
            <a:off x="-2052736" y="44624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" name="Textfeld 203"/>
          <p:cNvSpPr txBox="1"/>
          <p:nvPr/>
        </p:nvSpPr>
        <p:spPr>
          <a:xfrm>
            <a:off x="-3276872" y="3645024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" name="Textfeld 204"/>
          <p:cNvSpPr txBox="1"/>
          <p:nvPr/>
        </p:nvSpPr>
        <p:spPr>
          <a:xfrm>
            <a:off x="-1908720" y="1484784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Textfeld 207"/>
          <p:cNvSpPr txBox="1"/>
          <p:nvPr/>
        </p:nvSpPr>
        <p:spPr>
          <a:xfrm>
            <a:off x="-2340768" y="1916832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" name="Textfeld 208"/>
          <p:cNvSpPr txBox="1"/>
          <p:nvPr/>
        </p:nvSpPr>
        <p:spPr>
          <a:xfrm>
            <a:off x="-2556792" y="908720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CD0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2" name="Textfeld 211"/>
          <p:cNvSpPr txBox="1"/>
          <p:nvPr/>
        </p:nvSpPr>
        <p:spPr>
          <a:xfrm>
            <a:off x="-3132856" y="1412776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Textfeld 213"/>
          <p:cNvSpPr txBox="1"/>
          <p:nvPr/>
        </p:nvSpPr>
        <p:spPr>
          <a:xfrm>
            <a:off x="-2268760" y="3212976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Textfeld 215"/>
          <p:cNvSpPr txBox="1"/>
          <p:nvPr/>
        </p:nvSpPr>
        <p:spPr>
          <a:xfrm>
            <a:off x="-3132856" y="2420888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7" name="Textfeld 216"/>
          <p:cNvSpPr txBox="1"/>
          <p:nvPr/>
        </p:nvSpPr>
        <p:spPr>
          <a:xfrm>
            <a:off x="-2844824" y="3212976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de-DE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Textfeld 217"/>
          <p:cNvSpPr txBox="1"/>
          <p:nvPr/>
        </p:nvSpPr>
        <p:spPr>
          <a:xfrm>
            <a:off x="-1980728" y="2492896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AFC4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de-DE" sz="4800" dirty="0">
              <a:solidFill>
                <a:srgbClr val="AFC4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-756592" y="476672"/>
            <a:ext cx="247431" cy="18466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de-DE" sz="1200" dirty="0" smtClean="0"/>
              <a:t>1+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617-619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781073" y="4361216"/>
                <a:ext cx="12218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7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8359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91564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4769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7973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1331640" y="177281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843808" y="198884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32</a:t>
                </a:r>
                <a:endParaRPr lang="de-DE" sz="24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59246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402451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45655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88860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3" name="Textfeld 172"/>
            <p:cNvSpPr txBox="1"/>
            <p:nvPr/>
          </p:nvSpPr>
          <p:spPr>
            <a:xfrm>
              <a:off x="7740352" y="2564904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6444208" y="2492896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640135" y="4227780"/>
            <a:ext cx="4147889" cy="2407672"/>
            <a:chOff x="640135" y="4227780"/>
            <a:chExt cx="4147889" cy="2407672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27780"/>
              <a:ext cx="4147889" cy="2407672"/>
              <a:chOff x="2195736" y="2715612"/>
              <a:chExt cx="4147889" cy="2407672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35201" y="4361216"/>
                <a:ext cx="15135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8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607321" y="3789040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759449" y="2715612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15433" y="3717032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87957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31162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74366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417571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60776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503981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47186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031257" y="328498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9115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619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44503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4" name="Textfeld 183"/>
            <p:cNvSpPr txBox="1"/>
            <p:nvPr/>
          </p:nvSpPr>
          <p:spPr>
            <a:xfrm>
              <a:off x="3779912" y="4941168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R</a:t>
              </a:r>
              <a:endParaRPr lang="de-DE" sz="4000" b="1" dirty="0"/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2069490" y="432575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3275856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699792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2339752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620-622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4" name="Gruppieren 203"/>
          <p:cNvGrpSpPr/>
          <p:nvPr/>
        </p:nvGrpSpPr>
        <p:grpSpPr>
          <a:xfrm>
            <a:off x="222945" y="1412776"/>
            <a:ext cx="4133031" cy="2414364"/>
            <a:chOff x="222945" y="1412776"/>
            <a:chExt cx="4133031" cy="2414364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4133031" cy="2342356"/>
              <a:chOff x="2195736" y="2780928"/>
              <a:chExt cx="4133031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257694" y="4361216"/>
                <a:ext cx="2268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?+?+?+?+?  =  </a:t>
                </a:r>
                <a:r>
                  <a:rPr lang="de-DE" sz="2400" b="1" dirty="0" smtClean="0"/>
                  <a:t>59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86471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29676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72881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416085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59290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502495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45700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304431" y="3429000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89671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620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43017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Textfeld 171"/>
            <p:cNvSpPr txBox="1"/>
            <p:nvPr/>
          </p:nvSpPr>
          <p:spPr>
            <a:xfrm>
              <a:off x="2699792" y="14127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1619672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899592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131840" y="198884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267744" y="220486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841184" y="4361216"/>
                <a:ext cx="11015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  =  </a:t>
                </a:r>
                <a:r>
                  <a:rPr lang="de-DE" sz="2400" b="1" dirty="0" smtClean="0"/>
                  <a:t>30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B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621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4" name="Textfeld 183"/>
            <p:cNvSpPr txBox="1"/>
            <p:nvPr/>
          </p:nvSpPr>
          <p:spPr>
            <a:xfrm>
              <a:off x="7432222" y="2420888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S</a:t>
              </a:r>
              <a:endParaRPr lang="de-DE" sz="4000" b="1" dirty="0"/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7833464" y="306896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E</a:t>
              </a:r>
              <a:endParaRPr lang="de-DE" sz="4000" b="1" dirty="0"/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6156176" y="2341329"/>
              <a:ext cx="6543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6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69</a:t>
                </a:r>
                <a:endParaRPr lang="de-DE" sz="24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5119489" y="3573016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L</a:t>
                </a:r>
                <a:endParaRPr lang="de-DE" sz="4000" b="1" dirty="0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04748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4871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622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7" name="Textfeld 196"/>
            <p:cNvSpPr txBox="1"/>
            <p:nvPr/>
          </p:nvSpPr>
          <p:spPr>
            <a:xfrm>
              <a:off x="2915816" y="50131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219573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3203848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2123728" y="508518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623-625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8" name="Gruppieren 207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489329" y="4361216"/>
                <a:ext cx="18053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86" name="Abgerundetes Rechteck 85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624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4" name="Textfeld 183"/>
            <p:cNvSpPr txBox="1"/>
            <p:nvPr/>
          </p:nvSpPr>
          <p:spPr>
            <a:xfrm>
              <a:off x="7812360" y="292494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6084168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5508104" y="270892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7452320" y="242088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222945" y="1484784"/>
            <a:ext cx="3788113" cy="2342356"/>
            <a:chOff x="222945" y="1484784"/>
            <a:chExt cx="3788113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222945" y="1484784"/>
              <a:ext cx="3788113" cy="2342356"/>
              <a:chOff x="2195736" y="2780928"/>
              <a:chExt cx="3788113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635200" y="4361216"/>
                <a:ext cx="1513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3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S</a:t>
                </a:r>
                <a:endParaRPr lang="de-DE" sz="4000" b="1" dirty="0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03262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4723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623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7" name="Textfeld 176"/>
            <p:cNvSpPr txBox="1"/>
            <p:nvPr/>
          </p:nvSpPr>
          <p:spPr>
            <a:xfrm>
              <a:off x="176368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843808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3203848" y="206084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9" name="Gruppieren 208"/>
          <p:cNvGrpSpPr/>
          <p:nvPr/>
        </p:nvGrpSpPr>
        <p:grpSpPr>
          <a:xfrm>
            <a:off x="596702" y="4293096"/>
            <a:ext cx="4335338" cy="2342356"/>
            <a:chOff x="596702" y="4293096"/>
            <a:chExt cx="4335338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596702" y="4293096"/>
              <a:ext cx="4335338" cy="2342356"/>
              <a:chOff x="2152303" y="2780928"/>
              <a:chExt cx="4335338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635200" y="4361216"/>
                <a:ext cx="15135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7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R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6126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M</a:t>
                </a:r>
                <a:endParaRPr lang="de-DE" sz="4000" b="1" dirty="0"/>
              </a:p>
            </p:txBody>
          </p:sp>
          <p:sp>
            <p:nvSpPr>
              <p:cNvPr id="134" name="Abgerundetes Rechteck 133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Abgerundetes Rechteck 134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838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G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625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Abgerundetes Rechteck 143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9" name="Textfeld 178"/>
            <p:cNvSpPr txBox="1"/>
            <p:nvPr/>
          </p:nvSpPr>
          <p:spPr>
            <a:xfrm>
              <a:off x="3635896" y="465313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339752" y="429309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1277210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2679952" y="5085184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P</a:t>
              </a:r>
              <a:endParaRPr lang="de-DE" sz="4000" b="1" dirty="0"/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3152944" y="436510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N</a:t>
              </a:r>
              <a:endParaRPr lang="de-DE" sz="4000" b="1" dirty="0"/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2110692" y="472514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34"/>
          <p:cNvGrpSpPr/>
          <p:nvPr/>
        </p:nvGrpSpPr>
        <p:grpSpPr>
          <a:xfrm>
            <a:off x="0" y="-675456"/>
            <a:ext cx="9252520" cy="8189173"/>
            <a:chOff x="0" y="-675456"/>
            <a:chExt cx="9252520" cy="8189173"/>
          </a:xfrm>
        </p:grpSpPr>
        <p:sp>
          <p:nvSpPr>
            <p:cNvPr id="536" name="Textfeld 535"/>
            <p:cNvSpPr txBox="1"/>
            <p:nvPr/>
          </p:nvSpPr>
          <p:spPr>
            <a:xfrm>
              <a:off x="4644008" y="-675456"/>
              <a:ext cx="1923925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200" b="1" dirty="0" smtClean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de-DE" sz="22200" dirty="0">
                <a:solidFill>
                  <a:srgbClr val="CC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pieren 174"/>
            <p:cNvGrpSpPr/>
            <p:nvPr/>
          </p:nvGrpSpPr>
          <p:grpSpPr>
            <a:xfrm>
              <a:off x="0" y="0"/>
              <a:ext cx="9252520" cy="7513717"/>
              <a:chOff x="0" y="0"/>
              <a:chExt cx="9252520" cy="7513717"/>
            </a:xfrm>
          </p:grpSpPr>
          <p:sp>
            <p:nvSpPr>
              <p:cNvPr id="538" name="Textfeld 537"/>
              <p:cNvSpPr txBox="1"/>
              <p:nvPr/>
            </p:nvSpPr>
            <p:spPr>
              <a:xfrm>
                <a:off x="7328595" y="3952795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Textfeld 538"/>
              <p:cNvSpPr txBox="1"/>
              <p:nvPr/>
            </p:nvSpPr>
            <p:spPr>
              <a:xfrm>
                <a:off x="1907704" y="2296611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Textfeld 539"/>
              <p:cNvSpPr txBox="1"/>
              <p:nvPr/>
            </p:nvSpPr>
            <p:spPr>
              <a:xfrm>
                <a:off x="3419872" y="162880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Textfeld 540"/>
              <p:cNvSpPr txBox="1"/>
              <p:nvPr/>
            </p:nvSpPr>
            <p:spPr>
              <a:xfrm>
                <a:off x="3995936" y="400506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Textfeld 541"/>
              <p:cNvSpPr txBox="1"/>
              <p:nvPr/>
            </p:nvSpPr>
            <p:spPr>
              <a:xfrm>
                <a:off x="0" y="3349347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" name="Textfeld 542"/>
              <p:cNvSpPr txBox="1"/>
              <p:nvPr/>
            </p:nvSpPr>
            <p:spPr>
              <a:xfrm>
                <a:off x="7020272" y="836712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4" name="Textfeld 543"/>
              <p:cNvSpPr txBox="1"/>
              <p:nvPr/>
            </p:nvSpPr>
            <p:spPr>
              <a:xfrm>
                <a:off x="0" y="0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5" name="Textfeld 544"/>
              <p:cNvSpPr txBox="1"/>
              <p:nvPr/>
            </p:nvSpPr>
            <p:spPr>
              <a:xfrm>
                <a:off x="5436096" y="1844824"/>
                <a:ext cx="1923925" cy="3508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2200" b="1" dirty="0" smtClean="0">
                    <a:solidFill>
                      <a:srgbClr val="CCFFFF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de-DE" sz="22200" dirty="0">
                  <a:solidFill>
                    <a:srgbClr val="CC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99" name="Tabelle 498"/>
          <p:cNvGraphicFramePr>
            <a:graphicFrameLocks noGrp="1"/>
          </p:cNvGraphicFramePr>
          <p:nvPr/>
        </p:nvGraphicFramePr>
        <p:xfrm>
          <a:off x="1115630" y="812962"/>
          <a:ext cx="7200900" cy="311782"/>
        </p:xfrm>
        <a:graphic>
          <a:graphicData uri="http://schemas.openxmlformats.org/drawingml/2006/table">
            <a:tbl>
              <a:tblPr/>
              <a:tblGrid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  <a:gridCol w="240030"/>
              </a:tblGrid>
              <a:tr h="31178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ß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00" name="Textfeld 499"/>
          <p:cNvSpPr txBox="1"/>
          <p:nvPr/>
        </p:nvSpPr>
        <p:spPr>
          <a:xfrm>
            <a:off x="971600" y="1124744"/>
            <a:ext cx="207851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= A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 1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" name="Textfeld 500"/>
          <p:cNvSpPr txBox="1"/>
          <p:nvPr/>
        </p:nvSpPr>
        <p:spPr>
          <a:xfrm>
            <a:off x="6012160" y="1124744"/>
            <a:ext cx="21291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wenn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Z   </a:t>
            </a:r>
            <a:r>
              <a:rPr lang="de-DE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dann </a:t>
            </a:r>
            <a:r>
              <a:rPr lang="de-DE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?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 = 26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6" name="Titel 1"/>
          <p:cNvSpPr>
            <a:spLocks/>
          </p:cNvSpPr>
          <p:nvPr/>
        </p:nvSpPr>
        <p:spPr bwMode="auto">
          <a:xfrm>
            <a:off x="-53928" y="-81976"/>
            <a:ext cx="22322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e-DE" sz="2400" dirty="0" err="1" smtClean="0">
                <a:latin typeface="Comic Sans MS" pitchFamily="66" charset="0"/>
                <a:cs typeface="Arial" pitchFamily="34" charset="0"/>
              </a:rPr>
              <a:t>Kombi?NUSS</a:t>
            </a:r>
            <a:r>
              <a:rPr lang="de-DE" sz="2400" dirty="0" smtClean="0">
                <a:latin typeface="Comic Sans MS" pitchFamily="66" charset="0"/>
                <a:cs typeface="Arial" pitchFamily="34" charset="0"/>
              </a:rPr>
              <a:t>!</a:t>
            </a:r>
            <a:endParaRPr lang="de-DE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0" name="Textfeld 209"/>
          <p:cNvSpPr txBox="1"/>
          <p:nvPr/>
        </p:nvSpPr>
        <p:spPr>
          <a:xfrm>
            <a:off x="4067944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pic>
        <p:nvPicPr>
          <p:cNvPr id="211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6784" y="6192688"/>
            <a:ext cx="659481" cy="620688"/>
          </a:xfrm>
          <a:prstGeom prst="rect">
            <a:avLst/>
          </a:prstGeom>
          <a:noFill/>
        </p:spPr>
      </p:pic>
      <p:graphicFrame>
        <p:nvGraphicFramePr>
          <p:cNvPr id="215" name="Tabelle 214"/>
          <p:cNvGraphicFramePr>
            <a:graphicFrameLocks noGrp="1"/>
          </p:cNvGraphicFramePr>
          <p:nvPr/>
        </p:nvGraphicFramePr>
        <p:xfrm>
          <a:off x="1121260" y="536047"/>
          <a:ext cx="7195170" cy="272792"/>
        </p:xfrm>
        <a:graphic>
          <a:graphicData uri="http://schemas.openxmlformats.org/drawingml/2006/table">
            <a:tbl>
              <a:tblPr/>
              <a:tblGrid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  <a:gridCol w="239839"/>
              </a:tblGrid>
              <a:tr h="27279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3" name="Textfeld 212"/>
          <p:cNvSpPr txBox="1"/>
          <p:nvPr/>
        </p:nvSpPr>
        <p:spPr>
          <a:xfrm>
            <a:off x="5220072" y="-99392"/>
            <a:ext cx="3911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Wolken 626-628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2483768" y="35332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„Stadt-Land-Genuss“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209" name="Gruppieren 208"/>
          <p:cNvGrpSpPr/>
          <p:nvPr/>
        </p:nvGrpSpPr>
        <p:grpSpPr>
          <a:xfrm>
            <a:off x="640135" y="4293096"/>
            <a:ext cx="3788113" cy="2342356"/>
            <a:chOff x="640135" y="4293096"/>
            <a:chExt cx="3788113" cy="2342356"/>
          </a:xfrm>
        </p:grpSpPr>
        <p:grpSp>
          <p:nvGrpSpPr>
            <p:cNvPr id="10" name="Gruppieren 125"/>
            <p:cNvGrpSpPr/>
            <p:nvPr/>
          </p:nvGrpSpPr>
          <p:grpSpPr>
            <a:xfrm>
              <a:off x="640135" y="4293096"/>
              <a:ext cx="3788113" cy="2342356"/>
              <a:chOff x="2195736" y="2780928"/>
              <a:chExt cx="3788113" cy="2342356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59" name="Ellipse 158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0" name="Ellipse 159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2" name="Ellipse 161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3" name="Ellipse 162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Ellipse 164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Ellipse 165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7" name="Ellipse 166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8" name="Ellipse 167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9" name="Ellipse 168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2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48" name="Ellipse 147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9" name="Ellipse 148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1" name="Ellipse 150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2" name="Ellipse 151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3" name="Ellipse 152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Ellipse 154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Ellipse 155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Ellipse 156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Ellipse 157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0" name="Textfeld 129"/>
              <p:cNvSpPr txBox="1"/>
              <p:nvPr/>
            </p:nvSpPr>
            <p:spPr>
              <a:xfrm>
                <a:off x="3549439" y="4361216"/>
                <a:ext cx="168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  =  </a:t>
                </a:r>
                <a:r>
                  <a:rPr lang="de-DE" sz="2400" b="1" dirty="0" smtClean="0"/>
                  <a:t>42</a:t>
                </a:r>
                <a:endParaRPr lang="de-DE" sz="2400" b="1" dirty="0"/>
              </a:p>
            </p:txBody>
          </p:sp>
          <p:sp>
            <p:nvSpPr>
              <p:cNvPr id="131" name="Textfeld 130"/>
              <p:cNvSpPr txBox="1"/>
              <p:nvPr/>
            </p:nvSpPr>
            <p:spPr>
              <a:xfrm>
                <a:off x="3810976" y="364502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2" name="Textfeld 131"/>
              <p:cNvSpPr txBox="1"/>
              <p:nvPr/>
            </p:nvSpPr>
            <p:spPr>
              <a:xfrm>
                <a:off x="4283968" y="2924944"/>
                <a:ext cx="3273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I</a:t>
                </a:r>
                <a:endParaRPr lang="de-DE" sz="4000" b="1" dirty="0"/>
              </a:p>
            </p:txBody>
          </p:sp>
          <p:sp>
            <p:nvSpPr>
              <p:cNvPr id="133" name="Textfeld 132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136" name="Abgerundetes Rechteck 135"/>
              <p:cNvSpPr/>
              <p:nvPr/>
            </p:nvSpPr>
            <p:spPr>
              <a:xfrm>
                <a:off x="288724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7" name="Abgerundetes Rechteck 136"/>
              <p:cNvSpPr/>
              <p:nvPr/>
            </p:nvSpPr>
            <p:spPr>
              <a:xfrm>
                <a:off x="331928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>
                <a:off x="375133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>
                <a:off x="418338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461543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05515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628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Abgerundetes Rechteck 144"/>
              <p:cNvSpPr/>
              <p:nvPr/>
            </p:nvSpPr>
            <p:spPr>
              <a:xfrm>
                <a:off x="549189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Abgerundetes Rechteck 145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Textfeld 177"/>
            <p:cNvSpPr txBox="1"/>
            <p:nvPr/>
          </p:nvSpPr>
          <p:spPr>
            <a:xfrm>
              <a:off x="3707904" y="479715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CD03A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CD0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5" name="Textfeld 194"/>
            <p:cNvSpPr txBox="1"/>
            <p:nvPr/>
          </p:nvSpPr>
          <p:spPr>
            <a:xfrm>
              <a:off x="3275856" y="4365104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Textfeld 195"/>
            <p:cNvSpPr txBox="1"/>
            <p:nvPr/>
          </p:nvSpPr>
          <p:spPr>
            <a:xfrm>
              <a:off x="2195736" y="4437112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8" name="Gruppieren 207"/>
          <p:cNvGrpSpPr/>
          <p:nvPr/>
        </p:nvGrpSpPr>
        <p:grpSpPr>
          <a:xfrm>
            <a:off x="4687441" y="2276872"/>
            <a:ext cx="3788113" cy="2342356"/>
            <a:chOff x="4687441" y="2276872"/>
            <a:chExt cx="3788113" cy="2342356"/>
          </a:xfrm>
        </p:grpSpPr>
        <p:grpSp>
          <p:nvGrpSpPr>
            <p:cNvPr id="7" name="Gruppieren 75"/>
            <p:cNvGrpSpPr/>
            <p:nvPr/>
          </p:nvGrpSpPr>
          <p:grpSpPr>
            <a:xfrm>
              <a:off x="4687441" y="2276872"/>
              <a:ext cx="3788113" cy="2342356"/>
              <a:chOff x="2195736" y="2780928"/>
              <a:chExt cx="3788113" cy="2342356"/>
            </a:xfrm>
          </p:grpSpPr>
          <p:sp>
            <p:nvSpPr>
              <p:cNvPr id="77" name="Abgerundetes Rechteck 76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15" name="Ellipse 114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6" name="Ellipse 115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7" name="Ellipse 116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8" name="Ellipse 117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9" name="Ellipse 118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0" name="Ellipse 119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1" name="Ellipse 120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2" name="Ellipse 121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" name="Ellipse 123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5" name="Ellipse 124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104" name="Ellipse 103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Ellipse 104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Ellipse 105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Ellipse 106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8" name="Ellipse 107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9" name="Ellipse 108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0" name="Ellipse 109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1" name="Ellipse 110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2" name="Ellipse 111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Ellipse 112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Ellipse 113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Textfeld 79"/>
              <p:cNvSpPr txBox="1"/>
              <p:nvPr/>
            </p:nvSpPr>
            <p:spPr>
              <a:xfrm>
                <a:off x="3695312" y="4361216"/>
                <a:ext cx="1393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  =  </a:t>
                </a:r>
                <a:r>
                  <a:rPr lang="de-DE" sz="2400" b="1" dirty="0" smtClean="0"/>
                  <a:t>18</a:t>
                </a:r>
                <a:endParaRPr lang="de-DE" sz="2400" b="1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283968" y="2924944"/>
                <a:ext cx="4972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T</a:t>
                </a:r>
                <a:endParaRPr lang="de-DE" sz="4000" b="1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4685210" y="3573016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88" name="Abgerundetes Rechteck 87"/>
              <p:cNvSpPr/>
              <p:nvPr/>
            </p:nvSpPr>
            <p:spPr>
              <a:xfrm>
                <a:off x="287238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304431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3736479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4168527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Abgerundetes Rechteck 91"/>
              <p:cNvSpPr/>
              <p:nvPr/>
            </p:nvSpPr>
            <p:spPr>
              <a:xfrm>
                <a:off x="460057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504029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627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Abgerundetes Rechteck 100"/>
              <p:cNvSpPr/>
              <p:nvPr/>
            </p:nvSpPr>
            <p:spPr>
              <a:xfrm>
                <a:off x="54770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Abgerundetes Rechteck 101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Textfeld 192"/>
            <p:cNvSpPr txBox="1"/>
            <p:nvPr/>
          </p:nvSpPr>
          <p:spPr>
            <a:xfrm>
              <a:off x="7761456" y="2996952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H</a:t>
              </a:r>
              <a:endParaRPr lang="de-DE" sz="4000" b="1" dirty="0"/>
            </a:p>
          </p:txBody>
        </p:sp>
        <p:sp>
          <p:nvSpPr>
            <p:cNvPr id="200" name="Textfeld 199"/>
            <p:cNvSpPr txBox="1"/>
            <p:nvPr/>
          </p:nvSpPr>
          <p:spPr>
            <a:xfrm>
              <a:off x="7308304" y="2420888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feld 200"/>
            <p:cNvSpPr txBox="1"/>
            <p:nvPr/>
          </p:nvSpPr>
          <p:spPr>
            <a:xfrm>
              <a:off x="6156176" y="2348880"/>
              <a:ext cx="60785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" name="Gruppieren 204"/>
          <p:cNvGrpSpPr/>
          <p:nvPr/>
        </p:nvGrpSpPr>
        <p:grpSpPr>
          <a:xfrm>
            <a:off x="179512" y="1484784"/>
            <a:ext cx="4335338" cy="2342356"/>
            <a:chOff x="179512" y="1484784"/>
            <a:chExt cx="4335338" cy="2342356"/>
          </a:xfrm>
        </p:grpSpPr>
        <p:grpSp>
          <p:nvGrpSpPr>
            <p:cNvPr id="4" name="Gruppieren 74"/>
            <p:cNvGrpSpPr/>
            <p:nvPr/>
          </p:nvGrpSpPr>
          <p:grpSpPr>
            <a:xfrm>
              <a:off x="179512" y="1484784"/>
              <a:ext cx="4335338" cy="2342356"/>
              <a:chOff x="2152303" y="2780928"/>
              <a:chExt cx="4335338" cy="2342356"/>
            </a:xfrm>
          </p:grpSpPr>
          <p:sp>
            <p:nvSpPr>
              <p:cNvPr id="176" name="Abgerundetes Rechteck 175"/>
              <p:cNvSpPr/>
              <p:nvPr/>
            </p:nvSpPr>
            <p:spPr>
              <a:xfrm>
                <a:off x="3203848" y="4365104"/>
                <a:ext cx="2376264" cy="432048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34"/>
              <p:cNvGrpSpPr/>
              <p:nvPr/>
            </p:nvGrpSpPr>
            <p:grpSpPr>
              <a:xfrm>
                <a:off x="2802864" y="2780928"/>
                <a:ext cx="3180985" cy="1656184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12" name="Ellipse 411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3" name="Ellipse 412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Ellipse 413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Ellipse 414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Ellipse 415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Ellipse 416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Ellipse 417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Ellipse 418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Ellipse 419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Ellipse 420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Ellipse 421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 w="508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6" name="Gruppieren 34"/>
              <p:cNvGrpSpPr/>
              <p:nvPr/>
            </p:nvGrpSpPr>
            <p:grpSpPr>
              <a:xfrm>
                <a:off x="2813743" y="2812592"/>
                <a:ext cx="3167894" cy="1611093"/>
                <a:chOff x="2339752" y="1196752"/>
                <a:chExt cx="5040560" cy="3960440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401" name="Ellipse 400"/>
                <p:cNvSpPr/>
                <p:nvPr/>
              </p:nvSpPr>
              <p:spPr>
                <a:xfrm>
                  <a:off x="2771800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Ellipse 401"/>
                <p:cNvSpPr/>
                <p:nvPr/>
              </p:nvSpPr>
              <p:spPr>
                <a:xfrm>
                  <a:off x="3635896" y="12687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Ellipse 402"/>
                <p:cNvSpPr/>
                <p:nvPr/>
              </p:nvSpPr>
              <p:spPr>
                <a:xfrm>
                  <a:off x="4788024" y="119675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Ellipse 403"/>
                <p:cNvSpPr/>
                <p:nvPr/>
              </p:nvSpPr>
              <p:spPr>
                <a:xfrm>
                  <a:off x="5508104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5" name="Ellipse 404"/>
                <p:cNvSpPr/>
                <p:nvPr/>
              </p:nvSpPr>
              <p:spPr>
                <a:xfrm>
                  <a:off x="4355976" y="3356992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Ellipse 405"/>
                <p:cNvSpPr/>
                <p:nvPr/>
              </p:nvSpPr>
              <p:spPr>
                <a:xfrm>
                  <a:off x="3275856" y="34290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Ellipse 406"/>
                <p:cNvSpPr/>
                <p:nvPr/>
              </p:nvSpPr>
              <p:spPr>
                <a:xfrm>
                  <a:off x="2339752" y="2420888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Ellipse 407"/>
                <p:cNvSpPr/>
                <p:nvPr/>
              </p:nvSpPr>
              <p:spPr>
                <a:xfrm>
                  <a:off x="3995936" y="234888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Ellipse 408"/>
                <p:cNvSpPr/>
                <p:nvPr/>
              </p:nvSpPr>
              <p:spPr>
                <a:xfrm>
                  <a:off x="5420094" y="2974523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Ellipse 409"/>
                <p:cNvSpPr/>
                <p:nvPr/>
              </p:nvSpPr>
              <p:spPr>
                <a:xfrm>
                  <a:off x="2627784" y="306896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1" name="Ellipse 410"/>
                <p:cNvSpPr/>
                <p:nvPr/>
              </p:nvSpPr>
              <p:spPr>
                <a:xfrm>
                  <a:off x="5436096" y="1628800"/>
                  <a:ext cx="1872208" cy="172819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04" name="Textfeld 503"/>
              <p:cNvSpPr txBox="1"/>
              <p:nvPr/>
            </p:nvSpPr>
            <p:spPr>
              <a:xfrm>
                <a:off x="3403567" y="4361216"/>
                <a:ext cx="1976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000" dirty="0" smtClean="0"/>
                  <a:t>?+?+?+?  =  </a:t>
                </a:r>
                <a:r>
                  <a:rPr lang="de-DE" sz="2400" b="1" dirty="0" smtClean="0"/>
                  <a:t>55</a:t>
                </a:r>
                <a:endParaRPr lang="de-DE" sz="2400" b="1" dirty="0"/>
              </a:p>
            </p:txBody>
          </p:sp>
          <p:sp>
            <p:nvSpPr>
              <p:cNvPr id="299" name="Textfeld 298"/>
              <p:cNvSpPr txBox="1"/>
              <p:nvPr/>
            </p:nvSpPr>
            <p:spPr>
              <a:xfrm>
                <a:off x="3810976" y="364502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C</a:t>
                </a:r>
                <a:endParaRPr lang="de-DE" sz="4000" b="1" dirty="0"/>
              </a:p>
            </p:txBody>
          </p:sp>
          <p:sp>
            <p:nvSpPr>
              <p:cNvPr id="300" name="Textfeld 299"/>
              <p:cNvSpPr txBox="1"/>
              <p:nvPr/>
            </p:nvSpPr>
            <p:spPr>
              <a:xfrm>
                <a:off x="4283968" y="292494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N</a:t>
                </a:r>
                <a:endParaRPr lang="de-DE" sz="4000" b="1" dirty="0"/>
              </a:p>
            </p:txBody>
          </p:sp>
          <p:sp>
            <p:nvSpPr>
              <p:cNvPr id="305" name="Textfeld 304"/>
              <p:cNvSpPr txBox="1"/>
              <p:nvPr/>
            </p:nvSpPr>
            <p:spPr>
              <a:xfrm>
                <a:off x="4685210" y="3573016"/>
                <a:ext cx="5261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E</a:t>
                </a:r>
                <a:endParaRPr lang="de-DE" sz="4000" b="1" dirty="0"/>
              </a:p>
            </p:txBody>
          </p:sp>
          <p:sp>
            <p:nvSpPr>
              <p:cNvPr id="186" name="Abgerundetes Rechteck 185"/>
              <p:cNvSpPr/>
              <p:nvPr/>
            </p:nvSpPr>
            <p:spPr>
              <a:xfrm>
                <a:off x="258684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7" name="Abgerundetes Rechteck 186"/>
              <p:cNvSpPr/>
              <p:nvPr/>
            </p:nvSpPr>
            <p:spPr>
              <a:xfrm>
                <a:off x="301888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8" name="Abgerundetes Rechteck 187"/>
              <p:cNvSpPr/>
              <p:nvPr/>
            </p:nvSpPr>
            <p:spPr>
              <a:xfrm>
                <a:off x="3450936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9" name="Abgerundetes Rechteck 188"/>
              <p:cNvSpPr/>
              <p:nvPr/>
            </p:nvSpPr>
            <p:spPr>
              <a:xfrm>
                <a:off x="3882984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0" name="Abgerundetes Rechteck 189"/>
              <p:cNvSpPr/>
              <p:nvPr/>
            </p:nvSpPr>
            <p:spPr>
              <a:xfrm>
                <a:off x="4315032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1" name="Abgerundetes Rechteck 190"/>
              <p:cNvSpPr/>
              <p:nvPr/>
            </p:nvSpPr>
            <p:spPr>
              <a:xfrm>
                <a:off x="4747080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2" name="Abgerundetes Rechteck 191"/>
              <p:cNvSpPr/>
              <p:nvPr/>
            </p:nvSpPr>
            <p:spPr>
              <a:xfrm>
                <a:off x="5179128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7" name="Textfeld 206"/>
              <p:cNvSpPr txBox="1"/>
              <p:nvPr/>
            </p:nvSpPr>
            <p:spPr>
              <a:xfrm>
                <a:off x="3241716" y="3284984"/>
                <a:ext cx="5549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4000" b="1" dirty="0" smtClean="0"/>
                  <a:t>A</a:t>
                </a:r>
                <a:endParaRPr lang="de-DE" sz="4000" b="1" dirty="0"/>
              </a:p>
            </p:txBody>
          </p:sp>
          <p:sp>
            <p:nvSpPr>
              <p:cNvPr id="67" name="Abgerundetes Rechteck 66"/>
              <p:cNvSpPr/>
              <p:nvPr/>
            </p:nvSpPr>
            <p:spPr>
              <a:xfrm>
                <a:off x="5618845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2195736" y="2996952"/>
                <a:ext cx="864096" cy="432048"/>
              </a:xfrm>
              <a:prstGeom prst="ellipse">
                <a:avLst/>
              </a:prstGeom>
              <a:solidFill>
                <a:srgbClr val="002060"/>
              </a:solidFill>
              <a:ln w="63500">
                <a:solidFill>
                  <a:srgbClr val="FF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latin typeface="Arial" pitchFamily="34" charset="0"/>
                    <a:cs typeface="Arial" pitchFamily="34" charset="0"/>
                  </a:rPr>
                  <a:t>626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Abgerundetes Rechteck 81"/>
              <p:cNvSpPr/>
              <p:nvPr/>
            </p:nvSpPr>
            <p:spPr>
              <a:xfrm>
                <a:off x="215230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Abgerundetes Rechteck 86"/>
              <p:cNvSpPr/>
              <p:nvPr/>
            </p:nvSpPr>
            <p:spPr>
              <a:xfrm>
                <a:off x="6055593" y="4763244"/>
                <a:ext cx="432048" cy="36004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2483768" y="3429000"/>
                <a:ext cx="288032" cy="360040"/>
              </a:xfrm>
              <a:prstGeom prst="round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de-DE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SG</a:t>
                </a:r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pPr algn="ctr"/>
                <a:r>
                  <a:rPr lang="de-DE" sz="1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 </a:t>
                </a:r>
                <a:endParaRPr lang="de-DE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4" name="Textfeld 183"/>
            <p:cNvSpPr txBox="1"/>
            <p:nvPr/>
          </p:nvSpPr>
          <p:spPr>
            <a:xfrm>
              <a:off x="2864912" y="1484784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G</a:t>
              </a:r>
              <a:endParaRPr lang="de-DE" sz="4000" b="1" dirty="0"/>
            </a:p>
          </p:txBody>
        </p:sp>
        <p:sp>
          <p:nvSpPr>
            <p:cNvPr id="185" name="Textfeld 184"/>
            <p:cNvSpPr txBox="1"/>
            <p:nvPr/>
          </p:nvSpPr>
          <p:spPr>
            <a:xfrm>
              <a:off x="1822660" y="184482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000" b="1" dirty="0" smtClean="0"/>
                <a:t>A</a:t>
              </a:r>
              <a:endParaRPr lang="de-DE" sz="4000" b="1" dirty="0"/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1475656" y="162880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de-DE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3059832" y="2165955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3275856" y="1700808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2267744" y="2348880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?</a:t>
              </a:r>
              <a:endPara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7397</Words>
  <Application>Microsoft Office PowerPoint</Application>
  <PresentationFormat>Bildschirmpräsentation (4:3)</PresentationFormat>
  <Paragraphs>5884</Paragraphs>
  <Slides>54</Slides>
  <Notes>54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54</vt:i4>
      </vt:variant>
    </vt:vector>
  </HeadingPairs>
  <TitlesOfParts>
    <vt:vector size="55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Folie 44</vt:lpstr>
      <vt:lpstr>Folie 45</vt:lpstr>
      <vt:lpstr>Folie 46</vt:lpstr>
      <vt:lpstr>Folie 47</vt:lpstr>
      <vt:lpstr>Folie 48</vt:lpstr>
      <vt:lpstr>Folie 49</vt:lpstr>
      <vt:lpstr>Folie 50</vt:lpstr>
      <vt:lpstr>Folie 51</vt:lpstr>
      <vt:lpstr>Folie 52</vt:lpstr>
      <vt:lpstr>Folie 53</vt:lpstr>
      <vt:lpstr>Folie 54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KaSAs Ewiger FotoKunst-Kalender Schnelligkeit und Fremdsprachen üben:     HEUTE („um die Wette“) finden und markieren     Wochentage und Monate in anderen Sprachen lernen</dc:title>
  <dc:creator>User</dc:creator>
  <cp:lastModifiedBy>Acer</cp:lastModifiedBy>
  <cp:revision>960</cp:revision>
  <dcterms:created xsi:type="dcterms:W3CDTF">2009-12-16T09:06:32Z</dcterms:created>
  <dcterms:modified xsi:type="dcterms:W3CDTF">2019-07-28T15:37:42Z</dcterms:modified>
</cp:coreProperties>
</file>