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579" r:id="rId2"/>
    <p:sldId id="577" r:id="rId3"/>
    <p:sldId id="578" r:id="rId4"/>
    <p:sldId id="580" r:id="rId5"/>
    <p:sldId id="581" r:id="rId6"/>
  </p:sldIdLst>
  <p:sldSz cx="9144000" cy="6858000" type="screen4x3"/>
  <p:notesSz cx="6888163" cy="100218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C00FF"/>
    <a:srgbClr val="AFC448"/>
    <a:srgbClr val="CD03A7"/>
    <a:srgbClr val="00FF00"/>
    <a:srgbClr val="F0A91C"/>
    <a:srgbClr val="66FF33"/>
    <a:srgbClr val="E40C11"/>
    <a:srgbClr val="FF0066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85" autoAdjust="0"/>
    <p:restoredTop sz="99370" autoAdjust="0"/>
  </p:normalViewPr>
  <p:slideViewPr>
    <p:cSldViewPr>
      <p:cViewPr>
        <p:scale>
          <a:sx n="70" d="100"/>
          <a:sy n="70" d="100"/>
        </p:scale>
        <p:origin x="-1810" y="-7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01700" y="1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/>
          <a:lstStyle>
            <a:lvl1pPr algn="r">
              <a:defRPr sz="1200"/>
            </a:lvl1pPr>
          </a:lstStyle>
          <a:p>
            <a:fld id="{68C3F671-38EB-44E0-B4E6-BD4B871610CB}" type="datetimeFigureOut">
              <a:rPr lang="de-DE" smtClean="0"/>
              <a:pPr/>
              <a:t>05.06.2019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518400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01700" y="9518400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 anchor="b"/>
          <a:lstStyle>
            <a:lvl1pPr algn="r">
              <a:defRPr sz="1200"/>
            </a:lvl1pPr>
          </a:lstStyle>
          <a:p>
            <a:fld id="{7BBBDC89-D11F-4A94-BDB0-699B4C71A33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700" y="1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/>
          <a:lstStyle>
            <a:lvl1pPr algn="r">
              <a:defRPr sz="1200"/>
            </a:lvl1pPr>
          </a:lstStyle>
          <a:p>
            <a:fld id="{022A5D47-1163-4309-BEF6-D56CFF13F732}" type="datetimeFigureOut">
              <a:rPr lang="de-DE" smtClean="0"/>
              <a:pPr/>
              <a:t>05.06.2019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13" tIns="46856" rIns="93713" bIns="4685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760850"/>
            <a:ext cx="5510530" cy="4509932"/>
          </a:xfrm>
          <a:prstGeom prst="rect">
            <a:avLst/>
          </a:prstGeom>
        </p:spPr>
        <p:txBody>
          <a:bodyPr vert="horz" lIns="93713" tIns="46856" rIns="93713" bIns="46856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518400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700" y="9518400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 anchor="b"/>
          <a:lstStyle>
            <a:lvl1pPr algn="r">
              <a:defRPr sz="1200"/>
            </a:lvl1pPr>
          </a:lstStyle>
          <a:p>
            <a:fld id="{D4E209FC-881C-43C9-AE62-B59A2E5BB3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E0620-EAE6-4DD8-BBF5-C070CB98B199}" type="datetimeFigureOut">
              <a:rPr lang="de-DE"/>
              <a:pPr>
                <a:defRPr/>
              </a:pPr>
              <a:t>05.06.2019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B9F02-7BFC-4F20-85B2-272CB8976AC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78097-B151-4113-9F3E-F926FCBC9D40}" type="datetimeFigureOut">
              <a:rPr lang="de-DE"/>
              <a:pPr>
                <a:defRPr/>
              </a:pPr>
              <a:t>05.06.2019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DD2D8-1F7B-4577-96EF-4A36D53FDF1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C6948-4B82-4D67-B5FC-49E23C74D0AE}" type="datetimeFigureOut">
              <a:rPr lang="de-DE"/>
              <a:pPr>
                <a:defRPr/>
              </a:pPr>
              <a:t>05.06.2019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B6CD0-11C5-40A8-87E6-DE46803CCF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FFECD-E09D-4835-9C82-71A278C4AC94}" type="datetimeFigureOut">
              <a:rPr lang="de-DE"/>
              <a:pPr>
                <a:defRPr/>
              </a:pPr>
              <a:t>05.06.2019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500C2-199A-4C8F-85FE-09A5A96FE51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5A417-81CD-4EC3-9138-EC6875DFBED2}" type="datetimeFigureOut">
              <a:rPr lang="de-DE"/>
              <a:pPr>
                <a:defRPr/>
              </a:pPr>
              <a:t>05.06.2019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B56FA-6B3A-4201-8B87-0EB894CC37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CFB0F-04E8-4232-934D-D27046170653}" type="datetimeFigureOut">
              <a:rPr lang="de-DE"/>
              <a:pPr>
                <a:defRPr/>
              </a:pPr>
              <a:t>05.06.2019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C848D-B2F0-423F-9404-8F68BE5575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F3C87-704C-410D-8C4D-ECEA7FF184AA}" type="datetimeFigureOut">
              <a:rPr lang="de-DE"/>
              <a:pPr>
                <a:defRPr/>
              </a:pPr>
              <a:t>05.06.2019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13948-9847-4D89-8B25-225737712C1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69365-DDF4-4279-A52E-25AF353A16DD}" type="datetimeFigureOut">
              <a:rPr lang="de-DE"/>
              <a:pPr>
                <a:defRPr/>
              </a:pPr>
              <a:t>05.06.2019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C36AC-D1C0-4120-A546-68C74503A2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FE571-9797-4251-9C43-0F0CBEBD5088}" type="datetimeFigureOut">
              <a:rPr lang="de-DE"/>
              <a:pPr>
                <a:defRPr/>
              </a:pPr>
              <a:t>05.06.2019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D0E52-11B5-4FF3-B4BC-6B09260F7B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FF131-2C1B-4594-B485-B775F22D33E1}" type="datetimeFigureOut">
              <a:rPr lang="de-DE"/>
              <a:pPr>
                <a:defRPr/>
              </a:pPr>
              <a:t>05.06.2019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3699C-80A1-435D-9BA0-9988E061965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5057F-60DE-439A-BA29-4107D13C4003}" type="datetimeFigureOut">
              <a:rPr lang="de-DE"/>
              <a:pPr>
                <a:defRPr/>
              </a:pPr>
              <a:t>05.06.2019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38C3B-8B78-4714-B6F1-1FE54C85A8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03D429-DCB5-4A8D-906B-072D4F7B5E3A}" type="datetimeFigureOut">
              <a:rPr lang="de-DE"/>
              <a:pPr>
                <a:defRPr/>
              </a:pPr>
              <a:t>05.06.2019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00DDC5-2794-4682-87C4-BB299130BE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4" name="Textfeld 143"/>
          <p:cNvSpPr txBox="1"/>
          <p:nvPr/>
        </p:nvSpPr>
        <p:spPr>
          <a:xfrm>
            <a:off x="268579" y="2828836"/>
            <a:ext cx="8606843" cy="1569660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Auf den nachfolgenden leeren Übungsblättern zeigen die </a:t>
            </a:r>
          </a:p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grauen Ellipsen, wo in etwa die Wolken stehen sollten,</a:t>
            </a:r>
          </a:p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wenn Sie eigene Übungsblätter zusammenstellen,</a:t>
            </a:r>
          </a:p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…</a:t>
            </a:r>
            <a:endParaRPr lang="de-DE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3137500" y="3533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„Märchen“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764-766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5" name="Gruppieren 18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75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4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5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781073" y="4361216"/>
                <a:ext cx="12218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6</a:t>
                </a:r>
                <a:endParaRPr lang="de-DE" sz="24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888607" y="2996952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76639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P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3086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7406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41727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6047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503681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764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1691680" y="198884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2339752" y="177281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26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2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781073" y="4361216"/>
                <a:ext cx="12218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3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183385" y="2996952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255393" y="350100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62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82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03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23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442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64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751337" y="321297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766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1" name="Textfeld 70"/>
            <p:cNvSpPr txBox="1"/>
            <p:nvPr/>
          </p:nvSpPr>
          <p:spPr>
            <a:xfrm>
              <a:off x="3347864" y="458112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1619672" y="472514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3" name="Gruppieren 19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6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7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7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2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17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F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808487" y="2780928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370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691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2011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332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652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068960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765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7308304" y="242088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6516216" y="292494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4" name="Textfeld 173"/>
          <p:cNvSpPr txBox="1"/>
          <p:nvPr/>
        </p:nvSpPr>
        <p:spPr>
          <a:xfrm rot="180590">
            <a:off x="477593" y="699245"/>
            <a:ext cx="3004349" cy="461665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</a:rPr>
              <a:t>… das ist gemeint: 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175" name="Ellipse 174"/>
          <p:cNvSpPr/>
          <p:nvPr/>
        </p:nvSpPr>
        <p:spPr>
          <a:xfrm>
            <a:off x="1619672" y="1844824"/>
            <a:ext cx="1728192" cy="86409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8" name="Ellipse 177"/>
          <p:cNvSpPr/>
          <p:nvPr/>
        </p:nvSpPr>
        <p:spPr>
          <a:xfrm>
            <a:off x="2051720" y="4797152"/>
            <a:ext cx="1728192" cy="86409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0" name="Ellipse 179"/>
          <p:cNvSpPr/>
          <p:nvPr/>
        </p:nvSpPr>
        <p:spPr>
          <a:xfrm>
            <a:off x="6156176" y="2708920"/>
            <a:ext cx="1728192" cy="86409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</a:t>
            </a:r>
            <a:r>
              <a:rPr lang="de-DE" sz="4000" dirty="0" smtClean="0">
                <a:latin typeface="Arial" pitchFamily="34" charset="0"/>
                <a:cs typeface="Arial" pitchFamily="34" charset="0"/>
              </a:rPr>
              <a:t>___</a:t>
            </a:r>
            <a:r>
              <a:rPr lang="de-DE" sz="4000" dirty="0" smtClean="0">
                <a:latin typeface="Arial" pitchFamily="34" charset="0"/>
                <a:cs typeface="Arial" pitchFamily="34" charset="0"/>
              </a:rPr>
              <a:t>-___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Ellipse 143"/>
          <p:cNvSpPr/>
          <p:nvPr/>
        </p:nvSpPr>
        <p:spPr>
          <a:xfrm>
            <a:off x="1619672" y="1844824"/>
            <a:ext cx="1728192" cy="86409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5" name="Ellipse 144"/>
          <p:cNvSpPr/>
          <p:nvPr/>
        </p:nvSpPr>
        <p:spPr>
          <a:xfrm>
            <a:off x="2051720" y="4797152"/>
            <a:ext cx="1728192" cy="86409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7" name="Ellipse 146"/>
          <p:cNvSpPr/>
          <p:nvPr/>
        </p:nvSpPr>
        <p:spPr>
          <a:xfrm>
            <a:off x="6156176" y="2708920"/>
            <a:ext cx="1728192" cy="86409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</a:t>
            </a:r>
            <a:r>
              <a:rPr lang="de-DE" sz="4000" dirty="0" smtClean="0">
                <a:latin typeface="Arial" pitchFamily="34" charset="0"/>
                <a:cs typeface="Arial" pitchFamily="34" charset="0"/>
              </a:rPr>
              <a:t>___</a:t>
            </a:r>
            <a:r>
              <a:rPr lang="de-DE" sz="4000" dirty="0" smtClean="0">
                <a:latin typeface="Arial" pitchFamily="34" charset="0"/>
                <a:cs typeface="Arial" pitchFamily="34" charset="0"/>
              </a:rPr>
              <a:t>-___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Ellipse 143"/>
          <p:cNvSpPr/>
          <p:nvPr/>
        </p:nvSpPr>
        <p:spPr>
          <a:xfrm>
            <a:off x="1619672" y="1844824"/>
            <a:ext cx="1728192" cy="86409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5" name="Ellipse 144"/>
          <p:cNvSpPr/>
          <p:nvPr/>
        </p:nvSpPr>
        <p:spPr>
          <a:xfrm>
            <a:off x="2051720" y="4797152"/>
            <a:ext cx="1728192" cy="86409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7" name="Ellipse 146"/>
          <p:cNvSpPr/>
          <p:nvPr/>
        </p:nvSpPr>
        <p:spPr>
          <a:xfrm>
            <a:off x="6156176" y="2708920"/>
            <a:ext cx="1728192" cy="86409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1" name="Textfeld 170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</a:t>
            </a:r>
            <a:r>
              <a:rPr lang="de-DE" sz="4000" dirty="0" smtClean="0">
                <a:latin typeface="Arial" pitchFamily="34" charset="0"/>
                <a:cs typeface="Arial" pitchFamily="34" charset="0"/>
              </a:rPr>
              <a:t>___</a:t>
            </a:r>
            <a:r>
              <a:rPr lang="de-DE" sz="4000" dirty="0" smtClean="0">
                <a:latin typeface="Arial" pitchFamily="34" charset="0"/>
                <a:cs typeface="Arial" pitchFamily="34" charset="0"/>
              </a:rPr>
              <a:t>-___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Ellipse 143"/>
          <p:cNvSpPr/>
          <p:nvPr/>
        </p:nvSpPr>
        <p:spPr>
          <a:xfrm>
            <a:off x="1619672" y="1844824"/>
            <a:ext cx="1728192" cy="86409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5" name="Ellipse 144"/>
          <p:cNvSpPr/>
          <p:nvPr/>
        </p:nvSpPr>
        <p:spPr>
          <a:xfrm>
            <a:off x="2051720" y="4797152"/>
            <a:ext cx="1728192" cy="86409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7" name="Ellipse 146"/>
          <p:cNvSpPr/>
          <p:nvPr/>
        </p:nvSpPr>
        <p:spPr>
          <a:xfrm>
            <a:off x="6156176" y="2708920"/>
            <a:ext cx="1728192" cy="86409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</Words>
  <Application>Microsoft Office PowerPoint</Application>
  <PresentationFormat>Bildschirmpräsentation (4:3)</PresentationFormat>
  <Paragraphs>408</Paragraphs>
  <Slides>5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Larissa-Design</vt:lpstr>
      <vt:lpstr>Folie 1</vt:lpstr>
      <vt:lpstr>Folie 2</vt:lpstr>
      <vt:lpstr>Folie 3</vt:lpstr>
      <vt:lpstr>Folie 4</vt:lpstr>
      <vt:lpstr>Folie 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KaSAs Ewiger FotoKunst-Kalender Schnelligkeit und Fremdsprachen üben:     HEUTE („um die Wette“) finden und markieren     Wochentage und Monate in anderen Sprachen lernen</dc:title>
  <dc:creator>User</dc:creator>
  <cp:lastModifiedBy>Acer</cp:lastModifiedBy>
  <cp:revision>954</cp:revision>
  <dcterms:created xsi:type="dcterms:W3CDTF">2009-12-16T09:06:32Z</dcterms:created>
  <dcterms:modified xsi:type="dcterms:W3CDTF">2019-06-05T16:52:07Z</dcterms:modified>
</cp:coreProperties>
</file>