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8"/>
  </p:notesMasterIdLst>
  <p:handoutMasterIdLst>
    <p:handoutMasterId r:id="rId79"/>
  </p:handoutMasterIdLst>
  <p:sldIdLst>
    <p:sldId id="317" r:id="rId2"/>
    <p:sldId id="323" r:id="rId3"/>
    <p:sldId id="329" r:id="rId4"/>
    <p:sldId id="328" r:id="rId5"/>
    <p:sldId id="344" r:id="rId6"/>
    <p:sldId id="333" r:id="rId7"/>
    <p:sldId id="337" r:id="rId8"/>
    <p:sldId id="324" r:id="rId9"/>
    <p:sldId id="347" r:id="rId10"/>
    <p:sldId id="338" r:id="rId11"/>
    <p:sldId id="427" r:id="rId12"/>
    <p:sldId id="348" r:id="rId13"/>
    <p:sldId id="352" r:id="rId14"/>
    <p:sldId id="340" r:id="rId15"/>
    <p:sldId id="365" r:id="rId16"/>
    <p:sldId id="398" r:id="rId17"/>
    <p:sldId id="395" r:id="rId18"/>
    <p:sldId id="396" r:id="rId19"/>
    <p:sldId id="474" r:id="rId20"/>
    <p:sldId id="393" r:id="rId21"/>
    <p:sldId id="354" r:id="rId22"/>
    <p:sldId id="417" r:id="rId23"/>
    <p:sldId id="419" r:id="rId24"/>
    <p:sldId id="421" r:id="rId25"/>
    <p:sldId id="424" r:id="rId26"/>
    <p:sldId id="428" r:id="rId27"/>
    <p:sldId id="433" r:id="rId28"/>
    <p:sldId id="379" r:id="rId29"/>
    <p:sldId id="429" r:id="rId30"/>
    <p:sldId id="430" r:id="rId31"/>
    <p:sldId id="439" r:id="rId32"/>
    <p:sldId id="437" r:id="rId33"/>
    <p:sldId id="442" r:id="rId34"/>
    <p:sldId id="376" r:id="rId35"/>
    <p:sldId id="443" r:id="rId36"/>
    <p:sldId id="446" r:id="rId37"/>
    <p:sldId id="412" r:id="rId38"/>
    <p:sldId id="448" r:id="rId39"/>
    <p:sldId id="459" r:id="rId40"/>
    <p:sldId id="462" r:id="rId41"/>
    <p:sldId id="470" r:id="rId42"/>
    <p:sldId id="473" r:id="rId43"/>
    <p:sldId id="487" r:id="rId44"/>
    <p:sldId id="490" r:id="rId45"/>
    <p:sldId id="493" r:id="rId46"/>
    <p:sldId id="496" r:id="rId47"/>
    <p:sldId id="499" r:id="rId48"/>
    <p:sldId id="502" r:id="rId49"/>
    <p:sldId id="505" r:id="rId50"/>
    <p:sldId id="508" r:id="rId51"/>
    <p:sldId id="511" r:id="rId52"/>
    <p:sldId id="514" r:id="rId53"/>
    <p:sldId id="517" r:id="rId54"/>
    <p:sldId id="520" r:id="rId55"/>
    <p:sldId id="524" r:id="rId56"/>
    <p:sldId id="526" r:id="rId57"/>
    <p:sldId id="529" r:id="rId58"/>
    <p:sldId id="532" r:id="rId59"/>
    <p:sldId id="535" r:id="rId60"/>
    <p:sldId id="538" r:id="rId61"/>
    <p:sldId id="543" r:id="rId62"/>
    <p:sldId id="546" r:id="rId63"/>
    <p:sldId id="549" r:id="rId64"/>
    <p:sldId id="552" r:id="rId65"/>
    <p:sldId id="559" r:id="rId66"/>
    <p:sldId id="562" r:id="rId67"/>
    <p:sldId id="565" r:id="rId68"/>
    <p:sldId id="556" r:id="rId69"/>
    <p:sldId id="587" r:id="rId70"/>
    <p:sldId id="475" r:id="rId71"/>
    <p:sldId id="478" r:id="rId72"/>
    <p:sldId id="481" r:id="rId73"/>
    <p:sldId id="567" r:id="rId74"/>
    <p:sldId id="569" r:id="rId75"/>
    <p:sldId id="572" r:id="rId76"/>
    <p:sldId id="573" r:id="rId77"/>
  </p:sldIdLst>
  <p:sldSz cx="9144000" cy="6858000" type="screen4x3"/>
  <p:notesSz cx="6888163" cy="10021888"/>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FC448"/>
    <a:srgbClr val="CD03A7"/>
    <a:srgbClr val="00CC00"/>
    <a:srgbClr val="00FF00"/>
    <a:srgbClr val="F0A91C"/>
    <a:srgbClr val="66FF33"/>
    <a:srgbClr val="E40C11"/>
    <a:srgbClr val="CC00FF"/>
    <a:srgbClr val="FF0066"/>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740" autoAdjust="0"/>
    <p:restoredTop sz="99370" autoAdjust="0"/>
  </p:normalViewPr>
  <p:slideViewPr>
    <p:cSldViewPr>
      <p:cViewPr>
        <p:scale>
          <a:sx n="70" d="100"/>
          <a:sy n="70" d="100"/>
        </p:scale>
        <p:origin x="-2141" y="-379"/>
      </p:cViewPr>
      <p:guideLst>
        <p:guide orient="horz" pos="2160"/>
        <p:guide pos="2880"/>
      </p:guideLst>
    </p:cSldViewPr>
  </p:slideViewPr>
  <p:notesTextViewPr>
    <p:cViewPr>
      <p:scale>
        <a:sx n="100" d="100"/>
        <a:sy n="100" d="100"/>
      </p:scale>
      <p:origin x="0" y="0"/>
    </p:cViewPr>
  </p:notesTextViewPr>
  <p:sorterViewPr>
    <p:cViewPr>
      <p:scale>
        <a:sx n="30" d="100"/>
        <a:sy n="30" d="100"/>
      </p:scale>
      <p:origin x="0" y="379"/>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1"/>
            <a:ext cx="2984871" cy="501837"/>
          </a:xfrm>
          <a:prstGeom prst="rect">
            <a:avLst/>
          </a:prstGeom>
        </p:spPr>
        <p:txBody>
          <a:bodyPr vert="horz" lIns="93713" tIns="46856" rIns="93713" bIns="46856" rtlCol="0"/>
          <a:lstStyle>
            <a:lvl1pPr algn="l">
              <a:defRPr sz="1200"/>
            </a:lvl1pPr>
          </a:lstStyle>
          <a:p>
            <a:endParaRPr lang="de-DE"/>
          </a:p>
        </p:txBody>
      </p:sp>
      <p:sp>
        <p:nvSpPr>
          <p:cNvPr id="3" name="Datumsplatzhalter 2"/>
          <p:cNvSpPr>
            <a:spLocks noGrp="1"/>
          </p:cNvSpPr>
          <p:nvPr>
            <p:ph type="dt" sz="quarter" idx="1"/>
          </p:nvPr>
        </p:nvSpPr>
        <p:spPr>
          <a:xfrm>
            <a:off x="3901700" y="1"/>
            <a:ext cx="2984871" cy="501837"/>
          </a:xfrm>
          <a:prstGeom prst="rect">
            <a:avLst/>
          </a:prstGeom>
        </p:spPr>
        <p:txBody>
          <a:bodyPr vert="horz" lIns="93713" tIns="46856" rIns="93713" bIns="46856" rtlCol="0"/>
          <a:lstStyle>
            <a:lvl1pPr algn="r">
              <a:defRPr sz="1200"/>
            </a:lvl1pPr>
          </a:lstStyle>
          <a:p>
            <a:fld id="{68C3F671-38EB-44E0-B4E6-BD4B871610CB}" type="datetimeFigureOut">
              <a:rPr lang="de-DE" smtClean="0"/>
              <a:pPr/>
              <a:t>26.05.2019</a:t>
            </a:fld>
            <a:endParaRPr lang="de-DE"/>
          </a:p>
        </p:txBody>
      </p:sp>
      <p:sp>
        <p:nvSpPr>
          <p:cNvPr id="4" name="Fußzeilenplatzhalter 3"/>
          <p:cNvSpPr>
            <a:spLocks noGrp="1"/>
          </p:cNvSpPr>
          <p:nvPr>
            <p:ph type="ftr" sz="quarter" idx="2"/>
          </p:nvPr>
        </p:nvSpPr>
        <p:spPr>
          <a:xfrm>
            <a:off x="2" y="9518400"/>
            <a:ext cx="2984871" cy="501837"/>
          </a:xfrm>
          <a:prstGeom prst="rect">
            <a:avLst/>
          </a:prstGeom>
        </p:spPr>
        <p:txBody>
          <a:bodyPr vert="horz" lIns="93713" tIns="46856" rIns="93713" bIns="46856" rtlCol="0" anchor="b"/>
          <a:lstStyle>
            <a:lvl1pPr algn="l">
              <a:defRPr sz="1200"/>
            </a:lvl1pPr>
          </a:lstStyle>
          <a:p>
            <a:endParaRPr lang="de-DE"/>
          </a:p>
        </p:txBody>
      </p:sp>
      <p:sp>
        <p:nvSpPr>
          <p:cNvPr id="5" name="Foliennummernplatzhalter 4"/>
          <p:cNvSpPr>
            <a:spLocks noGrp="1"/>
          </p:cNvSpPr>
          <p:nvPr>
            <p:ph type="sldNum" sz="quarter" idx="3"/>
          </p:nvPr>
        </p:nvSpPr>
        <p:spPr>
          <a:xfrm>
            <a:off x="3901700" y="9518400"/>
            <a:ext cx="2984871" cy="501837"/>
          </a:xfrm>
          <a:prstGeom prst="rect">
            <a:avLst/>
          </a:prstGeom>
        </p:spPr>
        <p:txBody>
          <a:bodyPr vert="horz" lIns="93713" tIns="46856" rIns="93713" bIns="46856" rtlCol="0" anchor="b"/>
          <a:lstStyle>
            <a:lvl1pPr algn="r">
              <a:defRPr sz="1200"/>
            </a:lvl1pPr>
          </a:lstStyle>
          <a:p>
            <a:fld id="{7BBBDC89-D11F-4A94-BDB0-699B4C71A332}" type="slidenum">
              <a:rPr lang="de-DE" smtClean="0"/>
              <a:pPr/>
              <a:t>‹Nr.›</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1"/>
            <a:ext cx="2984871" cy="501837"/>
          </a:xfrm>
          <a:prstGeom prst="rect">
            <a:avLst/>
          </a:prstGeom>
        </p:spPr>
        <p:txBody>
          <a:bodyPr vert="horz" lIns="93713" tIns="46856" rIns="93713" bIns="46856" rtlCol="0"/>
          <a:lstStyle>
            <a:lvl1pPr algn="l">
              <a:defRPr sz="1200"/>
            </a:lvl1pPr>
          </a:lstStyle>
          <a:p>
            <a:endParaRPr lang="de-DE"/>
          </a:p>
        </p:txBody>
      </p:sp>
      <p:sp>
        <p:nvSpPr>
          <p:cNvPr id="3" name="Datumsplatzhalter 2"/>
          <p:cNvSpPr>
            <a:spLocks noGrp="1"/>
          </p:cNvSpPr>
          <p:nvPr>
            <p:ph type="dt" idx="1"/>
          </p:nvPr>
        </p:nvSpPr>
        <p:spPr>
          <a:xfrm>
            <a:off x="3901700" y="1"/>
            <a:ext cx="2984871" cy="501837"/>
          </a:xfrm>
          <a:prstGeom prst="rect">
            <a:avLst/>
          </a:prstGeom>
        </p:spPr>
        <p:txBody>
          <a:bodyPr vert="horz" lIns="93713" tIns="46856" rIns="93713" bIns="46856" rtlCol="0"/>
          <a:lstStyle>
            <a:lvl1pPr algn="r">
              <a:defRPr sz="1200"/>
            </a:lvl1pPr>
          </a:lstStyle>
          <a:p>
            <a:fld id="{022A5D47-1163-4309-BEF6-D56CFF13F732}" type="datetimeFigureOut">
              <a:rPr lang="de-DE" smtClean="0"/>
              <a:pPr/>
              <a:t>26.05.2019</a:t>
            </a:fld>
            <a:endParaRPr lang="de-DE"/>
          </a:p>
        </p:txBody>
      </p:sp>
      <p:sp>
        <p:nvSpPr>
          <p:cNvPr id="4" name="Folienbildplatzhalter 3"/>
          <p:cNvSpPr>
            <a:spLocks noGrp="1" noRot="1" noChangeAspect="1"/>
          </p:cNvSpPr>
          <p:nvPr>
            <p:ph type="sldImg" idx="2"/>
          </p:nvPr>
        </p:nvSpPr>
        <p:spPr>
          <a:xfrm>
            <a:off x="938213" y="750888"/>
            <a:ext cx="5011737" cy="3759200"/>
          </a:xfrm>
          <a:prstGeom prst="rect">
            <a:avLst/>
          </a:prstGeom>
          <a:noFill/>
          <a:ln w="12700">
            <a:solidFill>
              <a:prstClr val="black"/>
            </a:solidFill>
          </a:ln>
        </p:spPr>
        <p:txBody>
          <a:bodyPr vert="horz" lIns="93713" tIns="46856" rIns="93713" bIns="46856" rtlCol="0" anchor="ctr"/>
          <a:lstStyle/>
          <a:p>
            <a:endParaRPr lang="de-DE"/>
          </a:p>
        </p:txBody>
      </p:sp>
      <p:sp>
        <p:nvSpPr>
          <p:cNvPr id="5" name="Notizenplatzhalter 4"/>
          <p:cNvSpPr>
            <a:spLocks noGrp="1"/>
          </p:cNvSpPr>
          <p:nvPr>
            <p:ph type="body" sz="quarter" idx="3"/>
          </p:nvPr>
        </p:nvSpPr>
        <p:spPr>
          <a:xfrm>
            <a:off x="688817" y="4760850"/>
            <a:ext cx="5510530" cy="4509932"/>
          </a:xfrm>
          <a:prstGeom prst="rect">
            <a:avLst/>
          </a:prstGeom>
        </p:spPr>
        <p:txBody>
          <a:bodyPr vert="horz" lIns="93713" tIns="46856" rIns="93713" bIns="46856"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2" y="9518400"/>
            <a:ext cx="2984871" cy="501837"/>
          </a:xfrm>
          <a:prstGeom prst="rect">
            <a:avLst/>
          </a:prstGeom>
        </p:spPr>
        <p:txBody>
          <a:bodyPr vert="horz" lIns="93713" tIns="46856" rIns="93713" bIns="46856" rtlCol="0" anchor="b"/>
          <a:lstStyle>
            <a:lvl1pPr algn="l">
              <a:defRPr sz="1200"/>
            </a:lvl1pPr>
          </a:lstStyle>
          <a:p>
            <a:endParaRPr lang="de-DE"/>
          </a:p>
        </p:txBody>
      </p:sp>
      <p:sp>
        <p:nvSpPr>
          <p:cNvPr id="7" name="Foliennummernplatzhalter 6"/>
          <p:cNvSpPr>
            <a:spLocks noGrp="1"/>
          </p:cNvSpPr>
          <p:nvPr>
            <p:ph type="sldNum" sz="quarter" idx="5"/>
          </p:nvPr>
        </p:nvSpPr>
        <p:spPr>
          <a:xfrm>
            <a:off x="3901700" y="9518400"/>
            <a:ext cx="2984871" cy="501837"/>
          </a:xfrm>
          <a:prstGeom prst="rect">
            <a:avLst/>
          </a:prstGeom>
        </p:spPr>
        <p:txBody>
          <a:bodyPr vert="horz" lIns="93713" tIns="46856" rIns="93713" bIns="46856" rtlCol="0" anchor="b"/>
          <a:lstStyle>
            <a:lvl1pPr algn="r">
              <a:defRPr sz="1200"/>
            </a:lvl1pPr>
          </a:lstStyle>
          <a:p>
            <a:fld id="{D4E209FC-881C-43C9-AE62-B59A2E5BB33E}" type="slidenum">
              <a:rPr lang="de-DE" smtClean="0"/>
              <a:pPr/>
              <a:t>‹Nr.›</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1</a:t>
            </a:fld>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10</a:t>
            </a:fld>
            <a:endParaRPr 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11</a:t>
            </a:fld>
            <a:endParaRPr 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12</a:t>
            </a:fld>
            <a:endParaRPr 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13</a:t>
            </a:fld>
            <a:endParaRPr 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14</a:t>
            </a:fld>
            <a:endParaRPr 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15</a:t>
            </a:fld>
            <a:endParaRPr 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16</a:t>
            </a:fld>
            <a:endParaRPr 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17</a:t>
            </a:fld>
            <a:endParaRPr 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18</a:t>
            </a:fld>
            <a:endParaRPr 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19</a:t>
            </a:fld>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2</a:t>
            </a:fld>
            <a:endParaRPr 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20</a:t>
            </a:fld>
            <a:endParaRPr 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21</a:t>
            </a:fld>
            <a:endParaRPr 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22</a:t>
            </a:fld>
            <a:endParaRPr 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23</a:t>
            </a:fld>
            <a:endParaRPr 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24</a:t>
            </a:fld>
            <a:endParaRPr 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25</a:t>
            </a:fld>
            <a:endParaRPr 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26</a:t>
            </a:fld>
            <a:endParaRPr 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27</a:t>
            </a:fld>
            <a:endParaRPr 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28</a:t>
            </a:fld>
            <a:endParaRPr 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29</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3</a:t>
            </a:fld>
            <a:endParaRPr 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30</a:t>
            </a:fld>
            <a:endParaRPr 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31</a:t>
            </a:fld>
            <a:endParaRPr 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32</a:t>
            </a:fld>
            <a:endParaRPr 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33</a:t>
            </a:fld>
            <a:endParaRPr 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34</a:t>
            </a:fld>
            <a:endParaRPr lang="de-D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35</a:t>
            </a:fld>
            <a:endParaRPr lang="de-D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36</a:t>
            </a:fld>
            <a:endParaRPr lang="de-DE"/>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37</a:t>
            </a:fld>
            <a:endParaRPr lang="de-DE"/>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38</a:t>
            </a:fld>
            <a:endParaRPr lang="de-DE"/>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39</a:t>
            </a:fld>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4</a:t>
            </a:fld>
            <a:endParaRPr lang="de-DE"/>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40</a:t>
            </a:fld>
            <a:endParaRPr lang="de-DE"/>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41</a:t>
            </a:fld>
            <a:endParaRPr lang="de-DE"/>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42</a:t>
            </a:fld>
            <a:endParaRPr lang="de-DE"/>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43</a:t>
            </a:fld>
            <a:endParaRPr lang="de-DE"/>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44</a:t>
            </a:fld>
            <a:endParaRPr lang="de-DE"/>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45</a:t>
            </a:fld>
            <a:endParaRPr lang="de-DE"/>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46</a:t>
            </a:fld>
            <a:endParaRPr lang="de-DE"/>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47</a:t>
            </a:fld>
            <a:endParaRPr lang="de-DE"/>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48</a:t>
            </a:fld>
            <a:endParaRPr lang="de-DE"/>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49</a:t>
            </a:fld>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5</a:t>
            </a:fld>
            <a:endParaRPr lang="de-DE"/>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50</a:t>
            </a:fld>
            <a:endParaRPr lang="de-DE"/>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51</a:t>
            </a:fld>
            <a:endParaRPr lang="de-DE"/>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52</a:t>
            </a:fld>
            <a:endParaRPr lang="de-DE"/>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53</a:t>
            </a:fld>
            <a:endParaRPr lang="de-DE"/>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54</a:t>
            </a:fld>
            <a:endParaRPr lang="de-DE"/>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55</a:t>
            </a:fld>
            <a:endParaRPr lang="de-DE"/>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56</a:t>
            </a:fld>
            <a:endParaRPr lang="de-DE"/>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57</a:t>
            </a:fld>
            <a:endParaRPr lang="de-DE"/>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58</a:t>
            </a:fld>
            <a:endParaRPr lang="de-DE"/>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59</a:t>
            </a:fld>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6</a:t>
            </a:fld>
            <a:endParaRPr lang="de-DE"/>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60</a:t>
            </a:fld>
            <a:endParaRPr lang="de-DE"/>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61</a:t>
            </a:fld>
            <a:endParaRPr lang="de-DE"/>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62</a:t>
            </a:fld>
            <a:endParaRPr lang="de-DE"/>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63</a:t>
            </a:fld>
            <a:endParaRPr lang="de-DE"/>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64</a:t>
            </a:fld>
            <a:endParaRPr lang="de-DE"/>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65</a:t>
            </a:fld>
            <a:endParaRPr lang="de-DE"/>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66</a:t>
            </a:fld>
            <a:endParaRPr lang="de-DE"/>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67</a:t>
            </a:fld>
            <a:endParaRPr lang="de-DE"/>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68</a:t>
            </a:fld>
            <a:endParaRPr lang="de-DE"/>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69</a:t>
            </a:fld>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7</a:t>
            </a:fld>
            <a:endParaRPr lang="de-DE"/>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70</a:t>
            </a:fld>
            <a:endParaRPr lang="de-DE"/>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71</a:t>
            </a:fld>
            <a:endParaRPr lang="de-DE"/>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72</a:t>
            </a:fld>
            <a:endParaRPr lang="de-DE"/>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73</a:t>
            </a:fld>
            <a:endParaRPr lang="de-DE"/>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74</a:t>
            </a:fld>
            <a:endParaRPr lang="de-DE"/>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75</a:t>
            </a:fld>
            <a:endParaRPr lang="de-DE"/>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76</a:t>
            </a:fld>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8</a:t>
            </a:fld>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47DDB3F-D05F-490A-92C6-59FB96701321}" type="slidenum">
              <a:rPr lang="de-DE" smtClean="0"/>
              <a:pPr/>
              <a:t>9</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fld id="{904E0620-EAE6-4DD8-BBF5-C070CB98B199}" type="datetimeFigureOut">
              <a:rPr lang="de-DE"/>
              <a:pPr>
                <a:defRPr/>
              </a:pPr>
              <a:t>26.05.2019</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10AB9F02-7BFC-4F20-85B2-272CB8976AC3}" type="slidenum">
              <a:rPr lang="de-DE"/>
              <a:pPr>
                <a:defRPr/>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4AB78097-B151-4113-9F3E-F926FCBC9D40}" type="datetimeFigureOut">
              <a:rPr lang="de-DE"/>
              <a:pPr>
                <a:defRPr/>
              </a:pPr>
              <a:t>26.05.2019</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44EDD2D8-1F7B-4577-96EF-4A36D53FDF15}" type="slidenum">
              <a:rPr lang="de-DE"/>
              <a:pPr>
                <a:defRPr/>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F7EC6948-4B82-4D67-B5FC-49E23C74D0AE}" type="datetimeFigureOut">
              <a:rPr lang="de-DE"/>
              <a:pPr>
                <a:defRPr/>
              </a:pPr>
              <a:t>26.05.2019</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A83B6CD0-11C5-40A8-87E6-DE46803CCFA4}" type="slidenum">
              <a:rPr lang="de-DE"/>
              <a:pPr>
                <a:defRPr/>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656FFECD-E09D-4835-9C82-71A278C4AC94}" type="datetimeFigureOut">
              <a:rPr lang="de-DE"/>
              <a:pPr>
                <a:defRPr/>
              </a:pPr>
              <a:t>26.05.2019</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39C500C2-199A-4C8F-85FE-09A5A96FE517}" type="slidenum">
              <a:rPr lang="de-DE"/>
              <a:pPr>
                <a:defRPr/>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68A5A417-81CD-4EC3-9138-EC6875DFBED2}" type="datetimeFigureOut">
              <a:rPr lang="de-DE"/>
              <a:pPr>
                <a:defRPr/>
              </a:pPr>
              <a:t>26.05.2019</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85FB56FA-6B3A-4201-8B87-0EB894CC376F}" type="slidenum">
              <a:rPr lang="de-DE"/>
              <a:pPr>
                <a:defRPr/>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fld id="{792CFB0F-04E8-4232-934D-D27046170653}" type="datetimeFigureOut">
              <a:rPr lang="de-DE"/>
              <a:pPr>
                <a:defRPr/>
              </a:pPr>
              <a:t>26.05.2019</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385C848D-B2F0-423F-9404-8F68BE557508}" type="slidenum">
              <a:rPr lang="de-DE"/>
              <a:pPr>
                <a:defRPr/>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p:txBody>
          <a:bodyPr/>
          <a:lstStyle>
            <a:lvl1pPr>
              <a:defRPr/>
            </a:lvl1pPr>
          </a:lstStyle>
          <a:p>
            <a:pPr>
              <a:defRPr/>
            </a:pPr>
            <a:fld id="{0C9F3C87-704C-410D-8C4D-ECEA7FF184AA}" type="datetimeFigureOut">
              <a:rPr lang="de-DE"/>
              <a:pPr>
                <a:defRPr/>
              </a:pPr>
              <a:t>26.05.2019</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65513948-9847-4D89-8B25-225737712C1E}" type="slidenum">
              <a:rPr lang="de-DE"/>
              <a:pPr>
                <a:defRPr/>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fld id="{30F69365-DDF4-4279-A52E-25AF353A16DD}" type="datetimeFigureOut">
              <a:rPr lang="de-DE"/>
              <a:pPr>
                <a:defRPr/>
              </a:pPr>
              <a:t>26.05.2019</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308C36AC-D1C0-4120-A546-68C74503A2B6}" type="slidenum">
              <a:rPr lang="de-DE"/>
              <a:pPr>
                <a:defRPr/>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234FE571-9797-4251-9C43-0F0CBEBD5088}" type="datetimeFigureOut">
              <a:rPr lang="de-DE"/>
              <a:pPr>
                <a:defRPr/>
              </a:pPr>
              <a:t>26.05.2019</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EBCD0E52-11B5-4FF3-B4BC-6B09260F7B60}" type="slidenum">
              <a:rPr lang="de-DE"/>
              <a:pPr>
                <a:defRPr/>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C19FF131-2C1B-4594-B485-B775F22D33E1}" type="datetimeFigureOut">
              <a:rPr lang="de-DE"/>
              <a:pPr>
                <a:defRPr/>
              </a:pPr>
              <a:t>26.05.2019</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A6C3699C-80A1-435D-9BA0-9988E061965A}" type="slidenum">
              <a:rPr lang="de-DE"/>
              <a:pPr>
                <a:defRPr/>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4525057F-60DE-439A-BA29-4107D13C4003}" type="datetimeFigureOut">
              <a:rPr lang="de-DE"/>
              <a:pPr>
                <a:defRPr/>
              </a:pPr>
              <a:t>26.05.2019</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C1038C3B-8B78-4714-B6F1-1FE54C85A8BD}" type="slidenum">
              <a:rPr lang="de-DE"/>
              <a:pPr>
                <a:defRPr/>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1027" name="Textplatzhalt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103D429-DCB5-4A8D-906B-072D4F7B5E3A}" type="datetimeFigureOut">
              <a:rPr lang="de-DE"/>
              <a:pPr>
                <a:defRPr/>
              </a:pPr>
              <a:t>26.05.2019</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200DDC5-2794-4682-87C4-BB299130BEBB}"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4.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5.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6.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7.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8.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9.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0.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3.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4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4.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4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5.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4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6.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7.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4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8.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4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9.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5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0.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5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5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5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3.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5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4.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5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5.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5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6.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5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7.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5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8.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5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9.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6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0.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6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6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6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3.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6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4.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6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5.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6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6.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6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7.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6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8.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6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9.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7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0.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7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7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7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3.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7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4.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7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5.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7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5"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537" name="Gruppieren 174"/>
            <p:cNvGrpSpPr/>
            <p:nvPr/>
          </p:nvGrpSpPr>
          <p:grpSpPr>
            <a:xfrm>
              <a:off x="0" y="0"/>
              <a:ext cx="9252520" cy="7513717"/>
              <a:chOff x="0" y="0"/>
              <a:chExt cx="9252520" cy="7513717"/>
            </a:xfrm>
          </p:grpSpPr>
          <p:sp>
            <p:nvSpPr>
              <p:cNvPr id="541" name="Textfeld 540"/>
              <p:cNvSpPr txBox="1"/>
              <p:nvPr/>
            </p:nvSpPr>
            <p:spPr>
              <a:xfrm>
                <a:off x="3707904"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184579" y="107247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sp>
        <p:nvSpPr>
          <p:cNvPr id="162"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175"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177" name="Textfeld 176"/>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178"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64" name="Tabelle 63"/>
          <p:cNvGraphicFramePr>
            <a:graphicFrameLocks noGrp="1"/>
          </p:cNvGraphicFramePr>
          <p:nvPr/>
        </p:nvGraphicFramePr>
        <p:xfrm>
          <a:off x="948587" y="505549"/>
          <a:ext cx="7195170" cy="234281"/>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34281">
                <a:tc>
                  <a:txBody>
                    <a:bodyPr/>
                    <a:lstStyle/>
                    <a:p>
                      <a:pPr algn="ctr" fontAlgn="b"/>
                      <a:r>
                        <a:rPr lang="de-DE" sz="1400" b="0"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aphicFrame>
        <p:nvGraphicFramePr>
          <p:cNvPr id="65" name="Tabelle 64"/>
          <p:cNvGraphicFramePr>
            <a:graphicFrameLocks noGrp="1"/>
          </p:cNvGraphicFramePr>
          <p:nvPr/>
        </p:nvGraphicFramePr>
        <p:xfrm>
          <a:off x="945722" y="743954"/>
          <a:ext cx="7200900" cy="26565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265652">
                <a:tc>
                  <a:txBody>
                    <a:bodyPr/>
                    <a:lstStyle/>
                    <a:p>
                      <a:pPr algn="ctr" fontAlgn="b"/>
                      <a:r>
                        <a:rPr lang="de-DE" sz="1600" b="0"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66" name="Textfeld 65"/>
          <p:cNvSpPr txBox="1"/>
          <p:nvPr/>
        </p:nvSpPr>
        <p:spPr>
          <a:xfrm>
            <a:off x="971600" y="980728"/>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67" name="Textfeld 66"/>
          <p:cNvSpPr txBox="1"/>
          <p:nvPr/>
        </p:nvSpPr>
        <p:spPr>
          <a:xfrm>
            <a:off x="6012160" y="980728"/>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grpSp>
        <p:nvGrpSpPr>
          <p:cNvPr id="70" name="Gruppieren 69"/>
          <p:cNvGrpSpPr/>
          <p:nvPr/>
        </p:nvGrpSpPr>
        <p:grpSpPr>
          <a:xfrm>
            <a:off x="395536" y="1412776"/>
            <a:ext cx="3469017" cy="2343225"/>
            <a:chOff x="395536" y="1412776"/>
            <a:chExt cx="3469017" cy="2343225"/>
          </a:xfrm>
        </p:grpSpPr>
        <p:grpSp>
          <p:nvGrpSpPr>
            <p:cNvPr id="183" name="Gruppieren 182"/>
            <p:cNvGrpSpPr/>
            <p:nvPr/>
          </p:nvGrpSpPr>
          <p:grpSpPr>
            <a:xfrm>
              <a:off x="451124" y="1412776"/>
              <a:ext cx="3413429" cy="2343225"/>
              <a:chOff x="451124" y="1412776"/>
              <a:chExt cx="3413429" cy="2343225"/>
            </a:xfrm>
          </p:grpSpPr>
          <p:sp>
            <p:nvSpPr>
              <p:cNvPr id="174" name="Abgerundetes Rechteck 173"/>
              <p:cNvSpPr/>
              <p:nvPr/>
            </p:nvSpPr>
            <p:spPr>
              <a:xfrm>
                <a:off x="1331640" y="3012718"/>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1" name="Ellipse 220"/>
              <p:cNvSpPr/>
              <p:nvPr/>
            </p:nvSpPr>
            <p:spPr>
              <a:xfrm>
                <a:off x="451124" y="1643159"/>
                <a:ext cx="360040"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a:t>
                </a:r>
                <a:endParaRPr lang="de-DE" b="1" dirty="0">
                  <a:latin typeface="Arial" pitchFamily="34" charset="0"/>
                  <a:cs typeface="Arial" pitchFamily="34" charset="0"/>
                </a:endParaRPr>
              </a:p>
            </p:txBody>
          </p:sp>
          <p:grpSp>
            <p:nvGrpSpPr>
              <p:cNvPr id="336" name="Gruppieren 335"/>
              <p:cNvGrpSpPr/>
              <p:nvPr/>
            </p:nvGrpSpPr>
            <p:grpSpPr>
              <a:xfrm>
                <a:off x="683568" y="1412776"/>
                <a:ext cx="3180985" cy="1656184"/>
                <a:chOff x="5148497" y="1412776"/>
                <a:chExt cx="2964528" cy="1554490"/>
              </a:xfrm>
            </p:grpSpPr>
            <p:grpSp>
              <p:nvGrpSpPr>
                <p:cNvPr id="337"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352" name="Ellipse 35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3" name="Ellipse 35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4" name="Ellipse 35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5" name="Ellipse 35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6" name="Ellipse 35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7" name="Ellipse 35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8" name="Ellipse 35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9" name="Ellipse 35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0" name="Ellipse 35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1" name="Ellipse 36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2" name="Ellipse 36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38"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339" name="Ellipse 338"/>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0" name="Ellipse 339"/>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1" name="Ellipse 340"/>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2" name="Ellipse 341"/>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3" name="Ellipse 342"/>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6" name="Ellipse 34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7" name="Ellipse 34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8" name="Ellipse 34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9" name="Ellipse 34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0" name="Ellipse 34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1" name="Ellipse 35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237" name="Textfeld 236"/>
              <p:cNvSpPr txBox="1"/>
              <p:nvPr/>
            </p:nvSpPr>
            <p:spPr>
              <a:xfrm>
                <a:off x="2801276" y="1567425"/>
                <a:ext cx="591829" cy="769441"/>
              </a:xfrm>
              <a:prstGeom prst="rect">
                <a:avLst/>
              </a:prstGeom>
              <a:noFill/>
            </p:spPr>
            <p:txBody>
              <a:bodyPr wrap="none" rtlCol="0">
                <a:spAutoFit/>
              </a:bodyPr>
              <a:lstStyle/>
              <a:p>
                <a:r>
                  <a:rPr lang="de-DE" sz="4400" b="1" dirty="0" smtClean="0"/>
                  <a:t>N</a:t>
                </a:r>
                <a:endParaRPr lang="de-DE" sz="4400" b="1" dirty="0"/>
              </a:p>
            </p:txBody>
          </p:sp>
          <p:grpSp>
            <p:nvGrpSpPr>
              <p:cNvPr id="15" name="Gruppieren 124"/>
              <p:cNvGrpSpPr/>
              <p:nvPr/>
            </p:nvGrpSpPr>
            <p:grpSpPr>
              <a:xfrm>
                <a:off x="856994" y="3395961"/>
                <a:ext cx="2592288" cy="360040"/>
                <a:chOff x="1145026" y="3620314"/>
                <a:chExt cx="2592288" cy="360040"/>
              </a:xfrm>
            </p:grpSpPr>
            <p:sp>
              <p:nvSpPr>
                <p:cNvPr id="224" name="Abgerundetes Rechteck 223"/>
                <p:cNvSpPr/>
                <p:nvPr/>
              </p:nvSpPr>
              <p:spPr>
                <a:xfrm>
                  <a:off x="1145026" y="3620314"/>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5" name="Abgerundetes Rechteck 224"/>
                <p:cNvSpPr/>
                <p:nvPr/>
              </p:nvSpPr>
              <p:spPr>
                <a:xfrm>
                  <a:off x="1577074" y="3620314"/>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6" name="Abgerundetes Rechteck 225"/>
                <p:cNvSpPr/>
                <p:nvPr/>
              </p:nvSpPr>
              <p:spPr>
                <a:xfrm>
                  <a:off x="2009122" y="3620314"/>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7" name="Abgerundetes Rechteck 226"/>
                <p:cNvSpPr/>
                <p:nvPr/>
              </p:nvSpPr>
              <p:spPr>
                <a:xfrm>
                  <a:off x="2441170" y="3620314"/>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8" name="Abgerundetes Rechteck 227"/>
                <p:cNvSpPr/>
                <p:nvPr/>
              </p:nvSpPr>
              <p:spPr>
                <a:xfrm>
                  <a:off x="2873218" y="3620314"/>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9" name="Abgerundetes Rechteck 228"/>
                <p:cNvSpPr/>
                <p:nvPr/>
              </p:nvSpPr>
              <p:spPr>
                <a:xfrm>
                  <a:off x="3305266" y="3620314"/>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295" name="Textfeld 294"/>
              <p:cNvSpPr txBox="1"/>
              <p:nvPr/>
            </p:nvSpPr>
            <p:spPr>
              <a:xfrm>
                <a:off x="1217100" y="2073222"/>
                <a:ext cx="529312" cy="769441"/>
              </a:xfrm>
              <a:prstGeom prst="rect">
                <a:avLst/>
              </a:prstGeom>
              <a:noFill/>
            </p:spPr>
            <p:txBody>
              <a:bodyPr wrap="none" rtlCol="0">
                <a:spAutoFit/>
              </a:bodyPr>
              <a:lstStyle/>
              <a:p>
                <a:r>
                  <a:rPr lang="de-DE" sz="44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296" name="Textfeld 295"/>
              <p:cNvSpPr txBox="1"/>
              <p:nvPr/>
            </p:nvSpPr>
            <p:spPr>
              <a:xfrm>
                <a:off x="2369228" y="2289246"/>
                <a:ext cx="529312" cy="769441"/>
              </a:xfrm>
              <a:prstGeom prst="rect">
                <a:avLst/>
              </a:prstGeom>
              <a:noFill/>
            </p:spPr>
            <p:txBody>
              <a:bodyPr wrap="none" rtlCol="0">
                <a:spAutoFit/>
              </a:bodyPr>
              <a:lstStyle/>
              <a:p>
                <a:r>
                  <a:rPr lang="de-DE" sz="4400" b="1" dirty="0" smtClean="0">
                    <a:solidFill>
                      <a:srgbClr val="CD03A7"/>
                    </a:solidFill>
                    <a:effectLst>
                      <a:outerShdw blurRad="38100" dist="38100" dir="2700000" algn="tl">
                        <a:srgbClr val="000000">
                          <a:alpha val="43137"/>
                        </a:srgbClr>
                      </a:outerShdw>
                    </a:effectLst>
                  </a:rPr>
                  <a:t>?</a:t>
                </a:r>
                <a:endParaRPr lang="de-DE" sz="4400" dirty="0">
                  <a:solidFill>
                    <a:srgbClr val="CD03A7"/>
                  </a:solidFill>
                  <a:effectLst>
                    <a:outerShdw blurRad="38100" dist="38100" dir="2700000" algn="tl">
                      <a:srgbClr val="000000">
                        <a:alpha val="43137"/>
                      </a:srgbClr>
                    </a:outerShdw>
                  </a:effectLst>
                </a:endParaRPr>
              </a:p>
            </p:txBody>
          </p:sp>
          <p:sp>
            <p:nvSpPr>
              <p:cNvPr id="298" name="Textfeld 297"/>
              <p:cNvSpPr txBox="1"/>
              <p:nvPr/>
            </p:nvSpPr>
            <p:spPr>
              <a:xfrm>
                <a:off x="2225212" y="1497158"/>
                <a:ext cx="529312" cy="769441"/>
              </a:xfrm>
              <a:prstGeom prst="rect">
                <a:avLst/>
              </a:prstGeom>
              <a:noFill/>
            </p:spPr>
            <p:txBody>
              <a:bodyPr wrap="none" rtlCol="0">
                <a:spAutoFit/>
              </a:bodyPr>
              <a:lstStyle/>
              <a:p>
                <a:r>
                  <a:rPr lang="de-DE" sz="4400" b="1" dirty="0" smtClean="0">
                    <a:solidFill>
                      <a:srgbClr val="0070C0"/>
                    </a:solidFill>
                    <a:effectLst>
                      <a:outerShdw blurRad="38100" dist="38100" dir="2700000" algn="tl">
                        <a:srgbClr val="000000">
                          <a:alpha val="43137"/>
                        </a:srgbClr>
                      </a:outerShdw>
                    </a:effectLst>
                  </a:rPr>
                  <a:t>?</a:t>
                </a:r>
                <a:endParaRPr lang="de-DE" sz="4400" dirty="0">
                  <a:solidFill>
                    <a:srgbClr val="0070C0"/>
                  </a:solidFill>
                  <a:effectLst>
                    <a:outerShdw blurRad="38100" dist="38100" dir="2700000" algn="tl">
                      <a:srgbClr val="000000">
                        <a:alpha val="43137"/>
                      </a:srgbClr>
                    </a:outerShdw>
                  </a:effectLst>
                </a:endParaRPr>
              </a:p>
            </p:txBody>
          </p:sp>
          <p:sp>
            <p:nvSpPr>
              <p:cNvPr id="238" name="Textfeld 237"/>
              <p:cNvSpPr txBox="1"/>
              <p:nvPr/>
            </p:nvSpPr>
            <p:spPr>
              <a:xfrm>
                <a:off x="1871710" y="2071481"/>
                <a:ext cx="591829" cy="769441"/>
              </a:xfrm>
              <a:prstGeom prst="rect">
                <a:avLst/>
              </a:prstGeom>
              <a:noFill/>
            </p:spPr>
            <p:txBody>
              <a:bodyPr wrap="none" rtlCol="0">
                <a:spAutoFit/>
              </a:bodyPr>
              <a:lstStyle/>
              <a:p>
                <a:r>
                  <a:rPr lang="de-DE" sz="4400" b="1" dirty="0" smtClean="0"/>
                  <a:t>D</a:t>
                </a:r>
                <a:endParaRPr lang="de-DE" sz="4400" b="1" dirty="0"/>
              </a:p>
            </p:txBody>
          </p:sp>
          <p:sp>
            <p:nvSpPr>
              <p:cNvPr id="305" name="Textfeld 304"/>
              <p:cNvSpPr txBox="1"/>
              <p:nvPr/>
            </p:nvSpPr>
            <p:spPr>
              <a:xfrm>
                <a:off x="1408953" y="2991756"/>
                <a:ext cx="1513556" cy="461665"/>
              </a:xfrm>
              <a:prstGeom prst="rect">
                <a:avLst/>
              </a:prstGeom>
              <a:noFill/>
            </p:spPr>
            <p:txBody>
              <a:bodyPr wrap="none" rtlCol="0">
                <a:spAutoFit/>
              </a:bodyPr>
              <a:lstStyle/>
              <a:p>
                <a:r>
                  <a:rPr lang="de-DE" sz="2000" dirty="0" smtClean="0"/>
                  <a:t>?+?+?  =  </a:t>
                </a:r>
                <a:r>
                  <a:rPr lang="de-DE" sz="2400" b="1" dirty="0" smtClean="0"/>
                  <a:t>3</a:t>
                </a:r>
                <a:endParaRPr lang="de-DE" sz="2400" b="1" dirty="0"/>
              </a:p>
            </p:txBody>
          </p:sp>
          <p:sp>
            <p:nvSpPr>
              <p:cNvPr id="239" name="Textfeld 238"/>
              <p:cNvSpPr txBox="1"/>
              <p:nvPr/>
            </p:nvSpPr>
            <p:spPr>
              <a:xfrm>
                <a:off x="1577140" y="1495417"/>
                <a:ext cx="591829" cy="769441"/>
              </a:xfrm>
              <a:prstGeom prst="rect">
                <a:avLst/>
              </a:prstGeom>
              <a:noFill/>
            </p:spPr>
            <p:txBody>
              <a:bodyPr wrap="none" rtlCol="0">
                <a:spAutoFit/>
              </a:bodyPr>
              <a:lstStyle/>
              <a:p>
                <a:r>
                  <a:rPr lang="de-DE" sz="4400" b="1" dirty="0" smtClean="0"/>
                  <a:t>K</a:t>
                </a:r>
                <a:endParaRPr lang="de-DE" sz="4400" b="1" dirty="0"/>
              </a:p>
            </p:txBody>
          </p:sp>
        </p:grpSp>
        <p:sp>
          <p:nvSpPr>
            <p:cNvPr id="68" name="Abgerundetes Rechteck 67"/>
            <p:cNvSpPr/>
            <p:nvPr/>
          </p:nvSpPr>
          <p:spPr>
            <a:xfrm>
              <a:off x="395536" y="198884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2</a:t>
              </a:r>
              <a:endParaRPr lang="de-DE" sz="1000" b="1" dirty="0">
                <a:solidFill>
                  <a:schemeClr val="tx1"/>
                </a:solidFill>
                <a:latin typeface="Arial" pitchFamily="34" charset="0"/>
                <a:cs typeface="Arial" pitchFamily="34" charset="0"/>
              </a:endParaRPr>
            </a:p>
          </p:txBody>
        </p:sp>
      </p:grpSp>
      <p:sp>
        <p:nvSpPr>
          <p:cNvPr id="69" name="Textfeld 68"/>
          <p:cNvSpPr txBox="1"/>
          <p:nvPr/>
        </p:nvSpPr>
        <p:spPr>
          <a:xfrm>
            <a:off x="4860032" y="1268760"/>
            <a:ext cx="4104456" cy="1200329"/>
          </a:xfrm>
          <a:prstGeom prst="rect">
            <a:avLst/>
          </a:prstGeom>
          <a:solidFill>
            <a:srgbClr val="CCFFFF"/>
          </a:solidFill>
          <a:ln w="25400">
            <a:solidFill>
              <a:srgbClr val="FFC000"/>
            </a:solidFill>
          </a:ln>
        </p:spPr>
        <p:txBody>
          <a:bodyPr wrap="square" rtlCol="0">
            <a:spAutoFit/>
          </a:bodyPr>
          <a:lstStyle/>
          <a:p>
            <a:pPr algn="just"/>
            <a:r>
              <a:rPr lang="de-DE" sz="1200" dirty="0" smtClean="0">
                <a:latin typeface="Arial" pitchFamily="34" charset="0"/>
                <a:cs typeface="Arial" pitchFamily="34" charset="0"/>
              </a:rPr>
              <a:t>Zu finden ist ein Begriff, bei dem ein oder mehrere Buchstaben durch Fragezeichen ersetzt sind. Die Summe der Werte der fehlenden Buchstaben steht unter der Wolke und muss genau getroffen werden. Buchstabenwerte: A=1 bis Z=26, ß=27 bis Ü=30</a:t>
            </a:r>
          </a:p>
          <a:p>
            <a:pPr algn="just"/>
            <a:r>
              <a:rPr lang="de-DE" sz="1200" dirty="0" smtClean="0">
                <a:latin typeface="Arial" pitchFamily="34" charset="0"/>
                <a:cs typeface="Arial" pitchFamily="34" charset="0"/>
              </a:rPr>
              <a:t>„</a:t>
            </a:r>
            <a:r>
              <a:rPr lang="de-DE" sz="1200" b="1" dirty="0" smtClean="0">
                <a:latin typeface="Arial" pitchFamily="34" charset="0"/>
                <a:cs typeface="Arial" pitchFamily="34" charset="0"/>
              </a:rPr>
              <a:t>1+</a:t>
            </a:r>
            <a:r>
              <a:rPr lang="de-DE" sz="1200" dirty="0" smtClean="0">
                <a:latin typeface="Arial" pitchFamily="34" charset="0"/>
                <a:cs typeface="Arial" pitchFamily="34" charset="0"/>
              </a:rPr>
              <a:t>“  = mehr als eine richtige Lösung</a:t>
            </a:r>
            <a:endParaRPr lang="de-DE" sz="1200" dirty="0">
              <a:latin typeface="Arial" pitchFamily="34" charset="0"/>
              <a:cs typeface="Arial" pitchFamily="34" charset="0"/>
            </a:endParaRPr>
          </a:p>
        </p:txBody>
      </p:sp>
      <p:sp>
        <p:nvSpPr>
          <p:cNvPr id="71" name="Textfeld 70"/>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001-003</a:t>
            </a:r>
            <a:endParaRPr lang="de-DE" sz="3600" dirty="0">
              <a:latin typeface="Arial" pitchFamily="34" charset="0"/>
              <a:cs typeface="Arial" pitchFamily="34" charset="0"/>
            </a:endParaRPr>
          </a:p>
        </p:txBody>
      </p:sp>
      <p:grpSp>
        <p:nvGrpSpPr>
          <p:cNvPr id="72" name="Gruppieren 71"/>
          <p:cNvGrpSpPr/>
          <p:nvPr/>
        </p:nvGrpSpPr>
        <p:grpSpPr>
          <a:xfrm>
            <a:off x="5292080" y="2636912"/>
            <a:ext cx="3469017" cy="2300488"/>
            <a:chOff x="395536" y="1412776"/>
            <a:chExt cx="3469017" cy="2300488"/>
          </a:xfrm>
        </p:grpSpPr>
        <p:grpSp>
          <p:nvGrpSpPr>
            <p:cNvPr id="73" name="Gruppieren 187"/>
            <p:cNvGrpSpPr/>
            <p:nvPr/>
          </p:nvGrpSpPr>
          <p:grpSpPr>
            <a:xfrm>
              <a:off x="395536" y="1412776"/>
              <a:ext cx="3469017" cy="2300488"/>
              <a:chOff x="395536" y="1412776"/>
              <a:chExt cx="3469017" cy="2300488"/>
            </a:xfrm>
          </p:grpSpPr>
          <p:sp>
            <p:nvSpPr>
              <p:cNvPr id="75" name="Abgerundetes Rechteck 74"/>
              <p:cNvSpPr/>
              <p:nvPr/>
            </p:nvSpPr>
            <p:spPr>
              <a:xfrm>
                <a:off x="1433124" y="2996952"/>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76" name="Gruppieren 407"/>
              <p:cNvGrpSpPr/>
              <p:nvPr/>
            </p:nvGrpSpPr>
            <p:grpSpPr>
              <a:xfrm>
                <a:off x="1430944" y="3353224"/>
                <a:ext cx="1728192" cy="360040"/>
                <a:chOff x="971600" y="2492896"/>
                <a:chExt cx="1728192" cy="360040"/>
              </a:xfrm>
              <a:solidFill>
                <a:srgbClr val="FFFFCC"/>
              </a:solidFill>
            </p:grpSpPr>
            <p:sp>
              <p:nvSpPr>
                <p:cNvPr id="108" name="Abgerundetes Rechteck 107"/>
                <p:cNvSpPr/>
                <p:nvPr/>
              </p:nvSpPr>
              <p:spPr>
                <a:xfrm>
                  <a:off x="971600" y="2492896"/>
                  <a:ext cx="432048" cy="360040"/>
                </a:xfrm>
                <a:prstGeom prst="roundRect">
                  <a:avLst/>
                </a:prstGeom>
                <a:grp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Abgerundetes Rechteck 108"/>
                <p:cNvSpPr/>
                <p:nvPr/>
              </p:nvSpPr>
              <p:spPr>
                <a:xfrm>
                  <a:off x="1403648" y="2492896"/>
                  <a:ext cx="432048" cy="360040"/>
                </a:xfrm>
                <a:prstGeom prst="roundRect">
                  <a:avLst/>
                </a:prstGeom>
                <a:grp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Abgerundetes Rechteck 109"/>
                <p:cNvSpPr/>
                <p:nvPr/>
              </p:nvSpPr>
              <p:spPr>
                <a:xfrm>
                  <a:off x="1835696" y="2492896"/>
                  <a:ext cx="432048" cy="360040"/>
                </a:xfrm>
                <a:prstGeom prst="roundRect">
                  <a:avLst/>
                </a:prstGeom>
                <a:grp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Abgerundetes Rechteck 110"/>
                <p:cNvSpPr/>
                <p:nvPr/>
              </p:nvSpPr>
              <p:spPr>
                <a:xfrm>
                  <a:off x="2267744" y="2492896"/>
                  <a:ext cx="432048" cy="360040"/>
                </a:xfrm>
                <a:prstGeom prst="roundRect">
                  <a:avLst/>
                </a:prstGeom>
                <a:grp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77" name="Ellipse 76"/>
              <p:cNvSpPr/>
              <p:nvPr/>
            </p:nvSpPr>
            <p:spPr>
              <a:xfrm>
                <a:off x="395536" y="1687160"/>
                <a:ext cx="360040"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2</a:t>
                </a:r>
                <a:endParaRPr lang="de-DE" b="1" dirty="0">
                  <a:latin typeface="Arial" pitchFamily="34" charset="0"/>
                  <a:cs typeface="Arial" pitchFamily="34" charset="0"/>
                </a:endParaRPr>
              </a:p>
            </p:txBody>
          </p:sp>
          <p:grpSp>
            <p:nvGrpSpPr>
              <p:cNvPr id="78" name="Gruppieren 401"/>
              <p:cNvGrpSpPr/>
              <p:nvPr/>
            </p:nvGrpSpPr>
            <p:grpSpPr>
              <a:xfrm>
                <a:off x="683568" y="1412776"/>
                <a:ext cx="3180985" cy="1656184"/>
                <a:chOff x="5148497" y="1412776"/>
                <a:chExt cx="2964528" cy="1554490"/>
              </a:xfrm>
            </p:grpSpPr>
            <p:grpSp>
              <p:nvGrpSpPr>
                <p:cNvPr id="84"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97" name="Ellipse 96"/>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8" name="Ellipse 97"/>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5"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6" name="Ellipse 85"/>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Ellipse 86"/>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8" name="Ellipse 87"/>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Ellipse 88"/>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Ellipse 89"/>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Ellipse 90"/>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Ellipse 91"/>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9" name="Textfeld 78"/>
              <p:cNvSpPr txBox="1"/>
              <p:nvPr/>
            </p:nvSpPr>
            <p:spPr>
              <a:xfrm>
                <a:off x="1604546" y="2975990"/>
                <a:ext cx="1393330" cy="461665"/>
              </a:xfrm>
              <a:prstGeom prst="rect">
                <a:avLst/>
              </a:prstGeom>
              <a:noFill/>
            </p:spPr>
            <p:txBody>
              <a:bodyPr wrap="none" rtlCol="0">
                <a:spAutoFit/>
              </a:bodyPr>
              <a:lstStyle/>
              <a:p>
                <a:r>
                  <a:rPr lang="de-DE" sz="2000" dirty="0" smtClean="0"/>
                  <a:t>?+?  =  </a:t>
                </a:r>
                <a:r>
                  <a:rPr lang="de-DE" sz="2400" b="1" dirty="0" smtClean="0"/>
                  <a:t>19</a:t>
                </a:r>
                <a:endParaRPr lang="de-DE" sz="2400" b="1" dirty="0"/>
              </a:p>
            </p:txBody>
          </p:sp>
          <p:sp>
            <p:nvSpPr>
              <p:cNvPr id="80" name="Textfeld 79"/>
              <p:cNvSpPr txBox="1"/>
              <p:nvPr/>
            </p:nvSpPr>
            <p:spPr>
              <a:xfrm>
                <a:off x="2339752" y="1474151"/>
                <a:ext cx="628698" cy="830997"/>
              </a:xfrm>
              <a:prstGeom prst="rect">
                <a:avLst/>
              </a:prstGeom>
              <a:noFill/>
            </p:spPr>
            <p:txBody>
              <a:bodyPr wrap="none" rtlCol="0">
                <a:spAutoFit/>
              </a:bodyPr>
              <a:lstStyle/>
              <a:p>
                <a:r>
                  <a:rPr lang="de-DE" sz="4800" b="1" dirty="0" smtClean="0"/>
                  <a:t>D</a:t>
                </a:r>
                <a:endParaRPr lang="de-DE" sz="4800" b="1" dirty="0"/>
              </a:p>
            </p:txBody>
          </p:sp>
          <p:sp>
            <p:nvSpPr>
              <p:cNvPr id="81" name="Textfeld 80"/>
              <p:cNvSpPr txBox="1"/>
              <p:nvPr/>
            </p:nvSpPr>
            <p:spPr>
              <a:xfrm>
                <a:off x="1259632" y="1906199"/>
                <a:ext cx="628698" cy="830997"/>
              </a:xfrm>
              <a:prstGeom prst="rect">
                <a:avLst/>
              </a:prstGeom>
              <a:noFill/>
            </p:spPr>
            <p:txBody>
              <a:bodyPr wrap="none" rtlCol="0">
                <a:spAutoFit/>
              </a:bodyPr>
              <a:lstStyle/>
              <a:p>
                <a:r>
                  <a:rPr lang="de-DE" sz="4800" b="1" dirty="0" smtClean="0"/>
                  <a:t>Ü</a:t>
                </a:r>
                <a:endParaRPr lang="de-DE" sz="4800" b="1" dirty="0"/>
              </a:p>
            </p:txBody>
          </p:sp>
          <p:sp>
            <p:nvSpPr>
              <p:cNvPr id="82" name="Textfeld 81"/>
              <p:cNvSpPr txBox="1"/>
              <p:nvPr/>
            </p:nvSpPr>
            <p:spPr>
              <a:xfrm>
                <a:off x="1835696" y="2050215"/>
                <a:ext cx="561372" cy="830997"/>
              </a:xfrm>
              <a:prstGeom prst="rect">
                <a:avLst/>
              </a:prstGeom>
              <a:noFill/>
            </p:spPr>
            <p:txBody>
              <a:bodyPr wrap="none" rtlCol="0">
                <a:spAutoFit/>
              </a:bodyPr>
              <a:lstStyle/>
              <a:p>
                <a:r>
                  <a:rPr lang="de-DE" sz="4800" b="1" dirty="0" smtClean="0">
                    <a:solidFill>
                      <a:srgbClr val="0070C0"/>
                    </a:solidFill>
                    <a:effectLst>
                      <a:outerShdw blurRad="38100" dist="38100" dir="2700000" algn="tl">
                        <a:srgbClr val="000000">
                          <a:alpha val="43137"/>
                        </a:srgbClr>
                      </a:outerShdw>
                    </a:effectLst>
                  </a:rPr>
                  <a:t>?</a:t>
                </a:r>
                <a:endParaRPr lang="de-DE" sz="4800" dirty="0">
                  <a:solidFill>
                    <a:srgbClr val="0070C0"/>
                  </a:solidFill>
                  <a:effectLst>
                    <a:outerShdw blurRad="38100" dist="38100" dir="2700000" algn="tl">
                      <a:srgbClr val="000000">
                        <a:alpha val="43137"/>
                      </a:srgbClr>
                    </a:outerShdw>
                  </a:effectLst>
                </a:endParaRPr>
              </a:p>
            </p:txBody>
          </p:sp>
          <p:sp>
            <p:nvSpPr>
              <p:cNvPr id="83" name="Textfeld 82"/>
              <p:cNvSpPr txBox="1"/>
              <p:nvPr/>
            </p:nvSpPr>
            <p:spPr>
              <a:xfrm>
                <a:off x="2843808" y="2050215"/>
                <a:ext cx="561372" cy="830997"/>
              </a:xfrm>
              <a:prstGeom prst="rect">
                <a:avLst/>
              </a:prstGeom>
              <a:noFill/>
            </p:spPr>
            <p:txBody>
              <a:bodyPr wrap="none" rtlCol="0">
                <a:spAutoFit/>
              </a:bodyPr>
              <a:lstStyle/>
              <a:p>
                <a:r>
                  <a:rPr lang="de-DE" sz="4800" b="1" dirty="0" smtClean="0">
                    <a:solidFill>
                      <a:srgbClr val="00FF00"/>
                    </a:solidFill>
                    <a:effectLst>
                      <a:outerShdw blurRad="38100" dist="38100" dir="2700000" algn="tl">
                        <a:srgbClr val="000000">
                          <a:alpha val="43137"/>
                        </a:srgbClr>
                      </a:outerShdw>
                    </a:effectLst>
                  </a:rPr>
                  <a:t>?</a:t>
                </a:r>
                <a:endParaRPr lang="de-DE" sz="4800" dirty="0">
                  <a:solidFill>
                    <a:srgbClr val="00FF00"/>
                  </a:solidFill>
                  <a:effectLst>
                    <a:outerShdw blurRad="38100" dist="38100" dir="2700000" algn="tl">
                      <a:srgbClr val="000000">
                        <a:alpha val="43137"/>
                      </a:srgbClr>
                    </a:outerShdw>
                  </a:effectLst>
                </a:endParaRPr>
              </a:p>
            </p:txBody>
          </p:sp>
        </p:grpSp>
        <p:sp>
          <p:nvSpPr>
            <p:cNvPr id="74" name="Abgerundetes Rechteck 73"/>
            <p:cNvSpPr/>
            <p:nvPr/>
          </p:nvSpPr>
          <p:spPr>
            <a:xfrm>
              <a:off x="395536" y="206084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 </a:t>
              </a:r>
              <a:endParaRPr lang="de-DE" sz="1000" b="1" dirty="0">
                <a:solidFill>
                  <a:schemeClr val="tx1"/>
                </a:solidFill>
                <a:latin typeface="Arial" pitchFamily="34" charset="0"/>
                <a:cs typeface="Arial" pitchFamily="34" charset="0"/>
              </a:endParaRPr>
            </a:p>
          </p:txBody>
        </p:sp>
      </p:grpSp>
      <p:grpSp>
        <p:nvGrpSpPr>
          <p:cNvPr id="112" name="Gruppieren 111"/>
          <p:cNvGrpSpPr/>
          <p:nvPr/>
        </p:nvGrpSpPr>
        <p:grpSpPr>
          <a:xfrm>
            <a:off x="395536" y="4293096"/>
            <a:ext cx="3469017" cy="2304256"/>
            <a:chOff x="395536" y="1412776"/>
            <a:chExt cx="3469017" cy="2304256"/>
          </a:xfrm>
        </p:grpSpPr>
        <p:grpSp>
          <p:nvGrpSpPr>
            <p:cNvPr id="113" name="Gruppieren 187"/>
            <p:cNvGrpSpPr/>
            <p:nvPr/>
          </p:nvGrpSpPr>
          <p:grpSpPr>
            <a:xfrm>
              <a:off x="467544" y="1412776"/>
              <a:ext cx="3397009" cy="2304256"/>
              <a:chOff x="467544" y="1412776"/>
              <a:chExt cx="3397009" cy="2304256"/>
            </a:xfrm>
          </p:grpSpPr>
          <p:sp>
            <p:nvSpPr>
              <p:cNvPr id="115" name="Abgerundetes Rechteck 114"/>
              <p:cNvSpPr/>
              <p:nvPr/>
            </p:nvSpPr>
            <p:spPr>
              <a:xfrm>
                <a:off x="1403648" y="2996952"/>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6" name="Ellipse 115"/>
              <p:cNvSpPr/>
              <p:nvPr/>
            </p:nvSpPr>
            <p:spPr>
              <a:xfrm>
                <a:off x="467544" y="1659864"/>
                <a:ext cx="360040"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3</a:t>
                </a:r>
                <a:endParaRPr lang="de-DE" b="1" dirty="0">
                  <a:latin typeface="Arial" pitchFamily="34" charset="0"/>
                  <a:cs typeface="Arial" pitchFamily="34" charset="0"/>
                </a:endParaRPr>
              </a:p>
            </p:txBody>
          </p:sp>
          <p:grpSp>
            <p:nvGrpSpPr>
              <p:cNvPr id="117" name="Gruppieren 505"/>
              <p:cNvGrpSpPr/>
              <p:nvPr/>
            </p:nvGrpSpPr>
            <p:grpSpPr>
              <a:xfrm>
                <a:off x="1403648" y="3356992"/>
                <a:ext cx="1728192" cy="360040"/>
                <a:chOff x="1372584" y="3501008"/>
                <a:chExt cx="1728192" cy="360040"/>
              </a:xfrm>
            </p:grpSpPr>
            <p:sp>
              <p:nvSpPr>
                <p:cNvPr id="148" name="Abgerundetes Rechteck 147"/>
                <p:cNvSpPr/>
                <p:nvPr/>
              </p:nvSpPr>
              <p:spPr>
                <a:xfrm>
                  <a:off x="1372584" y="3501008"/>
                  <a:ext cx="432048" cy="360040"/>
                </a:xfrm>
                <a:prstGeom prst="roundRect">
                  <a:avLst/>
                </a:prstGeom>
                <a:solidFill>
                  <a:srgbClr val="FFFFCC"/>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Abgerundetes Rechteck 148"/>
                <p:cNvSpPr/>
                <p:nvPr/>
              </p:nvSpPr>
              <p:spPr>
                <a:xfrm>
                  <a:off x="1804632" y="3501008"/>
                  <a:ext cx="432048" cy="360040"/>
                </a:xfrm>
                <a:prstGeom prst="roundRect">
                  <a:avLst/>
                </a:prstGeom>
                <a:solidFill>
                  <a:srgbClr val="FFFFCC"/>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Abgerundetes Rechteck 149"/>
                <p:cNvSpPr/>
                <p:nvPr/>
              </p:nvSpPr>
              <p:spPr>
                <a:xfrm>
                  <a:off x="2236680" y="3501008"/>
                  <a:ext cx="432048" cy="360040"/>
                </a:xfrm>
                <a:prstGeom prst="roundRect">
                  <a:avLst/>
                </a:prstGeom>
                <a:solidFill>
                  <a:srgbClr val="FFFFCC"/>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Abgerundetes Rechteck 150"/>
                <p:cNvSpPr/>
                <p:nvPr/>
              </p:nvSpPr>
              <p:spPr>
                <a:xfrm>
                  <a:off x="2668728" y="3501008"/>
                  <a:ext cx="432048" cy="360040"/>
                </a:xfrm>
                <a:prstGeom prst="roundRect">
                  <a:avLst/>
                </a:prstGeom>
                <a:solidFill>
                  <a:srgbClr val="FFFFCC"/>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18" name="Gruppieren 472"/>
              <p:cNvGrpSpPr/>
              <p:nvPr/>
            </p:nvGrpSpPr>
            <p:grpSpPr>
              <a:xfrm>
                <a:off x="683568" y="1412776"/>
                <a:ext cx="3180985" cy="1656184"/>
                <a:chOff x="5148497" y="1412776"/>
                <a:chExt cx="2964528" cy="1554490"/>
              </a:xfrm>
            </p:grpSpPr>
            <p:grpSp>
              <p:nvGrpSpPr>
                <p:cNvPr id="124"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37" name="Ellipse 136"/>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1" name="Ellipse 140"/>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5"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26" name="Ellipse 125"/>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 name="Ellipse 126"/>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8" name="Ellipse 127"/>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9" name="Ellipse 128"/>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0" name="Ellipse 129"/>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Ellipse 130"/>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Ellipse 131"/>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Ellipse 132"/>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Ellipse 133"/>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19" name="Textfeld 118"/>
              <p:cNvSpPr txBox="1"/>
              <p:nvPr/>
            </p:nvSpPr>
            <p:spPr>
              <a:xfrm>
                <a:off x="1521905" y="2975990"/>
                <a:ext cx="1393330" cy="461665"/>
              </a:xfrm>
              <a:prstGeom prst="rect">
                <a:avLst/>
              </a:prstGeom>
              <a:noFill/>
            </p:spPr>
            <p:txBody>
              <a:bodyPr wrap="none" rtlCol="0">
                <a:spAutoFit/>
              </a:bodyPr>
              <a:lstStyle/>
              <a:p>
                <a:r>
                  <a:rPr lang="de-DE" sz="2000" dirty="0" smtClean="0"/>
                  <a:t>?+?  =  </a:t>
                </a:r>
                <a:r>
                  <a:rPr lang="de-DE" sz="2400" b="1" dirty="0" smtClean="0"/>
                  <a:t>28</a:t>
                </a:r>
                <a:endParaRPr lang="de-DE" sz="2400" b="1" dirty="0"/>
              </a:p>
            </p:txBody>
          </p:sp>
          <p:sp>
            <p:nvSpPr>
              <p:cNvPr id="120" name="Textfeld 119"/>
              <p:cNvSpPr txBox="1"/>
              <p:nvPr/>
            </p:nvSpPr>
            <p:spPr>
              <a:xfrm>
                <a:off x="2552862" y="1754841"/>
                <a:ext cx="561372" cy="830997"/>
              </a:xfrm>
              <a:prstGeom prst="rect">
                <a:avLst/>
              </a:prstGeom>
              <a:noFill/>
            </p:spPr>
            <p:txBody>
              <a:bodyPr wrap="none" rtlCol="0">
                <a:spAutoFit/>
              </a:bodyPr>
              <a:lstStyle/>
              <a:p>
                <a:r>
                  <a:rPr lang="de-DE" sz="4800" b="1" dirty="0" smtClean="0"/>
                  <a:t>F</a:t>
                </a:r>
                <a:endParaRPr lang="de-DE" sz="4800" b="1" dirty="0"/>
              </a:p>
            </p:txBody>
          </p:sp>
          <p:sp>
            <p:nvSpPr>
              <p:cNvPr id="121" name="Textfeld 120"/>
              <p:cNvSpPr txBox="1"/>
              <p:nvPr/>
            </p:nvSpPr>
            <p:spPr>
              <a:xfrm>
                <a:off x="1344696" y="1709018"/>
                <a:ext cx="561372" cy="830997"/>
              </a:xfrm>
              <a:prstGeom prst="rect">
                <a:avLst/>
              </a:prstGeom>
              <a:noFill/>
            </p:spPr>
            <p:txBody>
              <a:bodyPr wrap="none" rtlCol="0">
                <a:spAutoFit/>
              </a:bodyPr>
              <a:lstStyle/>
              <a:p>
                <a:r>
                  <a:rPr lang="de-DE" sz="4800" b="1" dirty="0" smtClean="0"/>
                  <a:t>L</a:t>
                </a:r>
                <a:endParaRPr lang="de-DE" sz="4800" b="1" dirty="0"/>
              </a:p>
            </p:txBody>
          </p:sp>
          <p:sp>
            <p:nvSpPr>
              <p:cNvPr id="122" name="Textfeld 121"/>
              <p:cNvSpPr txBox="1"/>
              <p:nvPr/>
            </p:nvSpPr>
            <p:spPr>
              <a:xfrm>
                <a:off x="1848752" y="2213074"/>
                <a:ext cx="561372" cy="830997"/>
              </a:xfrm>
              <a:prstGeom prst="rect">
                <a:avLst/>
              </a:prstGeom>
              <a:noFill/>
            </p:spPr>
            <p:txBody>
              <a:bodyPr wrap="none" rtlCol="0">
                <a:spAutoFit/>
              </a:bodyPr>
              <a:lstStyle/>
              <a:p>
                <a:r>
                  <a:rPr lang="de-DE" sz="48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8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123" name="Textfeld 122"/>
              <p:cNvSpPr txBox="1"/>
              <p:nvPr/>
            </p:nvSpPr>
            <p:spPr>
              <a:xfrm>
                <a:off x="1920760" y="1492994"/>
                <a:ext cx="561372" cy="830997"/>
              </a:xfrm>
              <a:prstGeom prst="rect">
                <a:avLst/>
              </a:prstGeom>
              <a:noFill/>
            </p:spPr>
            <p:txBody>
              <a:bodyPr wrap="none" rtlCol="0">
                <a:spAutoFit/>
              </a:bodyPr>
              <a:lstStyle/>
              <a:p>
                <a:r>
                  <a:rPr lang="de-DE" sz="4800" b="1" dirty="0" smtClean="0">
                    <a:solidFill>
                      <a:srgbClr val="0070C0"/>
                    </a:solidFill>
                    <a:effectLst>
                      <a:outerShdw blurRad="38100" dist="38100" dir="2700000" algn="tl">
                        <a:srgbClr val="000000">
                          <a:alpha val="43137"/>
                        </a:srgbClr>
                      </a:outerShdw>
                    </a:effectLst>
                  </a:rPr>
                  <a:t>?</a:t>
                </a:r>
                <a:endParaRPr lang="de-DE" sz="4800" dirty="0">
                  <a:solidFill>
                    <a:srgbClr val="0070C0"/>
                  </a:solidFill>
                  <a:effectLst>
                    <a:outerShdw blurRad="38100" dist="38100" dir="2700000" algn="tl">
                      <a:srgbClr val="000000">
                        <a:alpha val="43137"/>
                      </a:srgbClr>
                    </a:outerShdw>
                  </a:effectLst>
                </a:endParaRPr>
              </a:p>
            </p:txBody>
          </p:sp>
        </p:grpSp>
        <p:sp>
          <p:nvSpPr>
            <p:cNvPr id="114" name="Abgerundetes Rechteck 113"/>
            <p:cNvSpPr/>
            <p:nvPr/>
          </p:nvSpPr>
          <p:spPr>
            <a:xfrm>
              <a:off x="395536" y="2010106"/>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5 </a:t>
              </a:r>
              <a:endParaRPr lang="de-DE" sz="1000" b="1" dirty="0">
                <a:solidFill>
                  <a:schemeClr val="tx1"/>
                </a:solidFill>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59" name="Tabelle 58"/>
          <p:cNvGraphicFramePr>
            <a:graphicFrameLocks noGrp="1"/>
          </p:cNvGraphicFramePr>
          <p:nvPr/>
        </p:nvGraphicFramePr>
        <p:xfrm>
          <a:off x="948587" y="505549"/>
          <a:ext cx="7195170" cy="234281"/>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34281">
                <a:tc>
                  <a:txBody>
                    <a:bodyPr/>
                    <a:lstStyle/>
                    <a:p>
                      <a:pPr algn="ctr" fontAlgn="b"/>
                      <a:r>
                        <a:rPr lang="de-DE" sz="1400" b="0"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aphicFrame>
        <p:nvGraphicFramePr>
          <p:cNvPr id="60" name="Tabelle 59"/>
          <p:cNvGraphicFramePr>
            <a:graphicFrameLocks noGrp="1"/>
          </p:cNvGraphicFramePr>
          <p:nvPr/>
        </p:nvGraphicFramePr>
        <p:xfrm>
          <a:off x="945722" y="743954"/>
          <a:ext cx="7200900" cy="26565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265652">
                <a:tc>
                  <a:txBody>
                    <a:bodyPr/>
                    <a:lstStyle/>
                    <a:p>
                      <a:pPr algn="ctr" fontAlgn="b"/>
                      <a:r>
                        <a:rPr lang="de-DE" sz="1600" b="0"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61" name="Textfeld 60"/>
          <p:cNvSpPr txBox="1"/>
          <p:nvPr/>
        </p:nvSpPr>
        <p:spPr>
          <a:xfrm>
            <a:off x="971600" y="980728"/>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62" name="Textfeld 61"/>
          <p:cNvSpPr txBox="1"/>
          <p:nvPr/>
        </p:nvSpPr>
        <p:spPr>
          <a:xfrm>
            <a:off x="6012160" y="980728"/>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grpSp>
        <p:nvGrpSpPr>
          <p:cNvPr id="64" name="Gruppieren 63"/>
          <p:cNvGrpSpPr/>
          <p:nvPr/>
        </p:nvGrpSpPr>
        <p:grpSpPr>
          <a:xfrm>
            <a:off x="251520" y="1556792"/>
            <a:ext cx="3655565" cy="2336155"/>
            <a:chOff x="208988" y="4077072"/>
            <a:chExt cx="3655565" cy="2336155"/>
          </a:xfrm>
        </p:grpSpPr>
        <p:grpSp>
          <p:nvGrpSpPr>
            <p:cNvPr id="212" name="Gruppieren 211"/>
            <p:cNvGrpSpPr/>
            <p:nvPr/>
          </p:nvGrpSpPr>
          <p:grpSpPr>
            <a:xfrm>
              <a:off x="208988" y="4077072"/>
              <a:ext cx="3655565" cy="2336155"/>
              <a:chOff x="208988" y="4077072"/>
              <a:chExt cx="3655565" cy="2336155"/>
            </a:xfrm>
          </p:grpSpPr>
          <p:sp>
            <p:nvSpPr>
              <p:cNvPr id="182" name="Ellipse 181"/>
              <p:cNvSpPr/>
              <p:nvPr/>
            </p:nvSpPr>
            <p:spPr>
              <a:xfrm>
                <a:off x="208988" y="4389814"/>
                <a:ext cx="648072" cy="400984"/>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28</a:t>
                </a:r>
                <a:endParaRPr lang="de-DE" b="1" dirty="0">
                  <a:latin typeface="Arial" pitchFamily="34" charset="0"/>
                  <a:cs typeface="Arial" pitchFamily="34" charset="0"/>
                </a:endParaRPr>
              </a:p>
            </p:txBody>
          </p:sp>
          <p:sp>
            <p:nvSpPr>
              <p:cNvPr id="177" name="Abgerundetes Rechteck 176"/>
              <p:cNvSpPr/>
              <p:nvPr/>
            </p:nvSpPr>
            <p:spPr>
              <a:xfrm>
                <a:off x="1403648" y="5621139"/>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4" name="Gruppieren 506"/>
              <p:cNvGrpSpPr/>
              <p:nvPr/>
            </p:nvGrpSpPr>
            <p:grpSpPr>
              <a:xfrm>
                <a:off x="1403648" y="6053187"/>
                <a:ext cx="1728192" cy="360040"/>
                <a:chOff x="971600" y="6269211"/>
                <a:chExt cx="1728192" cy="360040"/>
              </a:xfrm>
            </p:grpSpPr>
            <p:sp>
              <p:nvSpPr>
                <p:cNvPr id="243" name="Abgerundetes Rechteck 242"/>
                <p:cNvSpPr/>
                <p:nvPr/>
              </p:nvSpPr>
              <p:spPr>
                <a:xfrm>
                  <a:off x="971600" y="6269211"/>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1" name="Abgerundetes Rechteck 250"/>
                <p:cNvSpPr/>
                <p:nvPr/>
              </p:nvSpPr>
              <p:spPr>
                <a:xfrm>
                  <a:off x="1403648" y="6269211"/>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2" name="Abgerundetes Rechteck 251"/>
                <p:cNvSpPr/>
                <p:nvPr/>
              </p:nvSpPr>
              <p:spPr>
                <a:xfrm>
                  <a:off x="1835696" y="6269211"/>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3" name="Abgerundetes Rechteck 252"/>
                <p:cNvSpPr/>
                <p:nvPr/>
              </p:nvSpPr>
              <p:spPr>
                <a:xfrm>
                  <a:off x="2267744" y="6269211"/>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 name="Gruppieren 422"/>
              <p:cNvGrpSpPr/>
              <p:nvPr/>
            </p:nvGrpSpPr>
            <p:grpSpPr>
              <a:xfrm>
                <a:off x="683568" y="4077072"/>
                <a:ext cx="3180985" cy="1656184"/>
                <a:chOff x="5148497" y="1412776"/>
                <a:chExt cx="2964528" cy="1554490"/>
              </a:xfrm>
            </p:grpSpPr>
            <p:grpSp>
              <p:nvGrpSpPr>
                <p:cNvPr id="9"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37" name="Ellipse 436"/>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8" name="Ellipse 437"/>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9" name="Ellipse 438"/>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0" name="Ellipse 439"/>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1" name="Ellipse 440"/>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2" name="Ellipse 441"/>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3" name="Ellipse 442"/>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4" name="Ellipse 443"/>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5" name="Ellipse 444"/>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6" name="Ellipse 445"/>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7" name="Ellipse 446"/>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0"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26" name="Ellipse 425"/>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7" name="Ellipse 426"/>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8" name="Ellipse 427"/>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9" name="Ellipse 428"/>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0" name="Ellipse 429"/>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1" name="Ellipse 430"/>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2" name="Ellipse 431"/>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3" name="Ellipse 432"/>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4" name="Ellipse 433"/>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5" name="Ellipse 434"/>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6" name="Ellipse 435"/>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5" name="Textfeld 504"/>
              <p:cNvSpPr txBox="1"/>
              <p:nvPr/>
            </p:nvSpPr>
            <p:spPr>
              <a:xfrm>
                <a:off x="1702506" y="5648435"/>
                <a:ext cx="1393330" cy="461665"/>
              </a:xfrm>
              <a:prstGeom prst="rect">
                <a:avLst/>
              </a:prstGeom>
              <a:noFill/>
            </p:spPr>
            <p:txBody>
              <a:bodyPr wrap="none" rtlCol="0">
                <a:spAutoFit/>
              </a:bodyPr>
              <a:lstStyle/>
              <a:p>
                <a:r>
                  <a:rPr lang="de-DE" sz="2000" dirty="0" smtClean="0"/>
                  <a:t>?+?  =  </a:t>
                </a:r>
                <a:r>
                  <a:rPr lang="de-DE" sz="2400" b="1" dirty="0" smtClean="0"/>
                  <a:t>10</a:t>
                </a:r>
                <a:endParaRPr lang="de-DE" sz="2400" b="1" dirty="0"/>
              </a:p>
            </p:txBody>
          </p:sp>
          <p:sp>
            <p:nvSpPr>
              <p:cNvPr id="263" name="Textfeld 262"/>
              <p:cNvSpPr txBox="1"/>
              <p:nvPr/>
            </p:nvSpPr>
            <p:spPr>
              <a:xfrm>
                <a:off x="1403648" y="4221088"/>
                <a:ext cx="356188" cy="830997"/>
              </a:xfrm>
              <a:prstGeom prst="rect">
                <a:avLst/>
              </a:prstGeom>
              <a:noFill/>
            </p:spPr>
            <p:txBody>
              <a:bodyPr wrap="none" rtlCol="0">
                <a:spAutoFit/>
              </a:bodyPr>
              <a:lstStyle/>
              <a:p>
                <a:r>
                  <a:rPr lang="de-DE" sz="4800" b="1" dirty="0" smtClean="0"/>
                  <a:t>I</a:t>
                </a:r>
                <a:endParaRPr lang="de-DE" sz="4800" b="1" dirty="0"/>
              </a:p>
            </p:txBody>
          </p:sp>
          <p:sp>
            <p:nvSpPr>
              <p:cNvPr id="242" name="Textfeld 241"/>
              <p:cNvSpPr txBox="1"/>
              <p:nvPr/>
            </p:nvSpPr>
            <p:spPr>
              <a:xfrm>
                <a:off x="1691680" y="4869160"/>
                <a:ext cx="628698" cy="830997"/>
              </a:xfrm>
              <a:prstGeom prst="rect">
                <a:avLst/>
              </a:prstGeom>
              <a:noFill/>
            </p:spPr>
            <p:txBody>
              <a:bodyPr wrap="none" rtlCol="0">
                <a:spAutoFit/>
              </a:bodyPr>
              <a:lstStyle/>
              <a:p>
                <a:r>
                  <a:rPr lang="de-DE" sz="4800" b="1" dirty="0" smtClean="0"/>
                  <a:t>R</a:t>
                </a:r>
                <a:endParaRPr lang="de-DE" sz="4800" b="1" dirty="0"/>
              </a:p>
            </p:txBody>
          </p:sp>
          <p:sp>
            <p:nvSpPr>
              <p:cNvPr id="518" name="Textfeld 517"/>
              <p:cNvSpPr txBox="1"/>
              <p:nvPr/>
            </p:nvSpPr>
            <p:spPr>
              <a:xfrm>
                <a:off x="2195736" y="4365104"/>
                <a:ext cx="561372" cy="830997"/>
              </a:xfrm>
              <a:prstGeom prst="rect">
                <a:avLst/>
              </a:prstGeom>
              <a:noFill/>
            </p:spPr>
            <p:txBody>
              <a:bodyPr wrap="none" rtlCol="0">
                <a:spAutoFit/>
              </a:bodyPr>
              <a:lstStyle/>
              <a:p>
                <a:r>
                  <a:rPr lang="de-DE" sz="4800" b="1" dirty="0" smtClean="0">
                    <a:solidFill>
                      <a:srgbClr val="00FF00"/>
                    </a:solidFill>
                    <a:effectLst>
                      <a:outerShdw blurRad="38100" dist="38100" dir="2700000" algn="tl">
                        <a:srgbClr val="000000">
                          <a:alpha val="43137"/>
                        </a:srgbClr>
                      </a:outerShdw>
                    </a:effectLst>
                  </a:rPr>
                  <a:t>?</a:t>
                </a:r>
                <a:endParaRPr lang="de-DE" sz="4800" dirty="0">
                  <a:solidFill>
                    <a:srgbClr val="00FF00"/>
                  </a:solidFill>
                  <a:effectLst>
                    <a:outerShdw blurRad="38100" dist="38100" dir="2700000" algn="tl">
                      <a:srgbClr val="000000">
                        <a:alpha val="43137"/>
                      </a:srgbClr>
                    </a:outerShdw>
                  </a:effectLst>
                </a:endParaRPr>
              </a:p>
            </p:txBody>
          </p:sp>
          <p:sp>
            <p:nvSpPr>
              <p:cNvPr id="519" name="Textfeld 518"/>
              <p:cNvSpPr txBox="1"/>
              <p:nvPr/>
            </p:nvSpPr>
            <p:spPr>
              <a:xfrm>
                <a:off x="2915816" y="4221088"/>
                <a:ext cx="561372" cy="830997"/>
              </a:xfrm>
              <a:prstGeom prst="rect">
                <a:avLst/>
              </a:prstGeom>
              <a:noFill/>
            </p:spPr>
            <p:txBody>
              <a:bodyPr wrap="none" rtlCol="0">
                <a:spAutoFit/>
              </a:bodyPr>
              <a:lstStyle/>
              <a:p>
                <a:r>
                  <a:rPr lang="de-DE" sz="4800" b="1" dirty="0" smtClean="0">
                    <a:solidFill>
                      <a:srgbClr val="C00000"/>
                    </a:solidFill>
                    <a:effectLst>
                      <a:outerShdw blurRad="38100" dist="38100" dir="2700000" algn="tl">
                        <a:srgbClr val="000000">
                          <a:alpha val="43137"/>
                        </a:srgbClr>
                      </a:outerShdw>
                    </a:effectLst>
                  </a:rPr>
                  <a:t>?</a:t>
                </a:r>
                <a:endParaRPr lang="de-DE" sz="4800" dirty="0">
                  <a:solidFill>
                    <a:srgbClr val="C00000"/>
                  </a:solidFill>
                  <a:effectLst>
                    <a:outerShdw blurRad="38100" dist="38100" dir="2700000" algn="tl">
                      <a:srgbClr val="000000">
                        <a:alpha val="43137"/>
                      </a:srgbClr>
                    </a:outerShdw>
                  </a:effectLst>
                </a:endParaRPr>
              </a:p>
            </p:txBody>
          </p:sp>
        </p:grpSp>
        <p:sp>
          <p:nvSpPr>
            <p:cNvPr id="63" name="Abgerundetes Rechteck 62"/>
            <p:cNvSpPr/>
            <p:nvPr/>
          </p:nvSpPr>
          <p:spPr>
            <a:xfrm>
              <a:off x="353004" y="4786519"/>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3 </a:t>
              </a:r>
              <a:endParaRPr lang="de-DE" sz="1000" b="1" dirty="0">
                <a:solidFill>
                  <a:schemeClr val="tx1"/>
                </a:solidFill>
                <a:latin typeface="Arial" pitchFamily="34" charset="0"/>
                <a:cs typeface="Arial" pitchFamily="34" charset="0"/>
              </a:endParaRPr>
            </a:p>
          </p:txBody>
        </p:sp>
      </p:grpSp>
      <p:grpSp>
        <p:nvGrpSpPr>
          <p:cNvPr id="65" name="Gruppieren 64"/>
          <p:cNvGrpSpPr/>
          <p:nvPr/>
        </p:nvGrpSpPr>
        <p:grpSpPr>
          <a:xfrm>
            <a:off x="5339234" y="2780928"/>
            <a:ext cx="3625254" cy="2376264"/>
            <a:chOff x="2358595" y="2780928"/>
            <a:chExt cx="3625254" cy="2376264"/>
          </a:xfrm>
        </p:grpSpPr>
        <p:grpSp>
          <p:nvGrpSpPr>
            <p:cNvPr id="66" name="Gruppieren 100"/>
            <p:cNvGrpSpPr/>
            <p:nvPr/>
          </p:nvGrpSpPr>
          <p:grpSpPr>
            <a:xfrm>
              <a:off x="2358595" y="2780928"/>
              <a:ext cx="3625254" cy="2376264"/>
              <a:chOff x="2358595" y="2780928"/>
              <a:chExt cx="3625254" cy="2376264"/>
            </a:xfrm>
          </p:grpSpPr>
          <p:sp>
            <p:nvSpPr>
              <p:cNvPr id="68" name="Abgerundetes Rechteck 67"/>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9" name="Ellipse 68"/>
              <p:cNvSpPr/>
              <p:nvPr/>
            </p:nvSpPr>
            <p:spPr>
              <a:xfrm>
                <a:off x="2358595" y="3068960"/>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29</a:t>
                </a:r>
                <a:endParaRPr lang="de-DE" b="1" dirty="0">
                  <a:latin typeface="Arial" pitchFamily="34" charset="0"/>
                  <a:cs typeface="Arial" pitchFamily="34" charset="0"/>
                </a:endParaRPr>
              </a:p>
            </p:txBody>
          </p:sp>
          <p:grpSp>
            <p:nvGrpSpPr>
              <p:cNvPr id="70" name="Gruppieren 397"/>
              <p:cNvGrpSpPr/>
              <p:nvPr/>
            </p:nvGrpSpPr>
            <p:grpSpPr>
              <a:xfrm>
                <a:off x="2802864" y="2780928"/>
                <a:ext cx="3180985" cy="1656184"/>
                <a:chOff x="5148497" y="1412776"/>
                <a:chExt cx="2964528" cy="1554490"/>
              </a:xfrm>
            </p:grpSpPr>
            <p:grpSp>
              <p:nvGrpSpPr>
                <p:cNvPr id="84"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97" name="Ellipse 96"/>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8" name="Ellipse 97"/>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5"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6" name="Ellipse 85"/>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Ellipse 86"/>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8" name="Ellipse 87"/>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Ellipse 88"/>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Ellipse 89"/>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Ellipse 90"/>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Ellipse 91"/>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1" name="Textfeld 70"/>
              <p:cNvSpPr txBox="1"/>
              <p:nvPr/>
            </p:nvSpPr>
            <p:spPr>
              <a:xfrm>
                <a:off x="3754734" y="4342166"/>
                <a:ext cx="1393330" cy="461665"/>
              </a:xfrm>
              <a:prstGeom prst="rect">
                <a:avLst/>
              </a:prstGeom>
              <a:noFill/>
            </p:spPr>
            <p:txBody>
              <a:bodyPr wrap="none" rtlCol="0">
                <a:spAutoFit/>
              </a:bodyPr>
              <a:lstStyle/>
              <a:p>
                <a:r>
                  <a:rPr lang="de-DE" sz="2000" dirty="0" smtClean="0"/>
                  <a:t>?+?  =  </a:t>
                </a:r>
                <a:r>
                  <a:rPr lang="de-DE" sz="2400" b="1" dirty="0" smtClean="0"/>
                  <a:t>44</a:t>
                </a:r>
                <a:endParaRPr lang="de-DE" sz="2400" b="1" dirty="0"/>
              </a:p>
            </p:txBody>
          </p:sp>
          <p:sp>
            <p:nvSpPr>
              <p:cNvPr id="72" name="Textfeld 71"/>
              <p:cNvSpPr txBox="1"/>
              <p:nvPr/>
            </p:nvSpPr>
            <p:spPr>
              <a:xfrm>
                <a:off x="3810976" y="3645024"/>
                <a:ext cx="554960" cy="707886"/>
              </a:xfrm>
              <a:prstGeom prst="rect">
                <a:avLst/>
              </a:prstGeom>
              <a:noFill/>
            </p:spPr>
            <p:txBody>
              <a:bodyPr wrap="none" rtlCol="0">
                <a:spAutoFit/>
              </a:bodyPr>
              <a:lstStyle/>
              <a:p>
                <a:r>
                  <a:rPr lang="de-DE" sz="4000" b="1" dirty="0" smtClean="0"/>
                  <a:t>K</a:t>
                </a:r>
                <a:endParaRPr lang="de-DE" sz="4000" b="1" dirty="0"/>
              </a:p>
            </p:txBody>
          </p:sp>
          <p:sp>
            <p:nvSpPr>
              <p:cNvPr id="73" name="Textfeld 72"/>
              <p:cNvSpPr txBox="1"/>
              <p:nvPr/>
            </p:nvSpPr>
            <p:spPr>
              <a:xfrm>
                <a:off x="4283968" y="2924944"/>
                <a:ext cx="554960" cy="707886"/>
              </a:xfrm>
              <a:prstGeom prst="rect">
                <a:avLst/>
              </a:prstGeom>
              <a:noFill/>
            </p:spPr>
            <p:txBody>
              <a:bodyPr wrap="none" rtlCol="0">
                <a:spAutoFit/>
              </a:bodyPr>
              <a:lstStyle/>
              <a:p>
                <a:r>
                  <a:rPr lang="de-DE" sz="4000" b="1" dirty="0" smtClean="0"/>
                  <a:t>C</a:t>
                </a:r>
                <a:endParaRPr lang="de-DE" sz="4000" b="1" dirty="0"/>
              </a:p>
            </p:txBody>
          </p:sp>
          <p:sp>
            <p:nvSpPr>
              <p:cNvPr id="74" name="Textfeld 73"/>
              <p:cNvSpPr txBox="1"/>
              <p:nvPr/>
            </p:nvSpPr>
            <p:spPr>
              <a:xfrm>
                <a:off x="4685210" y="3573016"/>
                <a:ext cx="554960" cy="707886"/>
              </a:xfrm>
              <a:prstGeom prst="rect">
                <a:avLst/>
              </a:prstGeom>
              <a:noFill/>
            </p:spPr>
            <p:txBody>
              <a:bodyPr wrap="none" rtlCol="0">
                <a:spAutoFit/>
              </a:bodyPr>
              <a:lstStyle/>
              <a:p>
                <a:r>
                  <a:rPr lang="de-DE" sz="4000" b="1" dirty="0" smtClean="0"/>
                  <a:t>U</a:t>
                </a:r>
                <a:endParaRPr lang="de-DE" sz="4000" b="1" dirty="0"/>
              </a:p>
            </p:txBody>
          </p:sp>
          <p:sp>
            <p:nvSpPr>
              <p:cNvPr id="75" name="Textfeld 74"/>
              <p:cNvSpPr txBox="1"/>
              <p:nvPr/>
            </p:nvSpPr>
            <p:spPr>
              <a:xfrm>
                <a:off x="3745772" y="2996952"/>
                <a:ext cx="497252" cy="707886"/>
              </a:xfrm>
              <a:prstGeom prst="rect">
                <a:avLst/>
              </a:prstGeom>
              <a:noFill/>
            </p:spPr>
            <p:txBody>
              <a:bodyPr wrap="none" rtlCol="0">
                <a:spAutoFit/>
              </a:bodyPr>
              <a:lstStyle/>
              <a:p>
                <a:r>
                  <a:rPr lang="de-DE" sz="40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0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76" name="Textfeld 75"/>
              <p:cNvSpPr txBox="1"/>
              <p:nvPr/>
            </p:nvSpPr>
            <p:spPr>
              <a:xfrm>
                <a:off x="5148064" y="3140968"/>
                <a:ext cx="497252" cy="707886"/>
              </a:xfrm>
              <a:prstGeom prst="rect">
                <a:avLst/>
              </a:prstGeom>
              <a:noFill/>
            </p:spPr>
            <p:txBody>
              <a:bodyPr wrap="none" rtlCol="0">
                <a:spAutoFit/>
              </a:bodyPr>
              <a:lstStyle/>
              <a:p>
                <a:r>
                  <a:rPr lang="de-DE" sz="4000" b="1" dirty="0" smtClean="0">
                    <a:solidFill>
                      <a:srgbClr val="FFC000"/>
                    </a:solidFill>
                    <a:effectLst>
                      <a:outerShdw blurRad="38100" dist="38100" dir="2700000" algn="tl">
                        <a:srgbClr val="000000">
                          <a:alpha val="43137"/>
                        </a:srgbClr>
                      </a:outerShdw>
                    </a:effectLst>
                  </a:rPr>
                  <a:t>?</a:t>
                </a:r>
                <a:endParaRPr lang="de-DE" sz="4000" dirty="0">
                  <a:solidFill>
                    <a:srgbClr val="FFC000"/>
                  </a:solidFill>
                  <a:effectLst>
                    <a:outerShdw blurRad="38100" dist="38100" dir="2700000" algn="tl">
                      <a:srgbClr val="000000">
                        <a:alpha val="43137"/>
                      </a:srgbClr>
                    </a:outerShdw>
                  </a:effectLst>
                </a:endParaRPr>
              </a:p>
            </p:txBody>
          </p:sp>
          <p:sp>
            <p:nvSpPr>
              <p:cNvPr id="77" name="Textfeld 76"/>
              <p:cNvSpPr txBox="1"/>
              <p:nvPr/>
            </p:nvSpPr>
            <p:spPr>
              <a:xfrm>
                <a:off x="3241716" y="3284984"/>
                <a:ext cx="526106" cy="707886"/>
              </a:xfrm>
              <a:prstGeom prst="rect">
                <a:avLst/>
              </a:prstGeom>
              <a:noFill/>
            </p:spPr>
            <p:txBody>
              <a:bodyPr wrap="none" rtlCol="0">
                <a:spAutoFit/>
              </a:bodyPr>
              <a:lstStyle/>
              <a:p>
                <a:r>
                  <a:rPr lang="de-DE" sz="4000" b="1" dirty="0" smtClean="0"/>
                  <a:t>E</a:t>
                </a:r>
                <a:endParaRPr lang="de-DE" sz="4000" b="1" dirty="0"/>
              </a:p>
            </p:txBody>
          </p:sp>
          <p:sp>
            <p:nvSpPr>
              <p:cNvPr id="78" name="Abgerundetes Rechteck 77"/>
              <p:cNvSpPr/>
              <p:nvPr/>
            </p:nvSpPr>
            <p:spPr>
              <a:xfrm>
                <a:off x="305983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Abgerundetes Rechteck 78"/>
              <p:cNvSpPr/>
              <p:nvPr/>
            </p:nvSpPr>
            <p:spPr>
              <a:xfrm>
                <a:off x="349188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Abgerundetes Rechteck 79"/>
              <p:cNvSpPr/>
              <p:nvPr/>
            </p:nvSpPr>
            <p:spPr>
              <a:xfrm>
                <a:off x="392392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Abgerundetes Rechteck 80"/>
              <p:cNvSpPr/>
              <p:nvPr/>
            </p:nvSpPr>
            <p:spPr>
              <a:xfrm>
                <a:off x="435597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Abgerundetes Rechteck 81"/>
              <p:cNvSpPr/>
              <p:nvPr/>
            </p:nvSpPr>
            <p:spPr>
              <a:xfrm>
                <a:off x="478802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Abgerundetes Rechteck 82"/>
              <p:cNvSpPr/>
              <p:nvPr/>
            </p:nvSpPr>
            <p:spPr>
              <a:xfrm>
                <a:off x="522007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67" name="Abgerundetes Rechteck 66"/>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5</a:t>
              </a:r>
              <a:endParaRPr lang="de-DE" sz="1000" b="1" dirty="0">
                <a:solidFill>
                  <a:schemeClr val="tx1"/>
                </a:solidFill>
                <a:latin typeface="Arial" pitchFamily="34" charset="0"/>
                <a:cs typeface="Arial" pitchFamily="34" charset="0"/>
              </a:endParaRPr>
            </a:p>
          </p:txBody>
        </p:sp>
      </p:grpSp>
      <p:grpSp>
        <p:nvGrpSpPr>
          <p:cNvPr id="108" name="Gruppieren 107"/>
          <p:cNvGrpSpPr/>
          <p:nvPr/>
        </p:nvGrpSpPr>
        <p:grpSpPr>
          <a:xfrm>
            <a:off x="539552" y="4293096"/>
            <a:ext cx="3541025" cy="2346788"/>
            <a:chOff x="4572000" y="1412776"/>
            <a:chExt cx="3541025" cy="2346788"/>
          </a:xfrm>
        </p:grpSpPr>
        <p:grpSp>
          <p:nvGrpSpPr>
            <p:cNvPr id="109" name="Gruppieren 211"/>
            <p:cNvGrpSpPr/>
            <p:nvPr/>
          </p:nvGrpSpPr>
          <p:grpSpPr>
            <a:xfrm>
              <a:off x="4572000" y="1412776"/>
              <a:ext cx="3541025" cy="2346788"/>
              <a:chOff x="4572000" y="1412776"/>
              <a:chExt cx="3541025" cy="2346788"/>
            </a:xfrm>
          </p:grpSpPr>
          <p:sp>
            <p:nvSpPr>
              <p:cNvPr id="111" name="Abgerundetes Rechteck 110"/>
              <p:cNvSpPr/>
              <p:nvPr/>
            </p:nvSpPr>
            <p:spPr>
              <a:xfrm>
                <a:off x="5652120" y="303948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2" name="Ellipse 111"/>
              <p:cNvSpPr/>
              <p:nvPr/>
            </p:nvSpPr>
            <p:spPr>
              <a:xfrm>
                <a:off x="4572000" y="1700808"/>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30</a:t>
                </a:r>
                <a:endParaRPr lang="de-DE" b="1" dirty="0">
                  <a:latin typeface="Arial" pitchFamily="34" charset="0"/>
                  <a:cs typeface="Arial" pitchFamily="34" charset="0"/>
                </a:endParaRPr>
              </a:p>
            </p:txBody>
          </p:sp>
          <p:grpSp>
            <p:nvGrpSpPr>
              <p:cNvPr id="113" name="Gruppieren 447"/>
              <p:cNvGrpSpPr/>
              <p:nvPr/>
            </p:nvGrpSpPr>
            <p:grpSpPr>
              <a:xfrm>
                <a:off x="4932040" y="1412776"/>
                <a:ext cx="3180985" cy="1656184"/>
                <a:chOff x="5148497" y="1412776"/>
                <a:chExt cx="2964528" cy="1554490"/>
              </a:xfrm>
            </p:grpSpPr>
            <p:grpSp>
              <p:nvGrpSpPr>
                <p:cNvPr id="124"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37" name="Ellipse 136"/>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1" name="Ellipse 140"/>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5"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26" name="Ellipse 125"/>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 name="Ellipse 126"/>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8" name="Ellipse 127"/>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9" name="Ellipse 128"/>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0" name="Ellipse 129"/>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Ellipse 130"/>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Ellipse 131"/>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Ellipse 132"/>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Ellipse 133"/>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14" name="Textfeld 113"/>
              <p:cNvSpPr txBox="1"/>
              <p:nvPr/>
            </p:nvSpPr>
            <p:spPr>
              <a:xfrm>
                <a:off x="5914974" y="2994772"/>
                <a:ext cx="1393330" cy="461665"/>
              </a:xfrm>
              <a:prstGeom prst="rect">
                <a:avLst/>
              </a:prstGeom>
              <a:noFill/>
            </p:spPr>
            <p:txBody>
              <a:bodyPr wrap="none" rtlCol="0">
                <a:spAutoFit/>
              </a:bodyPr>
              <a:lstStyle/>
              <a:p>
                <a:r>
                  <a:rPr lang="de-DE" sz="2000" dirty="0" smtClean="0"/>
                  <a:t>?+?  =  </a:t>
                </a:r>
                <a:r>
                  <a:rPr lang="de-DE" sz="2400" b="1" dirty="0" smtClean="0"/>
                  <a:t>20</a:t>
                </a:r>
                <a:endParaRPr lang="de-DE" sz="2400" b="1" dirty="0"/>
              </a:p>
            </p:txBody>
          </p:sp>
          <p:sp>
            <p:nvSpPr>
              <p:cNvPr id="115" name="Textfeld 114"/>
              <p:cNvSpPr txBox="1"/>
              <p:nvPr/>
            </p:nvSpPr>
            <p:spPr>
              <a:xfrm>
                <a:off x="5868144" y="2132856"/>
                <a:ext cx="561372" cy="830997"/>
              </a:xfrm>
              <a:prstGeom prst="rect">
                <a:avLst/>
              </a:prstGeom>
              <a:noFill/>
            </p:spPr>
            <p:txBody>
              <a:bodyPr wrap="none" rtlCol="0">
                <a:spAutoFit/>
              </a:bodyPr>
              <a:lstStyle/>
              <a:p>
                <a:r>
                  <a:rPr lang="de-DE" sz="4800" b="1" dirty="0" smtClean="0"/>
                  <a:t>T</a:t>
                </a:r>
                <a:endParaRPr lang="de-DE" sz="4800" b="1" dirty="0"/>
              </a:p>
            </p:txBody>
          </p:sp>
          <p:sp>
            <p:nvSpPr>
              <p:cNvPr id="116" name="Textfeld 115"/>
              <p:cNvSpPr txBox="1"/>
              <p:nvPr/>
            </p:nvSpPr>
            <p:spPr>
              <a:xfrm>
                <a:off x="6732240" y="1556792"/>
                <a:ext cx="663964" cy="830997"/>
              </a:xfrm>
              <a:prstGeom prst="rect">
                <a:avLst/>
              </a:prstGeom>
              <a:noFill/>
            </p:spPr>
            <p:txBody>
              <a:bodyPr wrap="none" rtlCol="0">
                <a:spAutoFit/>
              </a:bodyPr>
              <a:lstStyle/>
              <a:p>
                <a:r>
                  <a:rPr lang="de-DE" sz="4800" b="1" dirty="0" smtClean="0"/>
                  <a:t>O</a:t>
                </a:r>
                <a:endParaRPr lang="de-DE" sz="4800" b="1" dirty="0"/>
              </a:p>
            </p:txBody>
          </p:sp>
          <p:sp>
            <p:nvSpPr>
              <p:cNvPr id="117" name="Textfeld 116"/>
              <p:cNvSpPr txBox="1"/>
              <p:nvPr/>
            </p:nvSpPr>
            <p:spPr>
              <a:xfrm>
                <a:off x="6516216" y="2132856"/>
                <a:ext cx="561372" cy="830997"/>
              </a:xfrm>
              <a:prstGeom prst="rect">
                <a:avLst/>
              </a:prstGeom>
              <a:noFill/>
            </p:spPr>
            <p:txBody>
              <a:bodyPr wrap="none" rtlCol="0">
                <a:spAutoFit/>
              </a:bodyPr>
              <a:lstStyle/>
              <a:p>
                <a:r>
                  <a:rPr lang="de-DE" sz="4800" b="1" dirty="0" smtClean="0">
                    <a:solidFill>
                      <a:srgbClr val="F0A91C"/>
                    </a:solidFill>
                    <a:effectLst>
                      <a:outerShdw blurRad="38100" dist="38100" dir="2700000" algn="tl">
                        <a:srgbClr val="000000">
                          <a:alpha val="43137"/>
                        </a:srgbClr>
                      </a:outerShdw>
                    </a:effectLst>
                  </a:rPr>
                  <a:t>?</a:t>
                </a:r>
                <a:endParaRPr lang="de-DE" sz="4800" dirty="0">
                  <a:solidFill>
                    <a:srgbClr val="F0A91C"/>
                  </a:solidFill>
                  <a:effectLst>
                    <a:outerShdw blurRad="38100" dist="38100" dir="2700000" algn="tl">
                      <a:srgbClr val="000000">
                        <a:alpha val="43137"/>
                      </a:srgbClr>
                    </a:outerShdw>
                  </a:effectLst>
                </a:endParaRPr>
              </a:p>
            </p:txBody>
          </p:sp>
          <p:grpSp>
            <p:nvGrpSpPr>
              <p:cNvPr id="118" name="Gruppieren 192"/>
              <p:cNvGrpSpPr/>
              <p:nvPr/>
            </p:nvGrpSpPr>
            <p:grpSpPr>
              <a:xfrm>
                <a:off x="5652120" y="3399524"/>
                <a:ext cx="1728192" cy="360040"/>
                <a:chOff x="1043608" y="3543540"/>
                <a:chExt cx="1728192" cy="360040"/>
              </a:xfrm>
            </p:grpSpPr>
            <p:sp>
              <p:nvSpPr>
                <p:cNvPr id="120" name="Abgerundetes Rechteck 119"/>
                <p:cNvSpPr/>
                <p:nvPr/>
              </p:nvSpPr>
              <p:spPr>
                <a:xfrm>
                  <a:off x="1043608" y="3543540"/>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1" name="Abgerundetes Rechteck 120"/>
                <p:cNvSpPr/>
                <p:nvPr/>
              </p:nvSpPr>
              <p:spPr>
                <a:xfrm>
                  <a:off x="1475656" y="3543540"/>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2" name="Abgerundetes Rechteck 121"/>
                <p:cNvSpPr/>
                <p:nvPr/>
              </p:nvSpPr>
              <p:spPr>
                <a:xfrm>
                  <a:off x="1907704" y="3543540"/>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3" name="Abgerundetes Rechteck 122"/>
                <p:cNvSpPr/>
                <p:nvPr/>
              </p:nvSpPr>
              <p:spPr>
                <a:xfrm>
                  <a:off x="2339752" y="3543540"/>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19" name="Textfeld 118"/>
              <p:cNvSpPr txBox="1"/>
              <p:nvPr/>
            </p:nvSpPr>
            <p:spPr>
              <a:xfrm>
                <a:off x="5868144" y="1484784"/>
                <a:ext cx="561372" cy="830997"/>
              </a:xfrm>
              <a:prstGeom prst="rect">
                <a:avLst/>
              </a:prstGeom>
              <a:noFill/>
            </p:spPr>
            <p:txBody>
              <a:bodyPr wrap="none" rtlCol="0">
                <a:spAutoFit/>
              </a:bodyPr>
              <a:lstStyle/>
              <a:p>
                <a:r>
                  <a:rPr lang="de-DE" sz="4800" b="1" dirty="0" smtClean="0">
                    <a:solidFill>
                      <a:srgbClr val="CD03A7"/>
                    </a:solidFill>
                    <a:effectLst>
                      <a:outerShdw blurRad="38100" dist="38100" dir="2700000" algn="tl">
                        <a:srgbClr val="000000">
                          <a:alpha val="43137"/>
                        </a:srgbClr>
                      </a:outerShdw>
                    </a:effectLst>
                  </a:rPr>
                  <a:t>?</a:t>
                </a:r>
                <a:endParaRPr lang="de-DE" sz="4800" dirty="0">
                  <a:solidFill>
                    <a:srgbClr val="CD03A7"/>
                  </a:solidFill>
                  <a:effectLst>
                    <a:outerShdw blurRad="38100" dist="38100" dir="2700000" algn="tl">
                      <a:srgbClr val="000000">
                        <a:alpha val="43137"/>
                      </a:srgbClr>
                    </a:outerShdw>
                  </a:effectLst>
                </a:endParaRPr>
              </a:p>
            </p:txBody>
          </p:sp>
        </p:grpSp>
        <p:sp>
          <p:nvSpPr>
            <p:cNvPr id="110" name="Abgerundetes Rechteck 109"/>
            <p:cNvSpPr/>
            <p:nvPr/>
          </p:nvSpPr>
          <p:spPr>
            <a:xfrm>
              <a:off x="4644008" y="206084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 </a:t>
              </a:r>
              <a:endParaRPr lang="de-DE" sz="1000" b="1" dirty="0">
                <a:solidFill>
                  <a:schemeClr val="tx1"/>
                </a:solidFill>
                <a:latin typeface="Arial" pitchFamily="34" charset="0"/>
                <a:cs typeface="Arial" pitchFamily="34" charset="0"/>
              </a:endParaRPr>
            </a:p>
          </p:txBody>
        </p:sp>
      </p:grpSp>
      <p:sp>
        <p:nvSpPr>
          <p:cNvPr id="148" name="Textfeld 147"/>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028-030</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graphicFrame>
        <p:nvGraphicFramePr>
          <p:cNvPr id="499" name="Tabelle 498"/>
          <p:cNvGraphicFramePr>
            <a:graphicFrameLocks noGrp="1"/>
          </p:cNvGraphicFramePr>
          <p:nvPr/>
        </p:nvGraphicFramePr>
        <p:xfrm>
          <a:off x="1115630" y="812962"/>
          <a:ext cx="7200900" cy="31178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311782">
                <a:tc>
                  <a:txBody>
                    <a:bodyPr/>
                    <a:lstStyle/>
                    <a:p>
                      <a:pPr algn="ctr" fontAlgn="b"/>
                      <a:r>
                        <a:rPr lang="de-DE" sz="1600" b="1"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500" name="Textfeld 499"/>
          <p:cNvSpPr txBox="1"/>
          <p:nvPr/>
        </p:nvSpPr>
        <p:spPr>
          <a:xfrm>
            <a:off x="971600" y="1124744"/>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24744"/>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215" name="Tabelle 214"/>
          <p:cNvGraphicFramePr>
            <a:graphicFrameLocks noGrp="1"/>
          </p:cNvGraphicFramePr>
          <p:nvPr/>
        </p:nvGraphicFramePr>
        <p:xfrm>
          <a:off x="1121260" y="536047"/>
          <a:ext cx="7195170" cy="272792"/>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72792">
                <a:tc>
                  <a:txBody>
                    <a:bodyPr/>
                    <a:lstStyle/>
                    <a:p>
                      <a:pPr algn="ctr" fontAlgn="b"/>
                      <a:r>
                        <a:rPr lang="de-DE" sz="1400" b="1"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pSp>
        <p:nvGrpSpPr>
          <p:cNvPr id="72" name="Gruppieren 71"/>
          <p:cNvGrpSpPr/>
          <p:nvPr/>
        </p:nvGrpSpPr>
        <p:grpSpPr>
          <a:xfrm>
            <a:off x="251520" y="1556792"/>
            <a:ext cx="3572089" cy="2376264"/>
            <a:chOff x="2411760" y="2780928"/>
            <a:chExt cx="3572089" cy="2376264"/>
          </a:xfrm>
        </p:grpSpPr>
        <p:grpSp>
          <p:nvGrpSpPr>
            <p:cNvPr id="4" name="Gruppieren 99"/>
            <p:cNvGrpSpPr/>
            <p:nvPr/>
          </p:nvGrpSpPr>
          <p:grpSpPr>
            <a:xfrm>
              <a:off x="2411760" y="2780928"/>
              <a:ext cx="3572089" cy="2376264"/>
              <a:chOff x="2411760" y="2780928"/>
              <a:chExt cx="3572089" cy="2376264"/>
            </a:xfrm>
          </p:grpSpPr>
          <p:sp>
            <p:nvSpPr>
              <p:cNvPr id="176" name="Abgerundetes Rechteck 175"/>
              <p:cNvSpPr/>
              <p:nvPr/>
            </p:nvSpPr>
            <p:spPr>
              <a:xfrm>
                <a:off x="3231144" y="4378752"/>
                <a:ext cx="2304256"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1" name="Ellipse 300"/>
              <p:cNvSpPr/>
              <p:nvPr/>
            </p:nvSpPr>
            <p:spPr>
              <a:xfrm>
                <a:off x="2411760" y="3068960"/>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31</a:t>
                </a:r>
                <a:endParaRPr lang="de-DE" b="1" dirty="0">
                  <a:latin typeface="Arial" pitchFamily="34" charset="0"/>
                  <a:cs typeface="Arial" pitchFamily="34" charset="0"/>
                </a:endParaRPr>
              </a:p>
            </p:txBody>
          </p:sp>
          <p:grpSp>
            <p:nvGrpSpPr>
              <p:cNvPr id="5" name="Gruppieren 397"/>
              <p:cNvGrpSpPr/>
              <p:nvPr/>
            </p:nvGrpSpPr>
            <p:grpSpPr>
              <a:xfrm>
                <a:off x="2802864" y="2780928"/>
                <a:ext cx="3180985" cy="1656184"/>
                <a:chOff x="5148497" y="1412776"/>
                <a:chExt cx="2964528" cy="1554490"/>
              </a:xfrm>
            </p:grpSpPr>
            <p:grpSp>
              <p:nvGrpSpPr>
                <p:cNvPr id="6"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799"/>
                    <a:ext cx="1872207" cy="172819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753258" y="4342166"/>
                <a:ext cx="1322798" cy="461665"/>
              </a:xfrm>
              <a:prstGeom prst="rect">
                <a:avLst/>
              </a:prstGeom>
              <a:noFill/>
            </p:spPr>
            <p:txBody>
              <a:bodyPr wrap="none" rtlCol="0">
                <a:spAutoFit/>
              </a:bodyPr>
              <a:lstStyle/>
              <a:p>
                <a:r>
                  <a:rPr lang="de-DE" sz="2000" dirty="0" smtClean="0"/>
                  <a:t>?+? =  </a:t>
                </a:r>
                <a:r>
                  <a:rPr lang="de-DE" sz="2400" b="1" dirty="0" smtClean="0"/>
                  <a:t>39</a:t>
                </a:r>
                <a:endParaRPr lang="de-DE" sz="2400" b="1" dirty="0"/>
              </a:p>
            </p:txBody>
          </p:sp>
          <p:sp>
            <p:nvSpPr>
              <p:cNvPr id="299" name="Textfeld 298"/>
              <p:cNvSpPr txBox="1"/>
              <p:nvPr/>
            </p:nvSpPr>
            <p:spPr>
              <a:xfrm>
                <a:off x="5076056" y="3225750"/>
                <a:ext cx="723275" cy="923330"/>
              </a:xfrm>
              <a:prstGeom prst="rect">
                <a:avLst/>
              </a:prstGeom>
              <a:noFill/>
            </p:spPr>
            <p:txBody>
              <a:bodyPr wrap="none" rtlCol="0">
                <a:spAutoFit/>
              </a:bodyPr>
              <a:lstStyle/>
              <a:p>
                <a:r>
                  <a:rPr lang="de-DE" sz="5400" b="1" dirty="0" smtClean="0"/>
                  <a:t>O</a:t>
                </a:r>
                <a:endParaRPr lang="de-DE" sz="5400" b="1" dirty="0"/>
              </a:p>
            </p:txBody>
          </p:sp>
          <p:sp>
            <p:nvSpPr>
              <p:cNvPr id="300" name="Textfeld 299"/>
              <p:cNvSpPr txBox="1"/>
              <p:nvPr/>
            </p:nvSpPr>
            <p:spPr>
              <a:xfrm>
                <a:off x="3095109" y="3284984"/>
                <a:ext cx="684803" cy="923330"/>
              </a:xfrm>
              <a:prstGeom prst="rect">
                <a:avLst/>
              </a:prstGeom>
              <a:noFill/>
            </p:spPr>
            <p:txBody>
              <a:bodyPr wrap="none" rtlCol="0">
                <a:spAutoFit/>
              </a:bodyPr>
              <a:lstStyle/>
              <a:p>
                <a:r>
                  <a:rPr lang="de-DE" sz="5400" b="1" dirty="0" smtClean="0"/>
                  <a:t>A</a:t>
                </a:r>
                <a:endParaRPr lang="de-DE" sz="5400" b="1" dirty="0"/>
              </a:p>
            </p:txBody>
          </p:sp>
          <p:sp>
            <p:nvSpPr>
              <p:cNvPr id="305" name="Textfeld 304"/>
              <p:cNvSpPr txBox="1"/>
              <p:nvPr/>
            </p:nvSpPr>
            <p:spPr>
              <a:xfrm>
                <a:off x="4139952" y="3501008"/>
                <a:ext cx="607859" cy="923330"/>
              </a:xfrm>
              <a:prstGeom prst="rect">
                <a:avLst/>
              </a:prstGeom>
              <a:noFill/>
            </p:spPr>
            <p:txBody>
              <a:bodyPr wrap="none" rtlCol="0">
                <a:spAutoFit/>
              </a:bodyPr>
              <a:lstStyle/>
              <a:p>
                <a:r>
                  <a:rPr lang="de-DE" sz="5400" b="1" dirty="0" smtClean="0"/>
                  <a:t>T</a:t>
                </a:r>
                <a:endParaRPr lang="de-DE" sz="5400" b="1" dirty="0"/>
              </a:p>
            </p:txBody>
          </p:sp>
          <p:sp>
            <p:nvSpPr>
              <p:cNvPr id="521" name="Textfeld 520"/>
              <p:cNvSpPr txBox="1"/>
              <p:nvPr/>
            </p:nvSpPr>
            <p:spPr>
              <a:xfrm>
                <a:off x="4716016" y="2780928"/>
                <a:ext cx="607859" cy="923330"/>
              </a:xfrm>
              <a:prstGeom prst="rect">
                <a:avLst/>
              </a:prstGeom>
              <a:noFill/>
            </p:spPr>
            <p:txBody>
              <a:bodyPr wrap="none" rtlCol="0">
                <a:spAutoFit/>
              </a:bodyPr>
              <a:lstStyle/>
              <a:p>
                <a:r>
                  <a:rPr lang="de-DE" sz="5400" b="1" dirty="0" smtClean="0">
                    <a:solidFill>
                      <a:srgbClr val="FFC000"/>
                    </a:solidFill>
                    <a:effectLst>
                      <a:outerShdw blurRad="38100" dist="38100" dir="2700000" algn="tl">
                        <a:srgbClr val="000000">
                          <a:alpha val="43137"/>
                        </a:srgbClr>
                      </a:outerShdw>
                    </a:effectLst>
                  </a:rPr>
                  <a:t>?</a:t>
                </a:r>
                <a:endParaRPr lang="de-DE" sz="5400" dirty="0">
                  <a:solidFill>
                    <a:srgbClr val="FFC000"/>
                  </a:solidFill>
                  <a:effectLst>
                    <a:outerShdw blurRad="38100" dist="38100" dir="2700000" algn="tl">
                      <a:srgbClr val="000000">
                        <a:alpha val="43137"/>
                      </a:srgbClr>
                    </a:outerShdw>
                  </a:effectLst>
                </a:endParaRPr>
              </a:p>
            </p:txBody>
          </p:sp>
          <p:sp>
            <p:nvSpPr>
              <p:cNvPr id="187" name="Abgerundetes Rechteck 186"/>
              <p:cNvSpPr/>
              <p:nvPr/>
            </p:nvSpPr>
            <p:spPr>
              <a:xfrm>
                <a:off x="3324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8" name="Abgerundetes Rechteck 187"/>
              <p:cNvSpPr/>
              <p:nvPr/>
            </p:nvSpPr>
            <p:spPr>
              <a:xfrm>
                <a:off x="3756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9" name="Abgerundetes Rechteck 188"/>
              <p:cNvSpPr/>
              <p:nvPr/>
            </p:nvSpPr>
            <p:spPr>
              <a:xfrm>
                <a:off x="4188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0" name="Abgerundetes Rechteck 189"/>
              <p:cNvSpPr/>
              <p:nvPr/>
            </p:nvSpPr>
            <p:spPr>
              <a:xfrm>
                <a:off x="4620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1" name="Abgerundetes Rechteck 190"/>
              <p:cNvSpPr/>
              <p:nvPr/>
            </p:nvSpPr>
            <p:spPr>
              <a:xfrm>
                <a:off x="505230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5" name="Textfeld 204"/>
              <p:cNvSpPr txBox="1"/>
              <p:nvPr/>
            </p:nvSpPr>
            <p:spPr>
              <a:xfrm>
                <a:off x="3923928" y="2780928"/>
                <a:ext cx="607859" cy="923330"/>
              </a:xfrm>
              <a:prstGeom prst="rect">
                <a:avLst/>
              </a:prstGeom>
              <a:noFill/>
            </p:spPr>
            <p:txBody>
              <a:bodyPr wrap="none" rtlCol="0">
                <a:spAutoFit/>
              </a:bodyPr>
              <a:lstStyle/>
              <a:p>
                <a:r>
                  <a:rPr lang="de-DE" sz="5400" b="1" dirty="0" smtClean="0">
                    <a:solidFill>
                      <a:srgbClr val="0070C0"/>
                    </a:solidFill>
                    <a:effectLst>
                      <a:outerShdw blurRad="38100" dist="38100" dir="2700000" algn="tl">
                        <a:srgbClr val="000000">
                          <a:alpha val="43137"/>
                        </a:srgbClr>
                      </a:outerShdw>
                    </a:effectLst>
                  </a:rPr>
                  <a:t>?</a:t>
                </a:r>
                <a:endParaRPr lang="de-DE" sz="5400" dirty="0">
                  <a:solidFill>
                    <a:srgbClr val="0070C0"/>
                  </a:solidFill>
                  <a:effectLst>
                    <a:outerShdw blurRad="38100" dist="38100" dir="2700000" algn="tl">
                      <a:srgbClr val="000000">
                        <a:alpha val="43137"/>
                      </a:srgbClr>
                    </a:outerShdw>
                  </a:effectLst>
                </a:endParaRPr>
              </a:p>
            </p:txBody>
          </p:sp>
        </p:grpSp>
        <p:sp>
          <p:nvSpPr>
            <p:cNvPr id="68" name="Abgerundetes Rechteck 67"/>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a:t>
              </a:r>
              <a:endParaRPr lang="de-DE" sz="1000" b="1" dirty="0">
                <a:solidFill>
                  <a:schemeClr val="tx1"/>
                </a:solidFill>
                <a:latin typeface="Arial" pitchFamily="34" charset="0"/>
                <a:cs typeface="Arial" pitchFamily="34" charset="0"/>
              </a:endParaRPr>
            </a:p>
          </p:txBody>
        </p:sp>
      </p:grpSp>
      <p:grpSp>
        <p:nvGrpSpPr>
          <p:cNvPr id="63" name="Gruppieren 62"/>
          <p:cNvGrpSpPr/>
          <p:nvPr/>
        </p:nvGrpSpPr>
        <p:grpSpPr>
          <a:xfrm>
            <a:off x="5428782" y="3140968"/>
            <a:ext cx="3535706" cy="2304256"/>
            <a:chOff x="4577319" y="1412776"/>
            <a:chExt cx="3535706" cy="2304256"/>
          </a:xfrm>
        </p:grpSpPr>
        <p:grpSp>
          <p:nvGrpSpPr>
            <p:cNvPr id="64" name="Gruppieren 197"/>
            <p:cNvGrpSpPr/>
            <p:nvPr/>
          </p:nvGrpSpPr>
          <p:grpSpPr>
            <a:xfrm>
              <a:off x="4577319" y="1412776"/>
              <a:ext cx="3535706" cy="2304256"/>
              <a:chOff x="4577319" y="1412776"/>
              <a:chExt cx="3535706" cy="2304256"/>
            </a:xfrm>
          </p:grpSpPr>
          <p:sp>
            <p:nvSpPr>
              <p:cNvPr id="66" name="Abgerundetes Rechteck 65"/>
              <p:cNvSpPr/>
              <p:nvPr/>
            </p:nvSpPr>
            <p:spPr>
              <a:xfrm>
                <a:off x="5580112" y="2996952"/>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7" name="Ellipse 66"/>
              <p:cNvSpPr/>
              <p:nvPr/>
            </p:nvSpPr>
            <p:spPr>
              <a:xfrm>
                <a:off x="4577319" y="1628800"/>
                <a:ext cx="642753" cy="396423"/>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32</a:t>
                </a:r>
                <a:endParaRPr lang="de-DE" b="1" dirty="0">
                  <a:latin typeface="Arial" pitchFamily="34" charset="0"/>
                  <a:cs typeface="Arial" pitchFamily="34" charset="0"/>
                </a:endParaRPr>
              </a:p>
            </p:txBody>
          </p:sp>
          <p:grpSp>
            <p:nvGrpSpPr>
              <p:cNvPr id="69" name="Gruppieren 376"/>
              <p:cNvGrpSpPr/>
              <p:nvPr/>
            </p:nvGrpSpPr>
            <p:grpSpPr>
              <a:xfrm>
                <a:off x="4932040" y="1412776"/>
                <a:ext cx="3180985" cy="1656184"/>
                <a:chOff x="5148497" y="1412776"/>
                <a:chExt cx="2964528" cy="1554490"/>
              </a:xfrm>
            </p:grpSpPr>
            <p:grpSp>
              <p:nvGrpSpPr>
                <p:cNvPr id="87"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0" name="Ellipse 99"/>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8"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9" name="Ellipse 88"/>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Ellipse 89"/>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Ellipse 90"/>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Ellipse 91"/>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8" name="Ellipse 97"/>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0" name="Textfeld 69"/>
              <p:cNvSpPr txBox="1"/>
              <p:nvPr/>
            </p:nvSpPr>
            <p:spPr>
              <a:xfrm>
                <a:off x="5623227" y="2968006"/>
                <a:ext cx="1685077" cy="461665"/>
              </a:xfrm>
              <a:prstGeom prst="rect">
                <a:avLst/>
              </a:prstGeom>
              <a:noFill/>
            </p:spPr>
            <p:txBody>
              <a:bodyPr wrap="none" rtlCol="0">
                <a:spAutoFit/>
              </a:bodyPr>
              <a:lstStyle/>
              <a:p>
                <a:r>
                  <a:rPr lang="de-DE" sz="2000" dirty="0" smtClean="0"/>
                  <a:t>?+?+?  =  </a:t>
                </a:r>
                <a:r>
                  <a:rPr lang="de-DE" sz="2400" b="1" dirty="0" smtClean="0"/>
                  <a:t>25</a:t>
                </a:r>
                <a:endParaRPr lang="de-DE" sz="2400" b="1" dirty="0"/>
              </a:p>
            </p:txBody>
          </p:sp>
          <p:sp>
            <p:nvSpPr>
              <p:cNvPr id="71" name="Textfeld 70"/>
              <p:cNvSpPr txBox="1"/>
              <p:nvPr/>
            </p:nvSpPr>
            <p:spPr>
              <a:xfrm>
                <a:off x="6660232" y="2132856"/>
                <a:ext cx="497252" cy="707886"/>
              </a:xfrm>
              <a:prstGeom prst="rect">
                <a:avLst/>
              </a:prstGeom>
              <a:noFill/>
            </p:spPr>
            <p:txBody>
              <a:bodyPr wrap="none" rtlCol="0">
                <a:spAutoFit/>
              </a:bodyPr>
              <a:lstStyle/>
              <a:p>
                <a:r>
                  <a:rPr lang="de-DE" sz="4000" b="1" dirty="0" smtClean="0"/>
                  <a:t>L</a:t>
                </a:r>
                <a:endParaRPr lang="de-DE" sz="4000" b="1" dirty="0"/>
              </a:p>
            </p:txBody>
          </p:sp>
          <p:sp>
            <p:nvSpPr>
              <p:cNvPr id="73" name="Textfeld 72"/>
              <p:cNvSpPr txBox="1"/>
              <p:nvPr/>
            </p:nvSpPr>
            <p:spPr>
              <a:xfrm>
                <a:off x="6260890" y="1484784"/>
                <a:ext cx="327334" cy="707886"/>
              </a:xfrm>
              <a:prstGeom prst="rect">
                <a:avLst/>
              </a:prstGeom>
              <a:noFill/>
            </p:spPr>
            <p:txBody>
              <a:bodyPr wrap="none" rtlCol="0">
                <a:spAutoFit/>
              </a:bodyPr>
              <a:lstStyle/>
              <a:p>
                <a:r>
                  <a:rPr lang="de-DE" sz="4000" b="1" dirty="0" smtClean="0"/>
                  <a:t>I</a:t>
                </a:r>
                <a:endParaRPr lang="de-DE" sz="4000" b="1" dirty="0"/>
              </a:p>
            </p:txBody>
          </p:sp>
          <p:sp>
            <p:nvSpPr>
              <p:cNvPr id="74" name="Textfeld 73"/>
              <p:cNvSpPr txBox="1"/>
              <p:nvPr/>
            </p:nvSpPr>
            <p:spPr>
              <a:xfrm>
                <a:off x="5652120" y="2132856"/>
                <a:ext cx="497252" cy="707886"/>
              </a:xfrm>
              <a:prstGeom prst="rect">
                <a:avLst/>
              </a:prstGeom>
              <a:noFill/>
            </p:spPr>
            <p:txBody>
              <a:bodyPr wrap="none" rtlCol="0">
                <a:spAutoFit/>
              </a:bodyPr>
              <a:lstStyle/>
              <a:p>
                <a:r>
                  <a:rPr lang="de-DE" sz="4000" b="1" dirty="0" smtClean="0">
                    <a:solidFill>
                      <a:srgbClr val="FF0000"/>
                    </a:solidFill>
                    <a:latin typeface="Arial" pitchFamily="34" charset="0"/>
                    <a:cs typeface="Arial" pitchFamily="34" charset="0"/>
                  </a:rPr>
                  <a:t>?</a:t>
                </a:r>
                <a:endParaRPr lang="de-DE" sz="4000" dirty="0">
                  <a:solidFill>
                    <a:srgbClr val="FF0000"/>
                  </a:solidFill>
                  <a:latin typeface="Arial" pitchFamily="34" charset="0"/>
                  <a:cs typeface="Arial" pitchFamily="34" charset="0"/>
                </a:endParaRPr>
              </a:p>
            </p:txBody>
          </p:sp>
          <p:sp>
            <p:nvSpPr>
              <p:cNvPr id="75" name="Textfeld 74"/>
              <p:cNvSpPr txBox="1"/>
              <p:nvPr/>
            </p:nvSpPr>
            <p:spPr>
              <a:xfrm>
                <a:off x="6804248" y="1484784"/>
                <a:ext cx="497252" cy="707886"/>
              </a:xfrm>
              <a:prstGeom prst="rect">
                <a:avLst/>
              </a:prstGeom>
              <a:noFill/>
            </p:spPr>
            <p:txBody>
              <a:bodyPr wrap="none" rtlCol="0">
                <a:spAutoFit/>
              </a:bodyPr>
              <a:lstStyle/>
              <a:p>
                <a:r>
                  <a:rPr lang="de-DE" sz="4000" b="1" dirty="0" smtClean="0">
                    <a:solidFill>
                      <a:srgbClr val="0070C0"/>
                    </a:solidFill>
                  </a:rPr>
                  <a:t>?</a:t>
                </a:r>
                <a:endParaRPr lang="de-DE" sz="4000" dirty="0">
                  <a:solidFill>
                    <a:srgbClr val="0070C0"/>
                  </a:solidFill>
                </a:endParaRPr>
              </a:p>
            </p:txBody>
          </p:sp>
          <p:sp>
            <p:nvSpPr>
              <p:cNvPr id="76" name="Textfeld 75"/>
              <p:cNvSpPr txBox="1"/>
              <p:nvPr/>
            </p:nvSpPr>
            <p:spPr>
              <a:xfrm>
                <a:off x="5292080" y="1772816"/>
                <a:ext cx="554960" cy="707886"/>
              </a:xfrm>
              <a:prstGeom prst="rect">
                <a:avLst/>
              </a:prstGeom>
              <a:noFill/>
            </p:spPr>
            <p:txBody>
              <a:bodyPr wrap="none" rtlCol="0">
                <a:spAutoFit/>
              </a:bodyPr>
              <a:lstStyle/>
              <a:p>
                <a:r>
                  <a:rPr lang="de-DE" sz="4000" b="1" dirty="0" smtClean="0"/>
                  <a:t>R</a:t>
                </a:r>
                <a:endParaRPr lang="de-DE" sz="4000" b="1" dirty="0"/>
              </a:p>
            </p:txBody>
          </p:sp>
          <p:sp>
            <p:nvSpPr>
              <p:cNvPr id="77" name="Textfeld 76"/>
              <p:cNvSpPr txBox="1"/>
              <p:nvPr/>
            </p:nvSpPr>
            <p:spPr>
              <a:xfrm>
                <a:off x="7228546" y="2073042"/>
                <a:ext cx="526106" cy="707886"/>
              </a:xfrm>
              <a:prstGeom prst="rect">
                <a:avLst/>
              </a:prstGeom>
              <a:noFill/>
            </p:spPr>
            <p:txBody>
              <a:bodyPr wrap="none" rtlCol="0">
                <a:spAutoFit/>
              </a:bodyPr>
              <a:lstStyle/>
              <a:p>
                <a:r>
                  <a:rPr lang="de-DE" sz="4000" b="1" dirty="0" smtClean="0"/>
                  <a:t>V</a:t>
                </a:r>
                <a:endParaRPr lang="de-DE" sz="4000" b="1" dirty="0"/>
              </a:p>
            </p:txBody>
          </p:sp>
          <p:sp>
            <p:nvSpPr>
              <p:cNvPr id="78" name="Textfeld 77"/>
              <p:cNvSpPr txBox="1"/>
              <p:nvPr/>
            </p:nvSpPr>
            <p:spPr>
              <a:xfrm>
                <a:off x="6156176" y="2204864"/>
                <a:ext cx="497252" cy="707886"/>
              </a:xfrm>
              <a:prstGeom prst="rect">
                <a:avLst/>
              </a:prstGeom>
              <a:noFill/>
            </p:spPr>
            <p:txBody>
              <a:bodyPr wrap="none" rtlCol="0">
                <a:spAutoFit/>
              </a:bodyPr>
              <a:lstStyle/>
              <a:p>
                <a:r>
                  <a:rPr lang="de-DE" sz="4000" b="1" dirty="0" smtClean="0">
                    <a:solidFill>
                      <a:srgbClr val="00FF00"/>
                    </a:solidFill>
                    <a:effectLst>
                      <a:outerShdw blurRad="38100" dist="38100" dir="2700000" algn="tl">
                        <a:srgbClr val="000000">
                          <a:alpha val="43137"/>
                        </a:srgbClr>
                      </a:outerShdw>
                    </a:effectLst>
                  </a:rPr>
                  <a:t>?</a:t>
                </a:r>
                <a:endParaRPr lang="de-DE" sz="4000" dirty="0">
                  <a:solidFill>
                    <a:srgbClr val="00FF00"/>
                  </a:solidFill>
                  <a:effectLst>
                    <a:outerShdw blurRad="38100" dist="38100" dir="2700000" algn="tl">
                      <a:srgbClr val="000000">
                        <a:alpha val="43137"/>
                      </a:srgbClr>
                    </a:outerShdw>
                  </a:effectLst>
                </a:endParaRPr>
              </a:p>
            </p:txBody>
          </p:sp>
          <p:grpSp>
            <p:nvGrpSpPr>
              <p:cNvPr id="79" name="Gruppieren 209"/>
              <p:cNvGrpSpPr/>
              <p:nvPr/>
            </p:nvGrpSpPr>
            <p:grpSpPr>
              <a:xfrm>
                <a:off x="4932040" y="3356992"/>
                <a:ext cx="3024336" cy="360040"/>
                <a:chOff x="1115616" y="4149080"/>
                <a:chExt cx="3024336" cy="360040"/>
              </a:xfrm>
            </p:grpSpPr>
            <p:sp>
              <p:nvSpPr>
                <p:cNvPr id="80" name="Abgerundetes Rechteck 79"/>
                <p:cNvSpPr/>
                <p:nvPr/>
              </p:nvSpPr>
              <p:spPr>
                <a:xfrm>
                  <a:off x="1115616"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Abgerundetes Rechteck 80"/>
                <p:cNvSpPr/>
                <p:nvPr/>
              </p:nvSpPr>
              <p:spPr>
                <a:xfrm>
                  <a:off x="1547664"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Abgerundetes Rechteck 81"/>
                <p:cNvSpPr/>
                <p:nvPr/>
              </p:nvSpPr>
              <p:spPr>
                <a:xfrm>
                  <a:off x="1979712"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Abgerundetes Rechteck 82"/>
                <p:cNvSpPr/>
                <p:nvPr/>
              </p:nvSpPr>
              <p:spPr>
                <a:xfrm>
                  <a:off x="2411760"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Abgerundetes Rechteck 83"/>
                <p:cNvSpPr/>
                <p:nvPr/>
              </p:nvSpPr>
              <p:spPr>
                <a:xfrm>
                  <a:off x="2843808"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Abgerundetes Rechteck 84"/>
                <p:cNvSpPr/>
                <p:nvPr/>
              </p:nvSpPr>
              <p:spPr>
                <a:xfrm>
                  <a:off x="3275856"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Abgerundetes Rechteck 85"/>
                <p:cNvSpPr/>
                <p:nvPr/>
              </p:nvSpPr>
              <p:spPr>
                <a:xfrm>
                  <a:off x="3707904"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65" name="Abgerundetes Rechteck 64"/>
            <p:cNvSpPr/>
            <p:nvPr/>
          </p:nvSpPr>
          <p:spPr>
            <a:xfrm>
              <a:off x="4644008" y="198884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 </a:t>
              </a:r>
              <a:endParaRPr lang="de-DE" sz="1000" b="1" dirty="0">
                <a:solidFill>
                  <a:schemeClr val="tx1"/>
                </a:solidFill>
                <a:latin typeface="Arial" pitchFamily="34" charset="0"/>
                <a:cs typeface="Arial" pitchFamily="34" charset="0"/>
              </a:endParaRPr>
            </a:p>
          </p:txBody>
        </p:sp>
      </p:grpSp>
      <p:grpSp>
        <p:nvGrpSpPr>
          <p:cNvPr id="111" name="Gruppieren 110"/>
          <p:cNvGrpSpPr/>
          <p:nvPr/>
        </p:nvGrpSpPr>
        <p:grpSpPr>
          <a:xfrm>
            <a:off x="179512" y="4340596"/>
            <a:ext cx="3572089" cy="2328764"/>
            <a:chOff x="2411760" y="2780928"/>
            <a:chExt cx="3572089" cy="2328764"/>
          </a:xfrm>
        </p:grpSpPr>
        <p:grpSp>
          <p:nvGrpSpPr>
            <p:cNvPr id="112" name="Gruppieren 66"/>
            <p:cNvGrpSpPr/>
            <p:nvPr/>
          </p:nvGrpSpPr>
          <p:grpSpPr>
            <a:xfrm>
              <a:off x="2411760" y="2780928"/>
              <a:ext cx="3572089" cy="2328764"/>
              <a:chOff x="2411760" y="2780928"/>
              <a:chExt cx="3572089" cy="2328764"/>
            </a:xfrm>
          </p:grpSpPr>
          <p:sp>
            <p:nvSpPr>
              <p:cNvPr id="114" name="Abgerundetes Rechteck 113"/>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 </a:t>
                </a:r>
                <a:endParaRPr lang="de-DE" sz="1000" b="1" dirty="0">
                  <a:solidFill>
                    <a:schemeClr val="tx1"/>
                  </a:solidFill>
                  <a:latin typeface="Arial" pitchFamily="34" charset="0"/>
                  <a:cs typeface="Arial" pitchFamily="34" charset="0"/>
                </a:endParaRPr>
              </a:p>
            </p:txBody>
          </p:sp>
          <p:grpSp>
            <p:nvGrpSpPr>
              <p:cNvPr id="115" name="Gruppieren 64"/>
              <p:cNvGrpSpPr/>
              <p:nvPr/>
            </p:nvGrpSpPr>
            <p:grpSpPr>
              <a:xfrm>
                <a:off x="2411760" y="2780928"/>
                <a:ext cx="3572089" cy="2328764"/>
                <a:chOff x="2411760" y="2780928"/>
                <a:chExt cx="3572089" cy="2328764"/>
              </a:xfrm>
            </p:grpSpPr>
            <p:grpSp>
              <p:nvGrpSpPr>
                <p:cNvPr id="116" name="Gruppieren 99"/>
                <p:cNvGrpSpPr/>
                <p:nvPr/>
              </p:nvGrpSpPr>
              <p:grpSpPr>
                <a:xfrm>
                  <a:off x="2411760" y="2780928"/>
                  <a:ext cx="3572089" cy="2328006"/>
                  <a:chOff x="2411760" y="2780928"/>
                  <a:chExt cx="3572089" cy="2328006"/>
                </a:xfrm>
              </p:grpSpPr>
              <p:sp>
                <p:nvSpPr>
                  <p:cNvPr id="118" name="Abgerundetes Rechteck 117"/>
                  <p:cNvSpPr/>
                  <p:nvPr/>
                </p:nvSpPr>
                <p:spPr>
                  <a:xfrm>
                    <a:off x="342063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9" name="Ellipse 118"/>
                  <p:cNvSpPr/>
                  <p:nvPr/>
                </p:nvSpPr>
                <p:spPr>
                  <a:xfrm>
                    <a:off x="2411760" y="3068960"/>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33</a:t>
                    </a:r>
                    <a:endParaRPr lang="de-DE" b="1" dirty="0">
                      <a:latin typeface="Arial" pitchFamily="34" charset="0"/>
                      <a:cs typeface="Arial" pitchFamily="34" charset="0"/>
                    </a:endParaRPr>
                  </a:p>
                </p:txBody>
              </p:sp>
              <p:grpSp>
                <p:nvGrpSpPr>
                  <p:cNvPr id="120" name="Gruppieren 397"/>
                  <p:cNvGrpSpPr/>
                  <p:nvPr/>
                </p:nvGrpSpPr>
                <p:grpSpPr>
                  <a:xfrm>
                    <a:off x="2802864" y="2780928"/>
                    <a:ext cx="3180985" cy="1656184"/>
                    <a:chOff x="5148497" y="1412776"/>
                    <a:chExt cx="2964528" cy="1554490"/>
                  </a:xfrm>
                </p:grpSpPr>
                <p:grpSp>
                  <p:nvGrpSpPr>
                    <p:cNvPr id="132"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45" name="Ellipse 144"/>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 name="Ellipse 151"/>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3" name="Ellipse 152"/>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4" name="Ellipse 153"/>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5" name="Ellipse 154"/>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33"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34" name="Ellipse 133"/>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1" name="Ellipse 140"/>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21" name="Textfeld 120"/>
                  <p:cNvSpPr txBox="1"/>
                  <p:nvPr/>
                </p:nvSpPr>
                <p:spPr>
                  <a:xfrm>
                    <a:off x="3681250" y="4342166"/>
                    <a:ext cx="1322798" cy="461665"/>
                  </a:xfrm>
                  <a:prstGeom prst="rect">
                    <a:avLst/>
                  </a:prstGeom>
                  <a:noFill/>
                </p:spPr>
                <p:txBody>
                  <a:bodyPr wrap="none" rtlCol="0">
                    <a:spAutoFit/>
                  </a:bodyPr>
                  <a:lstStyle/>
                  <a:p>
                    <a:r>
                      <a:rPr lang="de-DE" sz="2000" dirty="0" smtClean="0"/>
                      <a:t>?+? =  </a:t>
                    </a:r>
                    <a:r>
                      <a:rPr lang="de-DE" sz="2400" b="1" dirty="0" smtClean="0"/>
                      <a:t>43</a:t>
                    </a:r>
                    <a:endParaRPr lang="de-DE" sz="2400" b="1" dirty="0"/>
                  </a:p>
                </p:txBody>
              </p:sp>
              <p:sp>
                <p:nvSpPr>
                  <p:cNvPr id="122" name="Textfeld 121"/>
                  <p:cNvSpPr txBox="1"/>
                  <p:nvPr/>
                </p:nvSpPr>
                <p:spPr>
                  <a:xfrm>
                    <a:off x="3851920" y="2852936"/>
                    <a:ext cx="595035" cy="830997"/>
                  </a:xfrm>
                  <a:prstGeom prst="rect">
                    <a:avLst/>
                  </a:prstGeom>
                  <a:noFill/>
                </p:spPr>
                <p:txBody>
                  <a:bodyPr wrap="none" rtlCol="0">
                    <a:spAutoFit/>
                  </a:bodyPr>
                  <a:lstStyle/>
                  <a:p>
                    <a:r>
                      <a:rPr lang="de-DE" sz="4800" b="1" dirty="0" smtClean="0">
                        <a:effectLst>
                          <a:outerShdw blurRad="38100" dist="38100" dir="2700000" algn="tl">
                            <a:srgbClr val="000000">
                              <a:alpha val="43137"/>
                            </a:srgbClr>
                          </a:outerShdw>
                        </a:effectLst>
                      </a:rPr>
                      <a:t>E</a:t>
                    </a:r>
                    <a:endParaRPr lang="de-DE" sz="4800" b="1" dirty="0">
                      <a:effectLst>
                        <a:outerShdw blurRad="38100" dist="38100" dir="2700000" algn="tl">
                          <a:srgbClr val="000000">
                            <a:alpha val="43137"/>
                          </a:srgbClr>
                        </a:outerShdw>
                      </a:effectLst>
                    </a:endParaRPr>
                  </a:p>
                </p:txBody>
              </p:sp>
              <p:sp>
                <p:nvSpPr>
                  <p:cNvPr id="123" name="Textfeld 122"/>
                  <p:cNvSpPr txBox="1"/>
                  <p:nvPr/>
                </p:nvSpPr>
                <p:spPr>
                  <a:xfrm>
                    <a:off x="3563888" y="3462099"/>
                    <a:ext cx="595035" cy="830997"/>
                  </a:xfrm>
                  <a:prstGeom prst="rect">
                    <a:avLst/>
                  </a:prstGeom>
                  <a:noFill/>
                </p:spPr>
                <p:txBody>
                  <a:bodyPr wrap="none" rtlCol="0">
                    <a:spAutoFit/>
                  </a:bodyPr>
                  <a:lstStyle/>
                  <a:p>
                    <a:r>
                      <a:rPr lang="de-DE" sz="4800" b="1" dirty="0" smtClean="0">
                        <a:effectLst>
                          <a:outerShdw blurRad="38100" dist="38100" dir="2700000" algn="tl">
                            <a:srgbClr val="000000">
                              <a:alpha val="43137"/>
                            </a:srgbClr>
                          </a:outerShdw>
                        </a:effectLst>
                      </a:rPr>
                      <a:t>S</a:t>
                    </a:r>
                    <a:endParaRPr lang="de-DE" sz="4800" b="1" dirty="0">
                      <a:effectLst>
                        <a:outerShdw blurRad="38100" dist="38100" dir="2700000" algn="tl">
                          <a:srgbClr val="000000">
                            <a:alpha val="43137"/>
                          </a:srgbClr>
                        </a:outerShdw>
                      </a:effectLst>
                    </a:endParaRPr>
                  </a:p>
                </p:txBody>
              </p:sp>
              <p:sp>
                <p:nvSpPr>
                  <p:cNvPr id="124" name="Textfeld 123"/>
                  <p:cNvSpPr txBox="1"/>
                  <p:nvPr/>
                </p:nvSpPr>
                <p:spPr>
                  <a:xfrm>
                    <a:off x="5271402" y="3140968"/>
                    <a:ext cx="607859" cy="923330"/>
                  </a:xfrm>
                  <a:prstGeom prst="rect">
                    <a:avLst/>
                  </a:prstGeom>
                  <a:noFill/>
                </p:spPr>
                <p:txBody>
                  <a:bodyPr wrap="none" rtlCol="0">
                    <a:spAutoFit/>
                  </a:bodyPr>
                  <a:lstStyle/>
                  <a:p>
                    <a:r>
                      <a:rPr lang="de-DE" sz="5400" b="1" dirty="0" smtClean="0">
                        <a:solidFill>
                          <a:srgbClr val="7030A0"/>
                        </a:solidFill>
                        <a:effectLst>
                          <a:outerShdw blurRad="38100" dist="38100" dir="2700000" algn="tl">
                            <a:srgbClr val="000000">
                              <a:alpha val="43137"/>
                            </a:srgbClr>
                          </a:outerShdw>
                        </a:effectLst>
                        <a:latin typeface="Arial" pitchFamily="34" charset="0"/>
                        <a:cs typeface="Arial" pitchFamily="34" charset="0"/>
                      </a:rPr>
                      <a:t>?</a:t>
                    </a:r>
                    <a:endParaRPr lang="de-DE" sz="5400" dirty="0">
                      <a:solidFill>
                        <a:srgbClr val="7030A0"/>
                      </a:solidFill>
                      <a:effectLst>
                        <a:outerShdw blurRad="38100" dist="38100" dir="2700000" algn="tl">
                          <a:srgbClr val="000000">
                            <a:alpha val="43137"/>
                          </a:srgbClr>
                        </a:outerShdw>
                      </a:effectLst>
                      <a:latin typeface="Arial" pitchFamily="34" charset="0"/>
                      <a:cs typeface="Arial" pitchFamily="34" charset="0"/>
                    </a:endParaRPr>
                  </a:p>
                </p:txBody>
              </p:sp>
              <p:sp>
                <p:nvSpPr>
                  <p:cNvPr id="125" name="Abgerundetes Rechteck 124"/>
                  <p:cNvSpPr/>
                  <p:nvPr/>
                </p:nvSpPr>
                <p:spPr>
                  <a:xfrm>
                    <a:off x="3010816" y="474889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Abgerundetes Rechteck 125"/>
                  <p:cNvSpPr/>
                  <p:nvPr/>
                </p:nvSpPr>
                <p:spPr>
                  <a:xfrm>
                    <a:off x="3442864" y="474889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 name="Abgerundetes Rechteck 126"/>
                  <p:cNvSpPr/>
                  <p:nvPr/>
                </p:nvSpPr>
                <p:spPr>
                  <a:xfrm>
                    <a:off x="3874912" y="474889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8" name="Abgerundetes Rechteck 127"/>
                  <p:cNvSpPr/>
                  <p:nvPr/>
                </p:nvSpPr>
                <p:spPr>
                  <a:xfrm>
                    <a:off x="4306960" y="474889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9" name="Abgerundetes Rechteck 128"/>
                  <p:cNvSpPr/>
                  <p:nvPr/>
                </p:nvSpPr>
                <p:spPr>
                  <a:xfrm>
                    <a:off x="4739008" y="474889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0" name="Textfeld 129"/>
                  <p:cNvSpPr txBox="1"/>
                  <p:nvPr/>
                </p:nvSpPr>
                <p:spPr>
                  <a:xfrm>
                    <a:off x="3100045" y="3068960"/>
                    <a:ext cx="607859" cy="923330"/>
                  </a:xfrm>
                  <a:prstGeom prst="rect">
                    <a:avLst/>
                  </a:prstGeom>
                  <a:noFill/>
                </p:spPr>
                <p:txBody>
                  <a:bodyPr wrap="none" rtlCol="0">
                    <a:spAutoFit/>
                  </a:bodyPr>
                  <a:lstStyle/>
                  <a:p>
                    <a:r>
                      <a:rPr lang="de-DE" sz="5400" b="1" dirty="0" smtClean="0">
                        <a:solidFill>
                          <a:srgbClr val="00FF00"/>
                        </a:solidFill>
                        <a:effectLst>
                          <a:outerShdw blurRad="38100" dist="38100" dir="2700000" algn="tl">
                            <a:srgbClr val="000000">
                              <a:alpha val="43137"/>
                            </a:srgbClr>
                          </a:outerShdw>
                        </a:effectLst>
                      </a:rPr>
                      <a:t>?</a:t>
                    </a:r>
                    <a:endParaRPr lang="de-DE" sz="5400" dirty="0">
                      <a:solidFill>
                        <a:srgbClr val="00FF00"/>
                      </a:solidFill>
                      <a:effectLst>
                        <a:outerShdw blurRad="38100" dist="38100" dir="2700000" algn="tl">
                          <a:srgbClr val="000000">
                            <a:alpha val="43137"/>
                          </a:srgbClr>
                        </a:outerShdw>
                      </a:effectLst>
                    </a:endParaRPr>
                  </a:p>
                </p:txBody>
              </p:sp>
              <p:sp>
                <p:nvSpPr>
                  <p:cNvPr id="131" name="Textfeld 130"/>
                  <p:cNvSpPr txBox="1"/>
                  <p:nvPr/>
                </p:nvSpPr>
                <p:spPr>
                  <a:xfrm>
                    <a:off x="4625037" y="3462099"/>
                    <a:ext cx="663964" cy="830997"/>
                  </a:xfrm>
                  <a:prstGeom prst="rect">
                    <a:avLst/>
                  </a:prstGeom>
                  <a:noFill/>
                </p:spPr>
                <p:txBody>
                  <a:bodyPr wrap="none" rtlCol="0">
                    <a:spAutoFit/>
                  </a:bodyPr>
                  <a:lstStyle/>
                  <a:p>
                    <a:r>
                      <a:rPr lang="de-DE" sz="4800" b="1" dirty="0" smtClean="0">
                        <a:effectLst>
                          <a:outerShdw blurRad="38100" dist="38100" dir="2700000" algn="tl">
                            <a:srgbClr val="000000">
                              <a:alpha val="43137"/>
                            </a:srgbClr>
                          </a:outerShdw>
                        </a:effectLst>
                      </a:rPr>
                      <a:t>G</a:t>
                    </a:r>
                    <a:endParaRPr lang="de-DE" sz="4800" b="1" dirty="0">
                      <a:effectLst>
                        <a:outerShdw blurRad="38100" dist="38100" dir="2700000" algn="tl">
                          <a:srgbClr val="000000">
                            <a:alpha val="43137"/>
                          </a:srgbClr>
                        </a:outerShdw>
                      </a:effectLst>
                    </a:endParaRPr>
                  </a:p>
                </p:txBody>
              </p:sp>
            </p:grpSp>
            <p:sp>
              <p:nvSpPr>
                <p:cNvPr id="117" name="Abgerundetes Rechteck 116"/>
                <p:cNvSpPr/>
                <p:nvPr/>
              </p:nvSpPr>
              <p:spPr>
                <a:xfrm>
                  <a:off x="5170298" y="47496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13" name="Textfeld 112"/>
            <p:cNvSpPr txBox="1"/>
            <p:nvPr/>
          </p:nvSpPr>
          <p:spPr>
            <a:xfrm>
              <a:off x="4572000" y="2924944"/>
              <a:ext cx="595035" cy="830997"/>
            </a:xfrm>
            <a:prstGeom prst="rect">
              <a:avLst/>
            </a:prstGeom>
            <a:noFill/>
          </p:spPr>
          <p:txBody>
            <a:bodyPr wrap="none" rtlCol="0">
              <a:spAutoFit/>
            </a:bodyPr>
            <a:lstStyle/>
            <a:p>
              <a:r>
                <a:rPr lang="de-DE" sz="4800" b="1" dirty="0" smtClean="0">
                  <a:effectLst>
                    <a:outerShdw blurRad="38100" dist="38100" dir="2700000" algn="tl">
                      <a:srgbClr val="000000">
                        <a:alpha val="43137"/>
                      </a:srgbClr>
                    </a:outerShdw>
                  </a:effectLst>
                </a:rPr>
                <a:t>E</a:t>
              </a:r>
              <a:endParaRPr lang="de-DE" sz="4800" b="1" dirty="0">
                <a:effectLst>
                  <a:outerShdw blurRad="38100" dist="38100" dir="2700000" algn="tl">
                    <a:srgbClr val="000000">
                      <a:alpha val="43137"/>
                    </a:srgbClr>
                  </a:outerShdw>
                </a:effectLst>
              </a:endParaRPr>
            </a:p>
          </p:txBody>
        </p:sp>
      </p:grpSp>
      <p:sp>
        <p:nvSpPr>
          <p:cNvPr id="156" name="Textfeld 155"/>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031-033</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graphicFrame>
        <p:nvGraphicFramePr>
          <p:cNvPr id="498" name="Tabelle 497"/>
          <p:cNvGraphicFramePr>
            <a:graphicFrameLocks noGrp="1"/>
          </p:cNvGraphicFramePr>
          <p:nvPr/>
        </p:nvGraphicFramePr>
        <p:xfrm>
          <a:off x="948587" y="505549"/>
          <a:ext cx="7195170" cy="234281"/>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34281">
                <a:tc>
                  <a:txBody>
                    <a:bodyPr/>
                    <a:lstStyle/>
                    <a:p>
                      <a:pPr algn="ctr" fontAlgn="b"/>
                      <a:r>
                        <a:rPr lang="de-DE" sz="1400" b="0"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aphicFrame>
        <p:nvGraphicFramePr>
          <p:cNvPr id="499" name="Tabelle 498"/>
          <p:cNvGraphicFramePr>
            <a:graphicFrameLocks noGrp="1"/>
          </p:cNvGraphicFramePr>
          <p:nvPr/>
        </p:nvGraphicFramePr>
        <p:xfrm>
          <a:off x="945722" y="743954"/>
          <a:ext cx="7200900" cy="26565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265652">
                <a:tc>
                  <a:txBody>
                    <a:bodyPr/>
                    <a:lstStyle/>
                    <a:p>
                      <a:pPr algn="ctr" fontAlgn="b"/>
                      <a:r>
                        <a:rPr lang="de-DE" sz="1600" b="0"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500" name="Textfeld 499"/>
          <p:cNvSpPr txBox="1"/>
          <p:nvPr/>
        </p:nvSpPr>
        <p:spPr>
          <a:xfrm>
            <a:off x="971600" y="980728"/>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980728"/>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09" name="Textfeld 208"/>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0"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pSp>
        <p:nvGrpSpPr>
          <p:cNvPr id="66" name="Gruppieren 65"/>
          <p:cNvGrpSpPr/>
          <p:nvPr/>
        </p:nvGrpSpPr>
        <p:grpSpPr>
          <a:xfrm>
            <a:off x="219621" y="1340768"/>
            <a:ext cx="3644932" cy="2304256"/>
            <a:chOff x="219621" y="4077072"/>
            <a:chExt cx="3644932" cy="2304256"/>
          </a:xfrm>
        </p:grpSpPr>
        <p:grpSp>
          <p:nvGrpSpPr>
            <p:cNvPr id="211" name="Gruppieren 210"/>
            <p:cNvGrpSpPr/>
            <p:nvPr/>
          </p:nvGrpSpPr>
          <p:grpSpPr>
            <a:xfrm>
              <a:off x="219621" y="4077072"/>
              <a:ext cx="3644932" cy="2304256"/>
              <a:chOff x="219621" y="4077072"/>
              <a:chExt cx="3644932" cy="2304256"/>
            </a:xfrm>
          </p:grpSpPr>
          <p:sp>
            <p:nvSpPr>
              <p:cNvPr id="182" name="Ellipse 181"/>
              <p:cNvSpPr/>
              <p:nvPr/>
            </p:nvSpPr>
            <p:spPr>
              <a:xfrm>
                <a:off x="219621" y="4389814"/>
                <a:ext cx="648072" cy="400984"/>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34</a:t>
                </a:r>
                <a:endParaRPr lang="de-DE" b="1" dirty="0">
                  <a:latin typeface="Arial" pitchFamily="34" charset="0"/>
                  <a:cs typeface="Arial" pitchFamily="34" charset="0"/>
                </a:endParaRPr>
              </a:p>
            </p:txBody>
          </p:sp>
          <p:sp>
            <p:nvSpPr>
              <p:cNvPr id="177" name="Abgerundetes Rechteck 176"/>
              <p:cNvSpPr/>
              <p:nvPr/>
            </p:nvSpPr>
            <p:spPr>
              <a:xfrm>
                <a:off x="1259632" y="5589240"/>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8" name="Gruppieren 422"/>
              <p:cNvGrpSpPr/>
              <p:nvPr/>
            </p:nvGrpSpPr>
            <p:grpSpPr>
              <a:xfrm>
                <a:off x="683568" y="4077072"/>
                <a:ext cx="3180985" cy="1656184"/>
                <a:chOff x="5148497" y="1412776"/>
                <a:chExt cx="2964528" cy="1554490"/>
              </a:xfrm>
            </p:grpSpPr>
            <p:grpSp>
              <p:nvGrpSpPr>
                <p:cNvPr id="9"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37" name="Ellipse 436"/>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8" name="Ellipse 437"/>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9" name="Ellipse 438"/>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0" name="Ellipse 439"/>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1" name="Ellipse 440"/>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2" name="Ellipse 441"/>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3" name="Ellipse 442"/>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4" name="Ellipse 443"/>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5" name="Ellipse 444"/>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6" name="Ellipse 445"/>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7" name="Ellipse 446"/>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0"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26" name="Ellipse 425"/>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7" name="Ellipse 426"/>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8" name="Ellipse 427"/>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9" name="Ellipse 428"/>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0" name="Ellipse 429"/>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1" name="Ellipse 430"/>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2" name="Ellipse 431"/>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3" name="Ellipse 432"/>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4" name="Ellipse 433"/>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5" name="Ellipse 434"/>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6" name="Ellipse 435"/>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5" name="Textfeld 504"/>
              <p:cNvSpPr txBox="1"/>
              <p:nvPr/>
            </p:nvSpPr>
            <p:spPr>
              <a:xfrm>
                <a:off x="1558490" y="5616536"/>
                <a:ext cx="1221809" cy="461665"/>
              </a:xfrm>
              <a:prstGeom prst="rect">
                <a:avLst/>
              </a:prstGeom>
              <a:noFill/>
            </p:spPr>
            <p:txBody>
              <a:bodyPr wrap="none" rtlCol="0">
                <a:spAutoFit/>
              </a:bodyPr>
              <a:lstStyle/>
              <a:p>
                <a:r>
                  <a:rPr lang="de-DE" sz="2000" dirty="0" smtClean="0"/>
                  <a:t>?+?  =  </a:t>
                </a:r>
                <a:r>
                  <a:rPr lang="de-DE" sz="2400" b="1" dirty="0" smtClean="0"/>
                  <a:t>3</a:t>
                </a:r>
                <a:endParaRPr lang="de-DE" sz="2400" b="1" dirty="0"/>
              </a:p>
            </p:txBody>
          </p:sp>
          <p:sp>
            <p:nvSpPr>
              <p:cNvPr id="263" name="Textfeld 262"/>
              <p:cNvSpPr txBox="1"/>
              <p:nvPr/>
            </p:nvSpPr>
            <p:spPr>
              <a:xfrm>
                <a:off x="1626476" y="4221088"/>
                <a:ext cx="497252" cy="707886"/>
              </a:xfrm>
              <a:prstGeom prst="rect">
                <a:avLst/>
              </a:prstGeom>
              <a:noFill/>
            </p:spPr>
            <p:txBody>
              <a:bodyPr wrap="none" rtlCol="0">
                <a:spAutoFit/>
              </a:bodyPr>
              <a:lstStyle/>
              <a:p>
                <a:r>
                  <a:rPr lang="de-DE" sz="4000" b="1" dirty="0" smtClean="0"/>
                  <a:t>T</a:t>
                </a:r>
                <a:endParaRPr lang="de-DE" sz="4000" b="1" dirty="0"/>
              </a:p>
            </p:txBody>
          </p:sp>
          <p:sp>
            <p:nvSpPr>
              <p:cNvPr id="242" name="Textfeld 241"/>
              <p:cNvSpPr txBox="1"/>
              <p:nvPr/>
            </p:nvSpPr>
            <p:spPr>
              <a:xfrm>
                <a:off x="1691680" y="4941168"/>
                <a:ext cx="554960" cy="707886"/>
              </a:xfrm>
              <a:prstGeom prst="rect">
                <a:avLst/>
              </a:prstGeom>
              <a:noFill/>
            </p:spPr>
            <p:txBody>
              <a:bodyPr wrap="none" rtlCol="0">
                <a:spAutoFit/>
              </a:bodyPr>
              <a:lstStyle/>
              <a:p>
                <a:r>
                  <a:rPr lang="de-DE" sz="4000" b="1" dirty="0" smtClean="0"/>
                  <a:t>R</a:t>
                </a:r>
                <a:endParaRPr lang="de-DE" sz="4000" b="1" dirty="0"/>
              </a:p>
            </p:txBody>
          </p:sp>
          <p:sp>
            <p:nvSpPr>
              <p:cNvPr id="518" name="Textfeld 517"/>
              <p:cNvSpPr txBox="1"/>
              <p:nvPr/>
            </p:nvSpPr>
            <p:spPr>
              <a:xfrm>
                <a:off x="2339752" y="4293096"/>
                <a:ext cx="497252" cy="707886"/>
              </a:xfrm>
              <a:prstGeom prst="rect">
                <a:avLst/>
              </a:prstGeom>
              <a:noFill/>
            </p:spPr>
            <p:txBody>
              <a:bodyPr wrap="none" rtlCol="0">
                <a:spAutoFit/>
              </a:bodyPr>
              <a:lstStyle/>
              <a:p>
                <a:r>
                  <a:rPr lang="de-DE" sz="4000" b="1" dirty="0" smtClean="0">
                    <a:solidFill>
                      <a:srgbClr val="00FF00"/>
                    </a:solidFill>
                    <a:effectLst>
                      <a:outerShdw blurRad="38100" dist="38100" dir="2700000" algn="tl">
                        <a:srgbClr val="000000">
                          <a:alpha val="43137"/>
                        </a:srgbClr>
                      </a:outerShdw>
                    </a:effectLst>
                  </a:rPr>
                  <a:t>?</a:t>
                </a:r>
                <a:endParaRPr lang="de-DE" sz="4000" dirty="0">
                  <a:solidFill>
                    <a:srgbClr val="00FF00"/>
                  </a:solidFill>
                  <a:effectLst>
                    <a:outerShdw blurRad="38100" dist="38100" dir="2700000" algn="tl">
                      <a:srgbClr val="000000">
                        <a:alpha val="43137"/>
                      </a:srgbClr>
                    </a:outerShdw>
                  </a:effectLst>
                </a:endParaRPr>
              </a:p>
            </p:txBody>
          </p:sp>
          <p:sp>
            <p:nvSpPr>
              <p:cNvPr id="519" name="Textfeld 518"/>
              <p:cNvSpPr txBox="1"/>
              <p:nvPr/>
            </p:nvSpPr>
            <p:spPr>
              <a:xfrm>
                <a:off x="1043608" y="4725144"/>
                <a:ext cx="497252" cy="707886"/>
              </a:xfrm>
              <a:prstGeom prst="rect">
                <a:avLst/>
              </a:prstGeom>
              <a:noFill/>
            </p:spPr>
            <p:txBody>
              <a:bodyPr wrap="none" rtlCol="0">
                <a:spAutoFit/>
              </a:bodyPr>
              <a:lstStyle/>
              <a:p>
                <a:r>
                  <a:rPr lang="de-DE" sz="4000" b="1" dirty="0" smtClean="0">
                    <a:solidFill>
                      <a:srgbClr val="C00000"/>
                    </a:solidFill>
                    <a:effectLst>
                      <a:outerShdw blurRad="38100" dist="38100" dir="2700000" algn="tl">
                        <a:srgbClr val="000000">
                          <a:alpha val="43137"/>
                        </a:srgbClr>
                      </a:outerShdw>
                    </a:effectLst>
                  </a:rPr>
                  <a:t>?</a:t>
                </a:r>
                <a:endParaRPr lang="de-DE" sz="4000" dirty="0">
                  <a:solidFill>
                    <a:srgbClr val="C00000"/>
                  </a:solidFill>
                  <a:effectLst>
                    <a:outerShdw blurRad="38100" dist="38100" dir="2700000" algn="tl">
                      <a:srgbClr val="000000">
                        <a:alpha val="43137"/>
                      </a:srgbClr>
                    </a:outerShdw>
                  </a:effectLst>
                </a:endParaRPr>
              </a:p>
            </p:txBody>
          </p:sp>
          <p:grpSp>
            <p:nvGrpSpPr>
              <p:cNvPr id="19" name="Gruppieren 124"/>
              <p:cNvGrpSpPr/>
              <p:nvPr/>
            </p:nvGrpSpPr>
            <p:grpSpPr>
              <a:xfrm>
                <a:off x="838951" y="6021288"/>
                <a:ext cx="2592288" cy="360040"/>
                <a:chOff x="1046031" y="3573016"/>
                <a:chExt cx="2592288" cy="360040"/>
              </a:xfrm>
            </p:grpSpPr>
            <p:sp>
              <p:nvSpPr>
                <p:cNvPr id="199" name="Abgerundetes Rechteck 198"/>
                <p:cNvSpPr/>
                <p:nvPr/>
              </p:nvSpPr>
              <p:spPr>
                <a:xfrm>
                  <a:off x="1046031"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0" name="Abgerundetes Rechteck 199"/>
                <p:cNvSpPr/>
                <p:nvPr/>
              </p:nvSpPr>
              <p:spPr>
                <a:xfrm>
                  <a:off x="1478079"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1" name="Abgerundetes Rechteck 200"/>
                <p:cNvSpPr/>
                <p:nvPr/>
              </p:nvSpPr>
              <p:spPr>
                <a:xfrm>
                  <a:off x="1910127"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2" name="Abgerundetes Rechteck 201"/>
                <p:cNvSpPr/>
                <p:nvPr/>
              </p:nvSpPr>
              <p:spPr>
                <a:xfrm>
                  <a:off x="2342175"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3" name="Abgerundetes Rechteck 202"/>
                <p:cNvSpPr/>
                <p:nvPr/>
              </p:nvSpPr>
              <p:spPr>
                <a:xfrm>
                  <a:off x="2774223"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4" name="Abgerundetes Rechteck 203"/>
                <p:cNvSpPr/>
                <p:nvPr/>
              </p:nvSpPr>
              <p:spPr>
                <a:xfrm>
                  <a:off x="3206271"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86" name="Textfeld 185"/>
              <p:cNvSpPr txBox="1"/>
              <p:nvPr/>
            </p:nvSpPr>
            <p:spPr>
              <a:xfrm>
                <a:off x="3059832" y="4365104"/>
                <a:ext cx="526106" cy="707886"/>
              </a:xfrm>
              <a:prstGeom prst="rect">
                <a:avLst/>
              </a:prstGeom>
              <a:noFill/>
            </p:spPr>
            <p:txBody>
              <a:bodyPr wrap="none" rtlCol="0">
                <a:spAutoFit/>
              </a:bodyPr>
              <a:lstStyle/>
              <a:p>
                <a:r>
                  <a:rPr lang="de-DE" sz="4000" b="1" dirty="0" smtClean="0"/>
                  <a:t>E</a:t>
                </a:r>
                <a:endParaRPr lang="de-DE" sz="4000" b="1" dirty="0"/>
              </a:p>
            </p:txBody>
          </p:sp>
          <p:sp>
            <p:nvSpPr>
              <p:cNvPr id="212" name="Textfeld 211"/>
              <p:cNvSpPr txBox="1"/>
              <p:nvPr/>
            </p:nvSpPr>
            <p:spPr>
              <a:xfrm>
                <a:off x="2555776" y="4797152"/>
                <a:ext cx="554960" cy="707886"/>
              </a:xfrm>
              <a:prstGeom prst="rect">
                <a:avLst/>
              </a:prstGeom>
              <a:noFill/>
            </p:spPr>
            <p:txBody>
              <a:bodyPr wrap="none" rtlCol="0">
                <a:spAutoFit/>
              </a:bodyPr>
              <a:lstStyle/>
              <a:p>
                <a:r>
                  <a:rPr lang="de-DE" sz="4000" b="1" dirty="0" smtClean="0"/>
                  <a:t>N</a:t>
                </a:r>
                <a:endParaRPr lang="de-DE" sz="4000" b="1" dirty="0"/>
              </a:p>
            </p:txBody>
          </p:sp>
        </p:grpSp>
        <p:sp>
          <p:nvSpPr>
            <p:cNvPr id="65" name="Abgerundetes Rechteck 64"/>
            <p:cNvSpPr/>
            <p:nvPr/>
          </p:nvSpPr>
          <p:spPr>
            <a:xfrm>
              <a:off x="384903" y="4757043"/>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 </a:t>
              </a:r>
              <a:endParaRPr lang="de-DE" sz="1000" b="1" dirty="0">
                <a:solidFill>
                  <a:schemeClr val="tx1"/>
                </a:solidFill>
                <a:latin typeface="Arial" pitchFamily="34" charset="0"/>
                <a:cs typeface="Arial" pitchFamily="34" charset="0"/>
              </a:endParaRPr>
            </a:p>
          </p:txBody>
        </p:sp>
      </p:grpSp>
      <p:grpSp>
        <p:nvGrpSpPr>
          <p:cNvPr id="67" name="Gruppieren 66"/>
          <p:cNvGrpSpPr/>
          <p:nvPr/>
        </p:nvGrpSpPr>
        <p:grpSpPr>
          <a:xfrm>
            <a:off x="5279447" y="2780928"/>
            <a:ext cx="3613033" cy="2304256"/>
            <a:chOff x="251520" y="4077072"/>
            <a:chExt cx="3613033" cy="2304256"/>
          </a:xfrm>
        </p:grpSpPr>
        <p:grpSp>
          <p:nvGrpSpPr>
            <p:cNvPr id="68" name="Gruppieren 193"/>
            <p:cNvGrpSpPr/>
            <p:nvPr/>
          </p:nvGrpSpPr>
          <p:grpSpPr>
            <a:xfrm>
              <a:off x="251520" y="4077072"/>
              <a:ext cx="3613033" cy="2304256"/>
              <a:chOff x="251520" y="4077072"/>
              <a:chExt cx="3613033" cy="2304256"/>
            </a:xfrm>
          </p:grpSpPr>
          <p:sp>
            <p:nvSpPr>
              <p:cNvPr id="70" name="Abgerundetes Rechteck 69"/>
              <p:cNvSpPr/>
              <p:nvPr/>
            </p:nvSpPr>
            <p:spPr>
              <a:xfrm>
                <a:off x="1403648" y="5589240"/>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1" name="Ellipse 70"/>
              <p:cNvSpPr/>
              <p:nvPr/>
            </p:nvSpPr>
            <p:spPr>
              <a:xfrm>
                <a:off x="251520" y="4293096"/>
                <a:ext cx="720080"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35</a:t>
                </a:r>
                <a:endParaRPr lang="de-DE" b="1" dirty="0">
                  <a:latin typeface="Arial" pitchFamily="34" charset="0"/>
                  <a:cs typeface="Arial" pitchFamily="34" charset="0"/>
                </a:endParaRPr>
              </a:p>
            </p:txBody>
          </p:sp>
          <p:grpSp>
            <p:nvGrpSpPr>
              <p:cNvPr id="72" name="Gruppieren 351"/>
              <p:cNvGrpSpPr/>
              <p:nvPr/>
            </p:nvGrpSpPr>
            <p:grpSpPr>
              <a:xfrm>
                <a:off x="683568" y="4077072"/>
                <a:ext cx="3180985" cy="1656184"/>
                <a:chOff x="5148497" y="1412776"/>
                <a:chExt cx="2964528" cy="1554490"/>
              </a:xfrm>
            </p:grpSpPr>
            <p:grpSp>
              <p:nvGrpSpPr>
                <p:cNvPr id="87"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0" name="Ellipse 99"/>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8"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9" name="Ellipse 88"/>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Ellipse 89"/>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Ellipse 90"/>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Ellipse 91"/>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8" name="Ellipse 97"/>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3" name="Textfeld 72"/>
              <p:cNvSpPr txBox="1"/>
              <p:nvPr/>
            </p:nvSpPr>
            <p:spPr>
              <a:xfrm>
                <a:off x="1702506" y="5616536"/>
                <a:ext cx="1393330" cy="461665"/>
              </a:xfrm>
              <a:prstGeom prst="rect">
                <a:avLst/>
              </a:prstGeom>
              <a:noFill/>
            </p:spPr>
            <p:txBody>
              <a:bodyPr wrap="none" rtlCol="0">
                <a:spAutoFit/>
              </a:bodyPr>
              <a:lstStyle/>
              <a:p>
                <a:r>
                  <a:rPr lang="de-DE" sz="2000" dirty="0" smtClean="0"/>
                  <a:t>?+?  =  </a:t>
                </a:r>
                <a:r>
                  <a:rPr lang="de-DE" sz="2400" b="1" dirty="0" smtClean="0"/>
                  <a:t>36</a:t>
                </a:r>
                <a:endParaRPr lang="de-DE" sz="2400" b="1" dirty="0"/>
              </a:p>
            </p:txBody>
          </p:sp>
          <p:sp>
            <p:nvSpPr>
              <p:cNvPr id="74" name="Textfeld 73"/>
              <p:cNvSpPr txBox="1"/>
              <p:nvPr/>
            </p:nvSpPr>
            <p:spPr>
              <a:xfrm>
                <a:off x="1712784" y="4149080"/>
                <a:ext cx="554960" cy="707886"/>
              </a:xfrm>
              <a:prstGeom prst="rect">
                <a:avLst/>
              </a:prstGeom>
              <a:noFill/>
            </p:spPr>
            <p:txBody>
              <a:bodyPr wrap="none" rtlCol="0">
                <a:spAutoFit/>
              </a:bodyPr>
              <a:lstStyle/>
              <a:p>
                <a:r>
                  <a:rPr lang="de-DE" sz="4000" b="1" dirty="0" smtClean="0"/>
                  <a:t>U</a:t>
                </a:r>
                <a:endParaRPr lang="de-DE" sz="4000" b="1" dirty="0"/>
              </a:p>
            </p:txBody>
          </p:sp>
          <p:sp>
            <p:nvSpPr>
              <p:cNvPr id="75" name="Textfeld 74"/>
              <p:cNvSpPr txBox="1"/>
              <p:nvPr/>
            </p:nvSpPr>
            <p:spPr>
              <a:xfrm>
                <a:off x="2504872" y="4797152"/>
                <a:ext cx="554960" cy="707886"/>
              </a:xfrm>
              <a:prstGeom prst="rect">
                <a:avLst/>
              </a:prstGeom>
              <a:noFill/>
            </p:spPr>
            <p:txBody>
              <a:bodyPr wrap="none" rtlCol="0">
                <a:spAutoFit/>
              </a:bodyPr>
              <a:lstStyle/>
              <a:p>
                <a:r>
                  <a:rPr lang="de-DE" sz="4000" b="1" dirty="0" smtClean="0"/>
                  <a:t>B</a:t>
                </a:r>
                <a:endParaRPr lang="de-DE" sz="4000" b="1" dirty="0"/>
              </a:p>
            </p:txBody>
          </p:sp>
          <p:sp>
            <p:nvSpPr>
              <p:cNvPr id="76" name="Textfeld 75"/>
              <p:cNvSpPr txBox="1"/>
              <p:nvPr/>
            </p:nvSpPr>
            <p:spPr>
              <a:xfrm>
                <a:off x="2418564" y="4149080"/>
                <a:ext cx="497252" cy="707886"/>
              </a:xfrm>
              <a:prstGeom prst="rect">
                <a:avLst/>
              </a:prstGeom>
              <a:noFill/>
            </p:spPr>
            <p:txBody>
              <a:bodyPr wrap="none" rtlCol="0">
                <a:spAutoFit/>
              </a:bodyPr>
              <a:lstStyle/>
              <a:p>
                <a:r>
                  <a:rPr lang="de-DE" sz="4000" b="1" dirty="0" smtClean="0">
                    <a:solidFill>
                      <a:srgbClr val="CD03A7"/>
                    </a:solidFill>
                  </a:rPr>
                  <a:t>?</a:t>
                </a:r>
                <a:endParaRPr lang="de-DE" sz="4000" dirty="0">
                  <a:solidFill>
                    <a:srgbClr val="CD03A7"/>
                  </a:solidFill>
                </a:endParaRPr>
              </a:p>
            </p:txBody>
          </p:sp>
          <p:sp>
            <p:nvSpPr>
              <p:cNvPr id="77" name="Textfeld 76"/>
              <p:cNvSpPr txBox="1"/>
              <p:nvPr/>
            </p:nvSpPr>
            <p:spPr>
              <a:xfrm>
                <a:off x="1763688" y="4869160"/>
                <a:ext cx="497252" cy="707886"/>
              </a:xfrm>
              <a:prstGeom prst="rect">
                <a:avLst/>
              </a:prstGeom>
              <a:noFill/>
            </p:spPr>
            <p:txBody>
              <a:bodyPr wrap="none" rtlCol="0">
                <a:spAutoFit/>
              </a:bodyPr>
              <a:lstStyle/>
              <a:p>
                <a:r>
                  <a:rPr lang="de-DE" sz="4000" b="1" dirty="0" smtClean="0">
                    <a:solidFill>
                      <a:srgbClr val="00FF00"/>
                    </a:solidFill>
                    <a:effectLst>
                      <a:outerShdw blurRad="38100" dist="38100" dir="2700000" algn="tl">
                        <a:srgbClr val="000000">
                          <a:alpha val="43137"/>
                        </a:srgbClr>
                      </a:outerShdw>
                    </a:effectLst>
                  </a:rPr>
                  <a:t>?</a:t>
                </a:r>
                <a:endParaRPr lang="de-DE" sz="4000" dirty="0">
                  <a:solidFill>
                    <a:srgbClr val="00FF00"/>
                  </a:solidFill>
                  <a:effectLst>
                    <a:outerShdw blurRad="38100" dist="38100" dir="2700000" algn="tl">
                      <a:srgbClr val="000000">
                        <a:alpha val="43137"/>
                      </a:srgbClr>
                    </a:outerShdw>
                  </a:effectLst>
                </a:endParaRPr>
              </a:p>
            </p:txBody>
          </p:sp>
          <p:grpSp>
            <p:nvGrpSpPr>
              <p:cNvPr id="78" name="Gruppieren 124"/>
              <p:cNvGrpSpPr/>
              <p:nvPr/>
            </p:nvGrpSpPr>
            <p:grpSpPr>
              <a:xfrm>
                <a:off x="995289" y="6021288"/>
                <a:ext cx="2592288" cy="360040"/>
                <a:chOff x="1211313" y="3573016"/>
                <a:chExt cx="2592288" cy="360040"/>
              </a:xfrm>
            </p:grpSpPr>
            <p:sp>
              <p:nvSpPr>
                <p:cNvPr id="81" name="Abgerundetes Rechteck 80"/>
                <p:cNvSpPr/>
                <p:nvPr/>
              </p:nvSpPr>
              <p:spPr>
                <a:xfrm>
                  <a:off x="1211313"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Abgerundetes Rechteck 81"/>
                <p:cNvSpPr/>
                <p:nvPr/>
              </p:nvSpPr>
              <p:spPr>
                <a:xfrm>
                  <a:off x="1643361"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Abgerundetes Rechteck 82"/>
                <p:cNvSpPr/>
                <p:nvPr/>
              </p:nvSpPr>
              <p:spPr>
                <a:xfrm>
                  <a:off x="2075409"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Abgerundetes Rechteck 83"/>
                <p:cNvSpPr/>
                <p:nvPr/>
              </p:nvSpPr>
              <p:spPr>
                <a:xfrm>
                  <a:off x="2507457"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Abgerundetes Rechteck 84"/>
                <p:cNvSpPr/>
                <p:nvPr/>
              </p:nvSpPr>
              <p:spPr>
                <a:xfrm>
                  <a:off x="2939505"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Abgerundetes Rechteck 85"/>
                <p:cNvSpPr/>
                <p:nvPr/>
              </p:nvSpPr>
              <p:spPr>
                <a:xfrm>
                  <a:off x="3371553"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79" name="Textfeld 78"/>
              <p:cNvSpPr txBox="1"/>
              <p:nvPr/>
            </p:nvSpPr>
            <p:spPr>
              <a:xfrm>
                <a:off x="1115616" y="4653136"/>
                <a:ext cx="526106" cy="707886"/>
              </a:xfrm>
              <a:prstGeom prst="rect">
                <a:avLst/>
              </a:prstGeom>
              <a:noFill/>
            </p:spPr>
            <p:txBody>
              <a:bodyPr wrap="none" rtlCol="0">
                <a:spAutoFit/>
              </a:bodyPr>
              <a:lstStyle/>
              <a:p>
                <a:r>
                  <a:rPr lang="de-DE" sz="4000" b="1" dirty="0" smtClean="0"/>
                  <a:t>E</a:t>
                </a:r>
                <a:endParaRPr lang="de-DE" sz="4000" b="1" dirty="0"/>
              </a:p>
            </p:txBody>
          </p:sp>
          <p:sp>
            <p:nvSpPr>
              <p:cNvPr id="80" name="Textfeld 79"/>
              <p:cNvSpPr txBox="1"/>
              <p:nvPr/>
            </p:nvSpPr>
            <p:spPr>
              <a:xfrm>
                <a:off x="2987824" y="4365104"/>
                <a:ext cx="583814" cy="707886"/>
              </a:xfrm>
              <a:prstGeom prst="rect">
                <a:avLst/>
              </a:prstGeom>
              <a:noFill/>
            </p:spPr>
            <p:txBody>
              <a:bodyPr wrap="none" rtlCol="0">
                <a:spAutoFit/>
              </a:bodyPr>
              <a:lstStyle/>
              <a:p>
                <a:r>
                  <a:rPr lang="de-DE" sz="4000" b="1" dirty="0" smtClean="0"/>
                  <a:t>G</a:t>
                </a:r>
                <a:endParaRPr lang="de-DE" sz="4000" b="1" dirty="0"/>
              </a:p>
            </p:txBody>
          </p:sp>
        </p:grpSp>
        <p:sp>
          <p:nvSpPr>
            <p:cNvPr id="69" name="Abgerundetes Rechteck 68"/>
            <p:cNvSpPr/>
            <p:nvPr/>
          </p:nvSpPr>
          <p:spPr>
            <a:xfrm>
              <a:off x="384903" y="4725144"/>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 </a:t>
              </a:r>
              <a:endParaRPr lang="de-DE" sz="1000" b="1" dirty="0">
                <a:solidFill>
                  <a:schemeClr val="tx1"/>
                </a:solidFill>
                <a:latin typeface="Arial" pitchFamily="34" charset="0"/>
                <a:cs typeface="Arial" pitchFamily="34" charset="0"/>
              </a:endParaRPr>
            </a:p>
          </p:txBody>
        </p:sp>
      </p:grpSp>
      <p:grpSp>
        <p:nvGrpSpPr>
          <p:cNvPr id="111" name="Gruppieren 110"/>
          <p:cNvGrpSpPr/>
          <p:nvPr/>
        </p:nvGrpSpPr>
        <p:grpSpPr>
          <a:xfrm>
            <a:off x="539552" y="4149080"/>
            <a:ext cx="3541025" cy="2354998"/>
            <a:chOff x="4572000" y="1412776"/>
            <a:chExt cx="3541025" cy="2354998"/>
          </a:xfrm>
        </p:grpSpPr>
        <p:grpSp>
          <p:nvGrpSpPr>
            <p:cNvPr id="112" name="Gruppieren 210"/>
            <p:cNvGrpSpPr/>
            <p:nvPr/>
          </p:nvGrpSpPr>
          <p:grpSpPr>
            <a:xfrm>
              <a:off x="4572000" y="1412776"/>
              <a:ext cx="3541025" cy="2354998"/>
              <a:chOff x="4572000" y="1412776"/>
              <a:chExt cx="3541025" cy="2354998"/>
            </a:xfrm>
          </p:grpSpPr>
          <p:sp>
            <p:nvSpPr>
              <p:cNvPr id="114" name="Abgerundetes Rechteck 113"/>
              <p:cNvSpPr/>
              <p:nvPr/>
            </p:nvSpPr>
            <p:spPr>
              <a:xfrm>
                <a:off x="5652120" y="304769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5" name="Ellipse 114"/>
              <p:cNvSpPr/>
              <p:nvPr/>
            </p:nvSpPr>
            <p:spPr>
              <a:xfrm>
                <a:off x="4572000" y="1700808"/>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36</a:t>
                </a:r>
                <a:endParaRPr lang="de-DE" b="1" dirty="0">
                  <a:latin typeface="Arial" pitchFamily="34" charset="0"/>
                  <a:cs typeface="Arial" pitchFamily="34" charset="0"/>
                </a:endParaRPr>
              </a:p>
            </p:txBody>
          </p:sp>
          <p:grpSp>
            <p:nvGrpSpPr>
              <p:cNvPr id="116" name="Gruppieren 447"/>
              <p:cNvGrpSpPr/>
              <p:nvPr/>
            </p:nvGrpSpPr>
            <p:grpSpPr>
              <a:xfrm>
                <a:off x="4932040" y="1412776"/>
                <a:ext cx="3180985" cy="1656184"/>
                <a:chOff x="5148497" y="1412776"/>
                <a:chExt cx="2964528" cy="1554490"/>
              </a:xfrm>
            </p:grpSpPr>
            <p:grpSp>
              <p:nvGrpSpPr>
                <p:cNvPr id="127"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40" name="Ellipse 139"/>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1" name="Ellipse 140"/>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8"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29" name="Ellipse 128"/>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0" name="Ellipse 129"/>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Ellipse 130"/>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Ellipse 131"/>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Ellipse 132"/>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Ellipse 133"/>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17" name="Textfeld 116"/>
              <p:cNvSpPr txBox="1"/>
              <p:nvPr/>
            </p:nvSpPr>
            <p:spPr>
              <a:xfrm>
                <a:off x="5914974" y="3002982"/>
                <a:ext cx="1393330" cy="461665"/>
              </a:xfrm>
              <a:prstGeom prst="rect">
                <a:avLst/>
              </a:prstGeom>
              <a:noFill/>
            </p:spPr>
            <p:txBody>
              <a:bodyPr wrap="none" rtlCol="0">
                <a:spAutoFit/>
              </a:bodyPr>
              <a:lstStyle/>
              <a:p>
                <a:r>
                  <a:rPr lang="de-DE" sz="2000" dirty="0" smtClean="0"/>
                  <a:t>?+?  =  </a:t>
                </a:r>
                <a:r>
                  <a:rPr lang="de-DE" sz="2400" b="1" dirty="0" smtClean="0"/>
                  <a:t>21</a:t>
                </a:r>
                <a:endParaRPr lang="de-DE" sz="2400" b="1" dirty="0"/>
              </a:p>
            </p:txBody>
          </p:sp>
          <p:sp>
            <p:nvSpPr>
              <p:cNvPr id="118" name="Textfeld 117"/>
              <p:cNvSpPr txBox="1"/>
              <p:nvPr/>
            </p:nvSpPr>
            <p:spPr>
              <a:xfrm>
                <a:off x="5652120" y="2060848"/>
                <a:ext cx="561372" cy="830997"/>
              </a:xfrm>
              <a:prstGeom prst="rect">
                <a:avLst/>
              </a:prstGeom>
              <a:noFill/>
            </p:spPr>
            <p:txBody>
              <a:bodyPr wrap="none" rtlCol="0">
                <a:spAutoFit/>
              </a:bodyPr>
              <a:lstStyle/>
              <a:p>
                <a:r>
                  <a:rPr lang="de-DE" sz="4800" b="1" dirty="0" smtClean="0"/>
                  <a:t>T</a:t>
                </a:r>
                <a:endParaRPr lang="de-DE" sz="4800" b="1" dirty="0"/>
              </a:p>
            </p:txBody>
          </p:sp>
          <p:sp>
            <p:nvSpPr>
              <p:cNvPr id="119" name="Textfeld 118"/>
              <p:cNvSpPr txBox="1"/>
              <p:nvPr/>
            </p:nvSpPr>
            <p:spPr>
              <a:xfrm>
                <a:off x="6940514" y="1556792"/>
                <a:ext cx="663964" cy="830997"/>
              </a:xfrm>
              <a:prstGeom prst="rect">
                <a:avLst/>
              </a:prstGeom>
              <a:noFill/>
            </p:spPr>
            <p:txBody>
              <a:bodyPr wrap="none" rtlCol="0">
                <a:spAutoFit/>
              </a:bodyPr>
              <a:lstStyle/>
              <a:p>
                <a:r>
                  <a:rPr lang="de-DE" sz="4800" b="1" dirty="0" smtClean="0"/>
                  <a:t>O</a:t>
                </a:r>
                <a:endParaRPr lang="de-DE" sz="4800" b="1" dirty="0"/>
              </a:p>
            </p:txBody>
          </p:sp>
          <p:sp>
            <p:nvSpPr>
              <p:cNvPr id="120" name="Textfeld 119"/>
              <p:cNvSpPr txBox="1"/>
              <p:nvPr/>
            </p:nvSpPr>
            <p:spPr>
              <a:xfrm>
                <a:off x="6444208" y="2060848"/>
                <a:ext cx="561372" cy="830997"/>
              </a:xfrm>
              <a:prstGeom prst="rect">
                <a:avLst/>
              </a:prstGeom>
              <a:noFill/>
            </p:spPr>
            <p:txBody>
              <a:bodyPr wrap="none" rtlCol="0">
                <a:spAutoFit/>
              </a:bodyPr>
              <a:lstStyle/>
              <a:p>
                <a:r>
                  <a:rPr lang="de-DE" sz="4800" b="1" dirty="0" smtClean="0">
                    <a:solidFill>
                      <a:srgbClr val="F0A91C"/>
                    </a:solidFill>
                    <a:effectLst>
                      <a:outerShdw blurRad="38100" dist="38100" dir="2700000" algn="tl">
                        <a:srgbClr val="000000">
                          <a:alpha val="43137"/>
                        </a:srgbClr>
                      </a:outerShdw>
                    </a:effectLst>
                  </a:rPr>
                  <a:t>?</a:t>
                </a:r>
                <a:endParaRPr lang="de-DE" sz="4800" dirty="0">
                  <a:solidFill>
                    <a:srgbClr val="F0A91C"/>
                  </a:solidFill>
                  <a:effectLst>
                    <a:outerShdw blurRad="38100" dist="38100" dir="2700000" algn="tl">
                      <a:srgbClr val="000000">
                        <a:alpha val="43137"/>
                      </a:srgbClr>
                    </a:outerShdw>
                  </a:effectLst>
                </a:endParaRPr>
              </a:p>
            </p:txBody>
          </p:sp>
          <p:grpSp>
            <p:nvGrpSpPr>
              <p:cNvPr id="121" name="Gruppieren 192"/>
              <p:cNvGrpSpPr/>
              <p:nvPr/>
            </p:nvGrpSpPr>
            <p:grpSpPr>
              <a:xfrm>
                <a:off x="5652120" y="3407734"/>
                <a:ext cx="1728192" cy="360040"/>
                <a:chOff x="1043608" y="3551750"/>
                <a:chExt cx="1728192" cy="360040"/>
              </a:xfrm>
            </p:grpSpPr>
            <p:sp>
              <p:nvSpPr>
                <p:cNvPr id="123" name="Abgerundetes Rechteck 122"/>
                <p:cNvSpPr/>
                <p:nvPr/>
              </p:nvSpPr>
              <p:spPr>
                <a:xfrm>
                  <a:off x="1043608" y="3551750"/>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4" name="Abgerundetes Rechteck 123"/>
                <p:cNvSpPr/>
                <p:nvPr/>
              </p:nvSpPr>
              <p:spPr>
                <a:xfrm>
                  <a:off x="1475656" y="3551750"/>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 name="Abgerundetes Rechteck 124"/>
                <p:cNvSpPr/>
                <p:nvPr/>
              </p:nvSpPr>
              <p:spPr>
                <a:xfrm>
                  <a:off x="1907704" y="3551750"/>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Abgerundetes Rechteck 125"/>
                <p:cNvSpPr/>
                <p:nvPr/>
              </p:nvSpPr>
              <p:spPr>
                <a:xfrm>
                  <a:off x="2339752" y="3551750"/>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22" name="Textfeld 121"/>
              <p:cNvSpPr txBox="1"/>
              <p:nvPr/>
            </p:nvSpPr>
            <p:spPr>
              <a:xfrm>
                <a:off x="5940152" y="1484784"/>
                <a:ext cx="561372" cy="830997"/>
              </a:xfrm>
              <a:prstGeom prst="rect">
                <a:avLst/>
              </a:prstGeom>
              <a:noFill/>
            </p:spPr>
            <p:txBody>
              <a:bodyPr wrap="none" rtlCol="0">
                <a:spAutoFit/>
              </a:bodyPr>
              <a:lstStyle/>
              <a:p>
                <a:r>
                  <a:rPr lang="de-DE" sz="4800" b="1" dirty="0" smtClean="0">
                    <a:solidFill>
                      <a:srgbClr val="CD03A7"/>
                    </a:solidFill>
                    <a:effectLst>
                      <a:outerShdw blurRad="38100" dist="38100" dir="2700000" algn="tl">
                        <a:srgbClr val="000000">
                          <a:alpha val="43137"/>
                        </a:srgbClr>
                      </a:outerShdw>
                    </a:effectLst>
                  </a:rPr>
                  <a:t>?</a:t>
                </a:r>
                <a:endParaRPr lang="de-DE" sz="4800" dirty="0">
                  <a:solidFill>
                    <a:srgbClr val="CD03A7"/>
                  </a:solidFill>
                  <a:effectLst>
                    <a:outerShdw blurRad="38100" dist="38100" dir="2700000" algn="tl">
                      <a:srgbClr val="000000">
                        <a:alpha val="43137"/>
                      </a:srgbClr>
                    </a:outerShdw>
                  </a:effectLst>
                </a:endParaRPr>
              </a:p>
            </p:txBody>
          </p:sp>
        </p:grpSp>
        <p:sp>
          <p:nvSpPr>
            <p:cNvPr id="113" name="Abgerundetes Rechteck 112"/>
            <p:cNvSpPr/>
            <p:nvPr/>
          </p:nvSpPr>
          <p:spPr>
            <a:xfrm>
              <a:off x="4644008" y="206084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5 </a:t>
              </a:r>
              <a:endParaRPr lang="de-DE" sz="1000" b="1" dirty="0">
                <a:solidFill>
                  <a:schemeClr val="tx1"/>
                </a:solidFill>
                <a:latin typeface="Arial" pitchFamily="34" charset="0"/>
                <a:cs typeface="Arial" pitchFamily="34" charset="0"/>
              </a:endParaRPr>
            </a:p>
          </p:txBody>
        </p:sp>
      </p:grpSp>
      <p:sp>
        <p:nvSpPr>
          <p:cNvPr id="151" name="Textfeld 150"/>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034-036</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444"/>
          <p:cNvGrpSpPr/>
          <p:nvPr/>
        </p:nvGrpSpPr>
        <p:grpSpPr>
          <a:xfrm>
            <a:off x="0" y="-675456"/>
            <a:ext cx="9252520" cy="8189173"/>
            <a:chOff x="0" y="-675456"/>
            <a:chExt cx="9252520" cy="8189173"/>
          </a:xfrm>
        </p:grpSpPr>
        <p:sp>
          <p:nvSpPr>
            <p:cNvPr id="446" name="Textfeld 44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448" name="Textfeld 44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449" name="Textfeld 44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450" name="Textfeld 44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451" name="Textfeld 45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452" name="Textfeld 45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453" name="Textfeld 45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454" name="Textfeld 45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455" name="Textfeld 45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sp>
        <p:nvSpPr>
          <p:cNvPr id="214"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21"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22" name="Textfeld 221"/>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23"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65" name="Tabelle 64"/>
          <p:cNvGraphicFramePr>
            <a:graphicFrameLocks noGrp="1"/>
          </p:cNvGraphicFramePr>
          <p:nvPr/>
        </p:nvGraphicFramePr>
        <p:xfrm>
          <a:off x="948587" y="505549"/>
          <a:ext cx="7195170" cy="234281"/>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34281">
                <a:tc>
                  <a:txBody>
                    <a:bodyPr/>
                    <a:lstStyle/>
                    <a:p>
                      <a:pPr algn="ctr" fontAlgn="b"/>
                      <a:r>
                        <a:rPr lang="de-DE" sz="1400" b="0"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aphicFrame>
        <p:nvGraphicFramePr>
          <p:cNvPr id="66" name="Tabelle 65"/>
          <p:cNvGraphicFramePr>
            <a:graphicFrameLocks noGrp="1"/>
          </p:cNvGraphicFramePr>
          <p:nvPr/>
        </p:nvGraphicFramePr>
        <p:xfrm>
          <a:off x="945722" y="743954"/>
          <a:ext cx="7200900" cy="26565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265652">
                <a:tc>
                  <a:txBody>
                    <a:bodyPr/>
                    <a:lstStyle/>
                    <a:p>
                      <a:pPr algn="ctr" fontAlgn="b"/>
                      <a:r>
                        <a:rPr lang="de-DE" sz="1600" b="0"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67" name="Textfeld 66"/>
          <p:cNvSpPr txBox="1"/>
          <p:nvPr/>
        </p:nvSpPr>
        <p:spPr>
          <a:xfrm>
            <a:off x="971600" y="980728"/>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68" name="Textfeld 67"/>
          <p:cNvSpPr txBox="1"/>
          <p:nvPr/>
        </p:nvSpPr>
        <p:spPr>
          <a:xfrm>
            <a:off x="6012160" y="980728"/>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grpSp>
        <p:nvGrpSpPr>
          <p:cNvPr id="70" name="Gruppieren 69"/>
          <p:cNvGrpSpPr/>
          <p:nvPr/>
        </p:nvGrpSpPr>
        <p:grpSpPr>
          <a:xfrm>
            <a:off x="251520" y="1412776"/>
            <a:ext cx="3535706" cy="2304256"/>
            <a:chOff x="4577319" y="1412776"/>
            <a:chExt cx="3535706" cy="2304256"/>
          </a:xfrm>
        </p:grpSpPr>
        <p:grpSp>
          <p:nvGrpSpPr>
            <p:cNvPr id="194" name="Gruppieren 193"/>
            <p:cNvGrpSpPr/>
            <p:nvPr/>
          </p:nvGrpSpPr>
          <p:grpSpPr>
            <a:xfrm>
              <a:off x="4577319" y="1412776"/>
              <a:ext cx="3535706" cy="2304256"/>
              <a:chOff x="4577319" y="1412776"/>
              <a:chExt cx="3535706" cy="2304256"/>
            </a:xfrm>
          </p:grpSpPr>
          <p:sp>
            <p:nvSpPr>
              <p:cNvPr id="175" name="Abgerundetes Rechteck 174"/>
              <p:cNvSpPr/>
              <p:nvPr/>
            </p:nvSpPr>
            <p:spPr>
              <a:xfrm>
                <a:off x="5652120" y="2996952"/>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4577319" y="1628800"/>
                <a:ext cx="642753" cy="396423"/>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37</a:t>
                </a:r>
                <a:endParaRPr lang="de-DE" b="1" dirty="0">
                  <a:latin typeface="Arial" pitchFamily="34" charset="0"/>
                  <a:cs typeface="Arial" pitchFamily="34" charset="0"/>
                </a:endParaRPr>
              </a:p>
            </p:txBody>
          </p:sp>
          <p:grpSp>
            <p:nvGrpSpPr>
              <p:cNvPr id="10" name="Gruppieren 376"/>
              <p:cNvGrpSpPr/>
              <p:nvPr/>
            </p:nvGrpSpPr>
            <p:grpSpPr>
              <a:xfrm>
                <a:off x="4932040" y="1412776"/>
                <a:ext cx="3180985" cy="1656184"/>
                <a:chOff x="5148497" y="1412776"/>
                <a:chExt cx="2964528" cy="1554490"/>
              </a:xfrm>
            </p:grpSpPr>
            <p:grpSp>
              <p:nvGrpSpPr>
                <p:cNvPr id="11"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391" name="Ellipse 390"/>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2" name="Ellipse 391"/>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3" name="Ellipse 392"/>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4" name="Ellipse 393"/>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5" name="Ellipse 394"/>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6" name="Ellipse 395"/>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7" name="Ellipse 396"/>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8" name="Ellipse 397"/>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9" name="Ellipse 398"/>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0" name="Ellipse 399"/>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1" name="Ellipse 400"/>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380" name="Ellipse 379"/>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1" name="Ellipse 380"/>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2" name="Ellipse 381"/>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3" name="Ellipse 382"/>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4" name="Ellipse 383"/>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5" name="Ellipse 384"/>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6" name="Ellipse 385"/>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7" name="Ellipse 386"/>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8" name="Ellipse 387"/>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9" name="Ellipse 388"/>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0" name="Ellipse 389"/>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432" name="Textfeld 431"/>
              <p:cNvSpPr txBox="1"/>
              <p:nvPr/>
            </p:nvSpPr>
            <p:spPr>
              <a:xfrm>
                <a:off x="5842966" y="2968006"/>
                <a:ext cx="1393330" cy="461665"/>
              </a:xfrm>
              <a:prstGeom prst="rect">
                <a:avLst/>
              </a:prstGeom>
              <a:noFill/>
            </p:spPr>
            <p:txBody>
              <a:bodyPr wrap="none" rtlCol="0">
                <a:spAutoFit/>
              </a:bodyPr>
              <a:lstStyle/>
              <a:p>
                <a:r>
                  <a:rPr lang="de-DE" sz="2000" dirty="0" smtClean="0"/>
                  <a:t>?+?  =  </a:t>
                </a:r>
                <a:r>
                  <a:rPr lang="de-DE" sz="2400" b="1" dirty="0" smtClean="0"/>
                  <a:t>26</a:t>
                </a:r>
                <a:endParaRPr lang="de-DE" sz="2400" b="1" dirty="0"/>
              </a:p>
            </p:txBody>
          </p:sp>
          <p:sp>
            <p:nvSpPr>
              <p:cNvPr id="137" name="Textfeld 136"/>
              <p:cNvSpPr txBox="1"/>
              <p:nvPr/>
            </p:nvSpPr>
            <p:spPr>
              <a:xfrm>
                <a:off x="6156176" y="2204864"/>
                <a:ext cx="554960" cy="707886"/>
              </a:xfrm>
              <a:prstGeom prst="rect">
                <a:avLst/>
              </a:prstGeom>
              <a:noFill/>
            </p:spPr>
            <p:txBody>
              <a:bodyPr wrap="none" rtlCol="0">
                <a:spAutoFit/>
              </a:bodyPr>
              <a:lstStyle/>
              <a:p>
                <a:r>
                  <a:rPr lang="de-DE" sz="4000" b="1" dirty="0" smtClean="0"/>
                  <a:t>H</a:t>
                </a:r>
                <a:endParaRPr lang="de-DE" sz="4000" b="1" dirty="0"/>
              </a:p>
            </p:txBody>
          </p:sp>
          <p:sp>
            <p:nvSpPr>
              <p:cNvPr id="138" name="Textfeld 137"/>
              <p:cNvSpPr txBox="1"/>
              <p:nvPr/>
            </p:nvSpPr>
            <p:spPr>
              <a:xfrm>
                <a:off x="6260890" y="1484784"/>
                <a:ext cx="554960" cy="707886"/>
              </a:xfrm>
              <a:prstGeom prst="rect">
                <a:avLst/>
              </a:prstGeom>
              <a:noFill/>
            </p:spPr>
            <p:txBody>
              <a:bodyPr wrap="none" rtlCol="0">
                <a:spAutoFit/>
              </a:bodyPr>
              <a:lstStyle/>
              <a:p>
                <a:r>
                  <a:rPr lang="de-DE" sz="4000" b="1" dirty="0" smtClean="0"/>
                  <a:t>K</a:t>
                </a:r>
                <a:endParaRPr lang="de-DE" sz="4000" b="1" dirty="0"/>
              </a:p>
            </p:txBody>
          </p:sp>
          <p:sp>
            <p:nvSpPr>
              <p:cNvPr id="435" name="Textfeld 434"/>
              <p:cNvSpPr txBox="1"/>
              <p:nvPr/>
            </p:nvSpPr>
            <p:spPr>
              <a:xfrm>
                <a:off x="5652120" y="2132856"/>
                <a:ext cx="497252" cy="707886"/>
              </a:xfrm>
              <a:prstGeom prst="rect">
                <a:avLst/>
              </a:prstGeom>
              <a:noFill/>
            </p:spPr>
            <p:txBody>
              <a:bodyPr wrap="none" rtlCol="0">
                <a:spAutoFit/>
              </a:bodyPr>
              <a:lstStyle/>
              <a:p>
                <a:r>
                  <a:rPr lang="de-DE" sz="4000" b="1" dirty="0" smtClean="0">
                    <a:solidFill>
                      <a:srgbClr val="FF0000"/>
                    </a:solidFill>
                    <a:latin typeface="Arial" pitchFamily="34" charset="0"/>
                    <a:cs typeface="Arial" pitchFamily="34" charset="0"/>
                  </a:rPr>
                  <a:t>?</a:t>
                </a:r>
                <a:endParaRPr lang="de-DE" sz="4000" dirty="0">
                  <a:solidFill>
                    <a:srgbClr val="FF0000"/>
                  </a:solidFill>
                  <a:latin typeface="Arial" pitchFamily="34" charset="0"/>
                  <a:cs typeface="Arial" pitchFamily="34" charset="0"/>
                </a:endParaRPr>
              </a:p>
            </p:txBody>
          </p:sp>
          <p:sp>
            <p:nvSpPr>
              <p:cNvPr id="184" name="Textfeld 183"/>
              <p:cNvSpPr txBox="1"/>
              <p:nvPr/>
            </p:nvSpPr>
            <p:spPr>
              <a:xfrm>
                <a:off x="5292080" y="1772816"/>
                <a:ext cx="497252" cy="707886"/>
              </a:xfrm>
              <a:prstGeom prst="rect">
                <a:avLst/>
              </a:prstGeom>
              <a:noFill/>
            </p:spPr>
            <p:txBody>
              <a:bodyPr wrap="none" rtlCol="0">
                <a:spAutoFit/>
              </a:bodyPr>
              <a:lstStyle/>
              <a:p>
                <a:r>
                  <a:rPr lang="de-DE" sz="4000" b="1" dirty="0" smtClean="0"/>
                  <a:t>T</a:t>
                </a:r>
                <a:endParaRPr lang="de-DE" sz="4000" b="1" dirty="0"/>
              </a:p>
            </p:txBody>
          </p:sp>
          <p:sp>
            <p:nvSpPr>
              <p:cNvPr id="185" name="Textfeld 184"/>
              <p:cNvSpPr txBox="1"/>
              <p:nvPr/>
            </p:nvSpPr>
            <p:spPr>
              <a:xfrm>
                <a:off x="7452320" y="1988840"/>
                <a:ext cx="526106" cy="707886"/>
              </a:xfrm>
              <a:prstGeom prst="rect">
                <a:avLst/>
              </a:prstGeom>
              <a:noFill/>
            </p:spPr>
            <p:txBody>
              <a:bodyPr wrap="none" rtlCol="0">
                <a:spAutoFit/>
              </a:bodyPr>
              <a:lstStyle/>
              <a:p>
                <a:r>
                  <a:rPr lang="de-DE" sz="4000" b="1" dirty="0" smtClean="0"/>
                  <a:t>P</a:t>
                </a:r>
                <a:endParaRPr lang="de-DE" sz="4000" b="1" dirty="0"/>
              </a:p>
            </p:txBody>
          </p:sp>
          <p:sp>
            <p:nvSpPr>
              <p:cNvPr id="186" name="Textfeld 185"/>
              <p:cNvSpPr txBox="1"/>
              <p:nvPr/>
            </p:nvSpPr>
            <p:spPr>
              <a:xfrm>
                <a:off x="6732240" y="2132856"/>
                <a:ext cx="497252" cy="707886"/>
              </a:xfrm>
              <a:prstGeom prst="rect">
                <a:avLst/>
              </a:prstGeom>
              <a:noFill/>
            </p:spPr>
            <p:txBody>
              <a:bodyPr wrap="none" rtlCol="0">
                <a:spAutoFit/>
              </a:bodyPr>
              <a:lstStyle/>
              <a:p>
                <a:r>
                  <a:rPr lang="de-DE" sz="4000" b="1" dirty="0" smtClean="0">
                    <a:solidFill>
                      <a:srgbClr val="00FF00"/>
                    </a:solidFill>
                    <a:effectLst>
                      <a:outerShdw blurRad="38100" dist="38100" dir="2700000" algn="tl">
                        <a:srgbClr val="000000">
                          <a:alpha val="43137"/>
                        </a:srgbClr>
                      </a:outerShdw>
                    </a:effectLst>
                  </a:rPr>
                  <a:t>?</a:t>
                </a:r>
                <a:endParaRPr lang="de-DE" sz="4000" dirty="0">
                  <a:solidFill>
                    <a:srgbClr val="00FF00"/>
                  </a:solidFill>
                  <a:effectLst>
                    <a:outerShdw blurRad="38100" dist="38100" dir="2700000" algn="tl">
                      <a:srgbClr val="000000">
                        <a:alpha val="43137"/>
                      </a:srgbClr>
                    </a:outerShdw>
                  </a:effectLst>
                </a:endParaRPr>
              </a:p>
            </p:txBody>
          </p:sp>
          <p:grpSp>
            <p:nvGrpSpPr>
              <p:cNvPr id="16" name="Gruppieren 209"/>
              <p:cNvGrpSpPr/>
              <p:nvPr/>
            </p:nvGrpSpPr>
            <p:grpSpPr>
              <a:xfrm>
                <a:off x="5004048" y="3356992"/>
                <a:ext cx="3024336" cy="360040"/>
                <a:chOff x="1187624" y="4149080"/>
                <a:chExt cx="3024336" cy="360040"/>
              </a:xfrm>
            </p:grpSpPr>
            <p:sp>
              <p:nvSpPr>
                <p:cNvPr id="188" name="Abgerundetes Rechteck 187"/>
                <p:cNvSpPr/>
                <p:nvPr/>
              </p:nvSpPr>
              <p:spPr>
                <a:xfrm>
                  <a:off x="1187624"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9" name="Abgerundetes Rechteck 188"/>
                <p:cNvSpPr/>
                <p:nvPr/>
              </p:nvSpPr>
              <p:spPr>
                <a:xfrm>
                  <a:off x="1619672"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0" name="Abgerundetes Rechteck 189"/>
                <p:cNvSpPr/>
                <p:nvPr/>
              </p:nvSpPr>
              <p:spPr>
                <a:xfrm>
                  <a:off x="2051720"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1" name="Abgerundetes Rechteck 190"/>
                <p:cNvSpPr/>
                <p:nvPr/>
              </p:nvSpPr>
              <p:spPr>
                <a:xfrm>
                  <a:off x="2483768"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3" name="Abgerundetes Rechteck 192"/>
                <p:cNvSpPr/>
                <p:nvPr/>
              </p:nvSpPr>
              <p:spPr>
                <a:xfrm>
                  <a:off x="2915816"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4" name="Abgerundetes Rechteck 203"/>
                <p:cNvSpPr/>
                <p:nvPr/>
              </p:nvSpPr>
              <p:spPr>
                <a:xfrm>
                  <a:off x="3347864"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5" name="Abgerundetes Rechteck 204"/>
                <p:cNvSpPr/>
                <p:nvPr/>
              </p:nvSpPr>
              <p:spPr>
                <a:xfrm>
                  <a:off x="3779912"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210" name="Textfeld 209"/>
              <p:cNvSpPr txBox="1"/>
              <p:nvPr/>
            </p:nvSpPr>
            <p:spPr>
              <a:xfrm>
                <a:off x="6908962" y="1484784"/>
                <a:ext cx="554960" cy="707886"/>
              </a:xfrm>
              <a:prstGeom prst="rect">
                <a:avLst/>
              </a:prstGeom>
              <a:noFill/>
            </p:spPr>
            <p:txBody>
              <a:bodyPr wrap="none" rtlCol="0">
                <a:spAutoFit/>
              </a:bodyPr>
              <a:lstStyle/>
              <a:p>
                <a:r>
                  <a:rPr lang="de-DE" sz="4000" b="1" dirty="0" smtClean="0"/>
                  <a:t>C</a:t>
                </a:r>
                <a:endParaRPr lang="de-DE" sz="4000" b="1" dirty="0"/>
              </a:p>
            </p:txBody>
          </p:sp>
        </p:grpSp>
        <p:sp>
          <p:nvSpPr>
            <p:cNvPr id="69" name="Abgerundetes Rechteck 68"/>
            <p:cNvSpPr/>
            <p:nvPr/>
          </p:nvSpPr>
          <p:spPr>
            <a:xfrm>
              <a:off x="4644008" y="198884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 </a:t>
              </a:r>
              <a:endParaRPr lang="de-DE" sz="1000" b="1" dirty="0">
                <a:solidFill>
                  <a:schemeClr val="tx1"/>
                </a:solidFill>
                <a:latin typeface="Arial" pitchFamily="34" charset="0"/>
                <a:cs typeface="Arial" pitchFamily="34" charset="0"/>
              </a:endParaRPr>
            </a:p>
          </p:txBody>
        </p:sp>
      </p:grpSp>
      <p:grpSp>
        <p:nvGrpSpPr>
          <p:cNvPr id="71" name="Gruppieren 70"/>
          <p:cNvGrpSpPr/>
          <p:nvPr/>
        </p:nvGrpSpPr>
        <p:grpSpPr>
          <a:xfrm>
            <a:off x="4932040" y="2636912"/>
            <a:ext cx="3613033" cy="2304256"/>
            <a:chOff x="251520" y="4077072"/>
            <a:chExt cx="3613033" cy="2304256"/>
          </a:xfrm>
        </p:grpSpPr>
        <p:grpSp>
          <p:nvGrpSpPr>
            <p:cNvPr id="72" name="Gruppieren 197"/>
            <p:cNvGrpSpPr/>
            <p:nvPr/>
          </p:nvGrpSpPr>
          <p:grpSpPr>
            <a:xfrm>
              <a:off x="251520" y="4077072"/>
              <a:ext cx="3613033" cy="2304256"/>
              <a:chOff x="251520" y="4077072"/>
              <a:chExt cx="3613033" cy="2304256"/>
            </a:xfrm>
          </p:grpSpPr>
          <p:sp>
            <p:nvSpPr>
              <p:cNvPr id="74" name="Abgerundetes Rechteck 73"/>
              <p:cNvSpPr/>
              <p:nvPr/>
            </p:nvSpPr>
            <p:spPr>
              <a:xfrm>
                <a:off x="1403648" y="5589240"/>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75" name="Gruppieren 132"/>
              <p:cNvGrpSpPr/>
              <p:nvPr/>
            </p:nvGrpSpPr>
            <p:grpSpPr>
              <a:xfrm>
                <a:off x="1403648" y="6021288"/>
                <a:ext cx="1728192" cy="360040"/>
                <a:chOff x="827584" y="2492896"/>
                <a:chExt cx="1728192" cy="360040"/>
              </a:xfrm>
              <a:solidFill>
                <a:srgbClr val="FFFFCC"/>
              </a:solidFill>
            </p:grpSpPr>
            <p:sp>
              <p:nvSpPr>
                <p:cNvPr id="107" name="Abgerundetes Rechteck 106"/>
                <p:cNvSpPr/>
                <p:nvPr/>
              </p:nvSpPr>
              <p:spPr>
                <a:xfrm>
                  <a:off x="827584" y="2492896"/>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Abgerundetes Rechteck 107"/>
                <p:cNvSpPr/>
                <p:nvPr/>
              </p:nvSpPr>
              <p:spPr>
                <a:xfrm>
                  <a:off x="1259632" y="2492896"/>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Abgerundetes Rechteck 108"/>
                <p:cNvSpPr/>
                <p:nvPr/>
              </p:nvSpPr>
              <p:spPr>
                <a:xfrm>
                  <a:off x="1691680" y="2492896"/>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Abgerundetes Rechteck 109"/>
                <p:cNvSpPr/>
                <p:nvPr/>
              </p:nvSpPr>
              <p:spPr>
                <a:xfrm>
                  <a:off x="2123728" y="2492896"/>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76" name="Ellipse 75"/>
              <p:cNvSpPr/>
              <p:nvPr/>
            </p:nvSpPr>
            <p:spPr>
              <a:xfrm>
                <a:off x="251520" y="4293096"/>
                <a:ext cx="720080"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38</a:t>
                </a:r>
                <a:endParaRPr lang="de-DE" b="1" dirty="0">
                  <a:latin typeface="Arial" pitchFamily="34" charset="0"/>
                  <a:cs typeface="Arial" pitchFamily="34" charset="0"/>
                </a:endParaRPr>
              </a:p>
            </p:txBody>
          </p:sp>
          <p:grpSp>
            <p:nvGrpSpPr>
              <p:cNvPr id="77" name="Gruppieren 351"/>
              <p:cNvGrpSpPr/>
              <p:nvPr/>
            </p:nvGrpSpPr>
            <p:grpSpPr>
              <a:xfrm>
                <a:off x="683568" y="4077072"/>
                <a:ext cx="3180985" cy="1656184"/>
                <a:chOff x="5148497" y="1412776"/>
                <a:chExt cx="2964528" cy="1554490"/>
              </a:xfrm>
            </p:grpSpPr>
            <p:grpSp>
              <p:nvGrpSpPr>
                <p:cNvPr id="83"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96" name="Ellipse 95"/>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8" name="Ellipse 97"/>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4"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5" name="Ellipse 84"/>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Ellipse 85"/>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Ellipse 86"/>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8" name="Ellipse 87"/>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Ellipse 88"/>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Ellipse 89"/>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Ellipse 90"/>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Ellipse 91"/>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8" name="Textfeld 77"/>
              <p:cNvSpPr txBox="1"/>
              <p:nvPr/>
            </p:nvSpPr>
            <p:spPr>
              <a:xfrm>
                <a:off x="1702506" y="5616536"/>
                <a:ext cx="1376339" cy="461665"/>
              </a:xfrm>
              <a:prstGeom prst="rect">
                <a:avLst/>
              </a:prstGeom>
              <a:noFill/>
            </p:spPr>
            <p:txBody>
              <a:bodyPr wrap="none" rtlCol="0">
                <a:spAutoFit/>
              </a:bodyPr>
              <a:lstStyle/>
              <a:p>
                <a:r>
                  <a:rPr lang="de-DE" sz="2000" dirty="0" smtClean="0"/>
                  <a:t>?+?  =  </a:t>
                </a:r>
                <a:r>
                  <a:rPr lang="de-DE" sz="2400" b="1" dirty="0" smtClean="0"/>
                  <a:t>11</a:t>
                </a:r>
                <a:endParaRPr lang="de-DE" sz="2400" b="1" dirty="0"/>
              </a:p>
            </p:txBody>
          </p:sp>
          <p:sp>
            <p:nvSpPr>
              <p:cNvPr id="79" name="Textfeld 78"/>
              <p:cNvSpPr txBox="1"/>
              <p:nvPr/>
            </p:nvSpPr>
            <p:spPr>
              <a:xfrm>
                <a:off x="1259632" y="4266911"/>
                <a:ext cx="595035" cy="830997"/>
              </a:xfrm>
              <a:prstGeom prst="rect">
                <a:avLst/>
              </a:prstGeom>
              <a:noFill/>
            </p:spPr>
            <p:txBody>
              <a:bodyPr wrap="none" rtlCol="0">
                <a:spAutoFit/>
              </a:bodyPr>
              <a:lstStyle/>
              <a:p>
                <a:r>
                  <a:rPr lang="de-DE" sz="4800" b="1" dirty="0" smtClean="0">
                    <a:effectLst>
                      <a:outerShdw blurRad="38100" dist="38100" dir="2700000" algn="tl">
                        <a:srgbClr val="000000">
                          <a:alpha val="43137"/>
                        </a:srgbClr>
                      </a:outerShdw>
                    </a:effectLst>
                  </a:rPr>
                  <a:t>S</a:t>
                </a:r>
                <a:endParaRPr lang="de-DE" sz="4800" b="1" dirty="0">
                  <a:effectLst>
                    <a:outerShdw blurRad="38100" dist="38100" dir="2700000" algn="tl">
                      <a:srgbClr val="000000">
                        <a:alpha val="43137"/>
                      </a:srgbClr>
                    </a:outerShdw>
                  </a:effectLst>
                </a:endParaRPr>
              </a:p>
            </p:txBody>
          </p:sp>
          <p:sp>
            <p:nvSpPr>
              <p:cNvPr id="80" name="Textfeld 79"/>
              <p:cNvSpPr txBox="1"/>
              <p:nvPr/>
            </p:nvSpPr>
            <p:spPr>
              <a:xfrm>
                <a:off x="2503142" y="4725144"/>
                <a:ext cx="628698" cy="830997"/>
              </a:xfrm>
              <a:prstGeom prst="rect">
                <a:avLst/>
              </a:prstGeom>
              <a:noFill/>
            </p:spPr>
            <p:txBody>
              <a:bodyPr wrap="none" rtlCol="0">
                <a:spAutoFit/>
              </a:bodyPr>
              <a:lstStyle/>
              <a:p>
                <a:r>
                  <a:rPr lang="de-DE" sz="4800" b="1" dirty="0" smtClean="0">
                    <a:effectLst>
                      <a:outerShdw blurRad="38100" dist="38100" dir="2700000" algn="tl">
                        <a:srgbClr val="000000">
                          <a:alpha val="43137"/>
                        </a:srgbClr>
                      </a:outerShdw>
                    </a:effectLst>
                  </a:rPr>
                  <a:t>N</a:t>
                </a:r>
                <a:endParaRPr lang="de-DE" sz="4800" b="1" dirty="0">
                  <a:effectLst>
                    <a:outerShdw blurRad="38100" dist="38100" dir="2700000" algn="tl">
                      <a:srgbClr val="000000">
                        <a:alpha val="43137"/>
                      </a:srgbClr>
                    </a:outerShdw>
                  </a:effectLst>
                </a:endParaRPr>
              </a:p>
            </p:txBody>
          </p:sp>
          <p:sp>
            <p:nvSpPr>
              <p:cNvPr id="81" name="Textfeld 80"/>
              <p:cNvSpPr txBox="1"/>
              <p:nvPr/>
            </p:nvSpPr>
            <p:spPr>
              <a:xfrm>
                <a:off x="2286748" y="4077072"/>
                <a:ext cx="561372" cy="830997"/>
              </a:xfrm>
              <a:prstGeom prst="rect">
                <a:avLst/>
              </a:prstGeom>
              <a:noFill/>
            </p:spPr>
            <p:txBody>
              <a:bodyPr wrap="none" rtlCol="0">
                <a:spAutoFit/>
              </a:bodyPr>
              <a:lstStyle/>
              <a:p>
                <a:r>
                  <a:rPr lang="de-DE" sz="4800" b="1" dirty="0" smtClean="0">
                    <a:solidFill>
                      <a:srgbClr val="CD03A7"/>
                    </a:solidFill>
                    <a:effectLst>
                      <a:outerShdw blurRad="38100" dist="38100" dir="2700000" algn="tl">
                        <a:srgbClr val="000000">
                          <a:alpha val="43137"/>
                        </a:srgbClr>
                      </a:outerShdw>
                    </a:effectLst>
                  </a:rPr>
                  <a:t>?</a:t>
                </a:r>
                <a:endParaRPr lang="de-DE" sz="4800" dirty="0">
                  <a:solidFill>
                    <a:srgbClr val="CD03A7"/>
                  </a:solidFill>
                  <a:effectLst>
                    <a:outerShdw blurRad="38100" dist="38100" dir="2700000" algn="tl">
                      <a:srgbClr val="000000">
                        <a:alpha val="43137"/>
                      </a:srgbClr>
                    </a:outerShdw>
                  </a:effectLst>
                </a:endParaRPr>
              </a:p>
            </p:txBody>
          </p:sp>
          <p:sp>
            <p:nvSpPr>
              <p:cNvPr id="82" name="Textfeld 81"/>
              <p:cNvSpPr txBox="1"/>
              <p:nvPr/>
            </p:nvSpPr>
            <p:spPr>
              <a:xfrm>
                <a:off x="1631872" y="4797152"/>
                <a:ext cx="561372" cy="830997"/>
              </a:xfrm>
              <a:prstGeom prst="rect">
                <a:avLst/>
              </a:prstGeom>
              <a:noFill/>
            </p:spPr>
            <p:txBody>
              <a:bodyPr wrap="none" rtlCol="0">
                <a:spAutoFit/>
              </a:bodyPr>
              <a:lstStyle/>
              <a:p>
                <a:r>
                  <a:rPr lang="de-DE" sz="4800" b="1" dirty="0" smtClean="0">
                    <a:solidFill>
                      <a:srgbClr val="00FF00"/>
                    </a:solidFill>
                    <a:effectLst>
                      <a:outerShdw blurRad="38100" dist="38100" dir="2700000" algn="tl">
                        <a:srgbClr val="000000">
                          <a:alpha val="43137"/>
                        </a:srgbClr>
                      </a:outerShdw>
                    </a:effectLst>
                  </a:rPr>
                  <a:t>?</a:t>
                </a:r>
                <a:endParaRPr lang="de-DE" sz="4800" dirty="0">
                  <a:solidFill>
                    <a:srgbClr val="00FF00"/>
                  </a:solidFill>
                  <a:effectLst>
                    <a:outerShdw blurRad="38100" dist="38100" dir="2700000" algn="tl">
                      <a:srgbClr val="000000">
                        <a:alpha val="43137"/>
                      </a:srgbClr>
                    </a:outerShdw>
                  </a:effectLst>
                </a:endParaRPr>
              </a:p>
            </p:txBody>
          </p:sp>
        </p:grpSp>
        <p:sp>
          <p:nvSpPr>
            <p:cNvPr id="73" name="Abgerundetes Rechteck 72"/>
            <p:cNvSpPr/>
            <p:nvPr/>
          </p:nvSpPr>
          <p:spPr>
            <a:xfrm>
              <a:off x="395536" y="4725144"/>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3 </a:t>
              </a:r>
              <a:endParaRPr lang="de-DE" sz="1000" b="1" dirty="0">
                <a:solidFill>
                  <a:schemeClr val="tx1"/>
                </a:solidFill>
                <a:latin typeface="Arial" pitchFamily="34" charset="0"/>
                <a:cs typeface="Arial" pitchFamily="34" charset="0"/>
              </a:endParaRPr>
            </a:p>
          </p:txBody>
        </p:sp>
      </p:grpSp>
      <p:grpSp>
        <p:nvGrpSpPr>
          <p:cNvPr id="111" name="Gruppieren 110"/>
          <p:cNvGrpSpPr/>
          <p:nvPr/>
        </p:nvGrpSpPr>
        <p:grpSpPr>
          <a:xfrm>
            <a:off x="395536" y="4365104"/>
            <a:ext cx="3541025" cy="2304256"/>
            <a:chOff x="4572000" y="4077072"/>
            <a:chExt cx="3541025" cy="2304256"/>
          </a:xfrm>
        </p:grpSpPr>
        <p:grpSp>
          <p:nvGrpSpPr>
            <p:cNvPr id="112" name="Gruppieren 197"/>
            <p:cNvGrpSpPr/>
            <p:nvPr/>
          </p:nvGrpSpPr>
          <p:grpSpPr>
            <a:xfrm>
              <a:off x="4572000" y="4077072"/>
              <a:ext cx="3541025" cy="2304256"/>
              <a:chOff x="4572000" y="4077072"/>
              <a:chExt cx="3541025" cy="2304256"/>
            </a:xfrm>
          </p:grpSpPr>
          <p:sp>
            <p:nvSpPr>
              <p:cNvPr id="114" name="Abgerundetes Rechteck 113"/>
              <p:cNvSpPr/>
              <p:nvPr/>
            </p:nvSpPr>
            <p:spPr>
              <a:xfrm>
                <a:off x="5673019" y="5661248"/>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5" name="Ellipse 114"/>
              <p:cNvSpPr/>
              <p:nvPr/>
            </p:nvSpPr>
            <p:spPr>
              <a:xfrm>
                <a:off x="4572000" y="4351456"/>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39</a:t>
                </a:r>
                <a:endParaRPr lang="de-DE" b="1" dirty="0">
                  <a:latin typeface="Arial" pitchFamily="34" charset="0"/>
                  <a:cs typeface="Arial" pitchFamily="34" charset="0"/>
                </a:endParaRPr>
              </a:p>
            </p:txBody>
          </p:sp>
          <p:grpSp>
            <p:nvGrpSpPr>
              <p:cNvPr id="116" name="Gruppieren 326"/>
              <p:cNvGrpSpPr/>
              <p:nvPr/>
            </p:nvGrpSpPr>
            <p:grpSpPr>
              <a:xfrm>
                <a:off x="4932040" y="4077072"/>
                <a:ext cx="3180985" cy="1656184"/>
                <a:chOff x="5148497" y="1412776"/>
                <a:chExt cx="2964528" cy="1554490"/>
              </a:xfrm>
            </p:grpSpPr>
            <p:grpSp>
              <p:nvGrpSpPr>
                <p:cNvPr id="127"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42" name="Ellipse 14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 name="Ellipse 151"/>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3" name="Ellipse 152"/>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8"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29" name="Ellipse 128"/>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0" name="Ellipse 129"/>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Ellipse 130"/>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Ellipse 131"/>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Ellipse 132"/>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Ellipse 133"/>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1" name="Ellipse 14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17" name="Textfeld 116"/>
              <p:cNvSpPr txBox="1"/>
              <p:nvPr/>
            </p:nvSpPr>
            <p:spPr>
              <a:xfrm>
                <a:off x="5935873" y="5622544"/>
                <a:ext cx="1393330" cy="461665"/>
              </a:xfrm>
              <a:prstGeom prst="rect">
                <a:avLst/>
              </a:prstGeom>
              <a:noFill/>
            </p:spPr>
            <p:txBody>
              <a:bodyPr wrap="none" rtlCol="0">
                <a:spAutoFit/>
              </a:bodyPr>
              <a:lstStyle/>
              <a:p>
                <a:r>
                  <a:rPr lang="de-DE" sz="2000" dirty="0" smtClean="0"/>
                  <a:t>?+?  =  </a:t>
                </a:r>
                <a:r>
                  <a:rPr lang="de-DE" sz="2400" b="1" dirty="0" smtClean="0"/>
                  <a:t>45</a:t>
                </a:r>
                <a:endParaRPr lang="de-DE" sz="2400" b="1" dirty="0"/>
              </a:p>
            </p:txBody>
          </p:sp>
          <p:sp>
            <p:nvSpPr>
              <p:cNvPr id="118" name="Textfeld 117"/>
              <p:cNvSpPr txBox="1"/>
              <p:nvPr/>
            </p:nvSpPr>
            <p:spPr>
              <a:xfrm>
                <a:off x="5378780" y="4365104"/>
                <a:ext cx="628698" cy="830997"/>
              </a:xfrm>
              <a:prstGeom prst="rect">
                <a:avLst/>
              </a:prstGeom>
              <a:noFill/>
            </p:spPr>
            <p:txBody>
              <a:bodyPr wrap="none" rtlCol="0">
                <a:spAutoFit/>
              </a:bodyPr>
              <a:lstStyle/>
              <a:p>
                <a:r>
                  <a:rPr lang="de-DE" sz="4800" b="1" dirty="0" smtClean="0">
                    <a:effectLst>
                      <a:outerShdw blurRad="38100" dist="38100" dir="2700000" algn="tl">
                        <a:srgbClr val="000000">
                          <a:alpha val="43137"/>
                        </a:srgbClr>
                      </a:outerShdw>
                    </a:effectLst>
                  </a:rPr>
                  <a:t>A</a:t>
                </a:r>
                <a:endParaRPr lang="de-DE" sz="4800" b="1" dirty="0">
                  <a:effectLst>
                    <a:outerShdw blurRad="38100" dist="38100" dir="2700000" algn="tl">
                      <a:srgbClr val="000000">
                        <a:alpha val="43137"/>
                      </a:srgbClr>
                    </a:outerShdw>
                  </a:effectLst>
                </a:endParaRPr>
              </a:p>
            </p:txBody>
          </p:sp>
          <p:sp>
            <p:nvSpPr>
              <p:cNvPr id="119" name="Textfeld 118"/>
              <p:cNvSpPr txBox="1"/>
              <p:nvPr/>
            </p:nvSpPr>
            <p:spPr>
              <a:xfrm>
                <a:off x="7034964" y="4725144"/>
                <a:ext cx="561372" cy="830997"/>
              </a:xfrm>
              <a:prstGeom prst="rect">
                <a:avLst/>
              </a:prstGeom>
              <a:noFill/>
            </p:spPr>
            <p:txBody>
              <a:bodyPr wrap="none" rtlCol="0">
                <a:spAutoFit/>
              </a:bodyPr>
              <a:lstStyle/>
              <a:p>
                <a:r>
                  <a:rPr lang="de-DE" sz="4800" b="1" dirty="0" smtClean="0">
                    <a:effectLst>
                      <a:outerShdw blurRad="38100" dist="38100" dir="2700000" algn="tl">
                        <a:srgbClr val="000000">
                          <a:alpha val="43137"/>
                        </a:srgbClr>
                      </a:outerShdw>
                    </a:effectLst>
                  </a:rPr>
                  <a:t>L</a:t>
                </a:r>
                <a:endParaRPr lang="de-DE" sz="4800" b="1" dirty="0">
                  <a:effectLst>
                    <a:outerShdw blurRad="38100" dist="38100" dir="2700000" algn="tl">
                      <a:srgbClr val="000000">
                        <a:alpha val="43137"/>
                      </a:srgbClr>
                    </a:outerShdw>
                  </a:effectLst>
                </a:endParaRPr>
              </a:p>
            </p:txBody>
          </p:sp>
          <p:sp>
            <p:nvSpPr>
              <p:cNvPr id="120" name="Textfeld 119"/>
              <p:cNvSpPr txBox="1"/>
              <p:nvPr/>
            </p:nvSpPr>
            <p:spPr>
              <a:xfrm>
                <a:off x="6530908" y="4149080"/>
                <a:ext cx="561372" cy="830997"/>
              </a:xfrm>
              <a:prstGeom prst="rect">
                <a:avLst/>
              </a:prstGeom>
              <a:noFill/>
            </p:spPr>
            <p:txBody>
              <a:bodyPr wrap="none" rtlCol="0">
                <a:spAutoFit/>
              </a:bodyPr>
              <a:lstStyle/>
              <a:p>
                <a:r>
                  <a:rPr lang="de-DE" sz="48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8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121" name="Textfeld 120"/>
              <p:cNvSpPr txBox="1"/>
              <p:nvPr/>
            </p:nvSpPr>
            <p:spPr>
              <a:xfrm>
                <a:off x="6098860" y="4797152"/>
                <a:ext cx="561372" cy="830997"/>
              </a:xfrm>
              <a:prstGeom prst="rect">
                <a:avLst/>
              </a:prstGeom>
              <a:noFill/>
            </p:spPr>
            <p:txBody>
              <a:bodyPr wrap="none" rtlCol="0">
                <a:spAutoFit/>
              </a:bodyPr>
              <a:lstStyle/>
              <a:p>
                <a:r>
                  <a:rPr lang="de-DE" sz="4800" b="1" dirty="0" smtClean="0">
                    <a:solidFill>
                      <a:srgbClr val="F0A91C"/>
                    </a:solidFill>
                    <a:effectLst>
                      <a:outerShdw blurRad="38100" dist="38100" dir="2700000" algn="tl">
                        <a:srgbClr val="000000">
                          <a:alpha val="43137"/>
                        </a:srgbClr>
                      </a:outerShdw>
                    </a:effectLst>
                  </a:rPr>
                  <a:t>?</a:t>
                </a:r>
                <a:endParaRPr lang="de-DE" sz="4800" dirty="0">
                  <a:solidFill>
                    <a:srgbClr val="F0A91C"/>
                  </a:solidFill>
                  <a:effectLst>
                    <a:outerShdw blurRad="38100" dist="38100" dir="2700000" algn="tl">
                      <a:srgbClr val="000000">
                        <a:alpha val="43137"/>
                      </a:srgbClr>
                    </a:outerShdw>
                  </a:effectLst>
                </a:endParaRPr>
              </a:p>
            </p:txBody>
          </p:sp>
          <p:grpSp>
            <p:nvGrpSpPr>
              <p:cNvPr id="122" name="Gruppieren 132"/>
              <p:cNvGrpSpPr/>
              <p:nvPr/>
            </p:nvGrpSpPr>
            <p:grpSpPr>
              <a:xfrm>
                <a:off x="5641487" y="6021288"/>
                <a:ext cx="1728192" cy="360040"/>
                <a:chOff x="632459" y="2492896"/>
                <a:chExt cx="1728192" cy="360040"/>
              </a:xfrm>
              <a:solidFill>
                <a:srgbClr val="FFFFCC"/>
              </a:solidFill>
            </p:grpSpPr>
            <p:sp>
              <p:nvSpPr>
                <p:cNvPr id="123" name="Abgerundetes Rechteck 122"/>
                <p:cNvSpPr/>
                <p:nvPr/>
              </p:nvSpPr>
              <p:spPr>
                <a:xfrm>
                  <a:off x="632459" y="2492896"/>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4" name="Abgerundetes Rechteck 123"/>
                <p:cNvSpPr/>
                <p:nvPr/>
              </p:nvSpPr>
              <p:spPr>
                <a:xfrm>
                  <a:off x="1064507" y="2492896"/>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 name="Abgerundetes Rechteck 124"/>
                <p:cNvSpPr/>
                <p:nvPr/>
              </p:nvSpPr>
              <p:spPr>
                <a:xfrm>
                  <a:off x="1496555" y="2492896"/>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Abgerundetes Rechteck 125"/>
                <p:cNvSpPr/>
                <p:nvPr/>
              </p:nvSpPr>
              <p:spPr>
                <a:xfrm>
                  <a:off x="1928603" y="2492896"/>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13" name="Abgerundetes Rechteck 112"/>
            <p:cNvSpPr/>
            <p:nvPr/>
          </p:nvSpPr>
          <p:spPr>
            <a:xfrm>
              <a:off x="4644008" y="4725144"/>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 </a:t>
              </a:r>
              <a:endParaRPr lang="de-DE" sz="1000" b="1" dirty="0">
                <a:solidFill>
                  <a:schemeClr val="tx1"/>
                </a:solidFill>
                <a:latin typeface="Arial" pitchFamily="34" charset="0"/>
                <a:cs typeface="Arial" pitchFamily="34" charset="0"/>
              </a:endParaRPr>
            </a:p>
          </p:txBody>
        </p:sp>
      </p:grpSp>
      <p:sp>
        <p:nvSpPr>
          <p:cNvPr id="154" name="Textfeld 153"/>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037-039</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67" name="Tabelle 66"/>
          <p:cNvGraphicFramePr>
            <a:graphicFrameLocks noGrp="1"/>
          </p:cNvGraphicFramePr>
          <p:nvPr/>
        </p:nvGraphicFramePr>
        <p:xfrm>
          <a:off x="948587" y="505549"/>
          <a:ext cx="7195170" cy="234281"/>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34281">
                <a:tc>
                  <a:txBody>
                    <a:bodyPr/>
                    <a:lstStyle/>
                    <a:p>
                      <a:pPr algn="ctr" fontAlgn="b"/>
                      <a:r>
                        <a:rPr lang="de-DE" sz="1400" b="0"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aphicFrame>
        <p:nvGraphicFramePr>
          <p:cNvPr id="68" name="Tabelle 67"/>
          <p:cNvGraphicFramePr>
            <a:graphicFrameLocks noGrp="1"/>
          </p:cNvGraphicFramePr>
          <p:nvPr/>
        </p:nvGraphicFramePr>
        <p:xfrm>
          <a:off x="945722" y="743954"/>
          <a:ext cx="7200900" cy="26565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265652">
                <a:tc>
                  <a:txBody>
                    <a:bodyPr/>
                    <a:lstStyle/>
                    <a:p>
                      <a:pPr algn="ctr" fontAlgn="b"/>
                      <a:r>
                        <a:rPr lang="de-DE" sz="1600" b="0"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69" name="Textfeld 68"/>
          <p:cNvSpPr txBox="1"/>
          <p:nvPr/>
        </p:nvSpPr>
        <p:spPr>
          <a:xfrm>
            <a:off x="971600" y="980728"/>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70" name="Textfeld 69"/>
          <p:cNvSpPr txBox="1"/>
          <p:nvPr/>
        </p:nvSpPr>
        <p:spPr>
          <a:xfrm>
            <a:off x="6012160" y="980728"/>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grpSp>
        <p:nvGrpSpPr>
          <p:cNvPr id="72" name="Gruppieren 71"/>
          <p:cNvGrpSpPr/>
          <p:nvPr/>
        </p:nvGrpSpPr>
        <p:grpSpPr>
          <a:xfrm>
            <a:off x="395536" y="1484784"/>
            <a:ext cx="3572924" cy="2304256"/>
            <a:chOff x="4540101" y="4077072"/>
            <a:chExt cx="3572924" cy="2304256"/>
          </a:xfrm>
        </p:grpSpPr>
        <p:grpSp>
          <p:nvGrpSpPr>
            <p:cNvPr id="212" name="Gruppieren 211"/>
            <p:cNvGrpSpPr/>
            <p:nvPr/>
          </p:nvGrpSpPr>
          <p:grpSpPr>
            <a:xfrm>
              <a:off x="4540101" y="4077072"/>
              <a:ext cx="3572924" cy="2304256"/>
              <a:chOff x="4540101" y="4077072"/>
              <a:chExt cx="3572924" cy="2304256"/>
            </a:xfrm>
          </p:grpSpPr>
          <p:sp>
            <p:nvSpPr>
              <p:cNvPr id="176" name="Abgerundetes Rechteck 175"/>
              <p:cNvSpPr/>
              <p:nvPr/>
            </p:nvSpPr>
            <p:spPr>
              <a:xfrm>
                <a:off x="5580112" y="5661248"/>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1" name="Ellipse 300"/>
              <p:cNvSpPr/>
              <p:nvPr/>
            </p:nvSpPr>
            <p:spPr>
              <a:xfrm>
                <a:off x="4540101" y="4365104"/>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40</a:t>
                </a:r>
                <a:endParaRPr lang="de-DE" b="1" dirty="0">
                  <a:latin typeface="Arial" pitchFamily="34" charset="0"/>
                  <a:cs typeface="Arial" pitchFamily="34" charset="0"/>
                </a:endParaRPr>
              </a:p>
            </p:txBody>
          </p:sp>
          <p:grpSp>
            <p:nvGrpSpPr>
              <p:cNvPr id="5" name="Gruppieren 397"/>
              <p:cNvGrpSpPr/>
              <p:nvPr/>
            </p:nvGrpSpPr>
            <p:grpSpPr>
              <a:xfrm>
                <a:off x="4932040" y="4077072"/>
                <a:ext cx="3180985" cy="1656184"/>
                <a:chOff x="5148497" y="1412776"/>
                <a:chExt cx="2964528" cy="1554490"/>
              </a:xfrm>
            </p:grpSpPr>
            <p:grpSp>
              <p:nvGrpSpPr>
                <p:cNvPr id="6"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5580112" y="5638310"/>
                <a:ext cx="1685077" cy="461665"/>
              </a:xfrm>
              <a:prstGeom prst="rect">
                <a:avLst/>
              </a:prstGeom>
              <a:noFill/>
            </p:spPr>
            <p:txBody>
              <a:bodyPr wrap="none" rtlCol="0">
                <a:spAutoFit/>
              </a:bodyPr>
              <a:lstStyle/>
              <a:p>
                <a:r>
                  <a:rPr lang="de-DE" sz="2000" dirty="0" smtClean="0"/>
                  <a:t>?+?+?  =  </a:t>
                </a:r>
                <a:r>
                  <a:rPr lang="de-DE" sz="2400" b="1" dirty="0" smtClean="0"/>
                  <a:t>18</a:t>
                </a:r>
                <a:endParaRPr lang="de-DE" sz="2400" b="1" dirty="0"/>
              </a:p>
            </p:txBody>
          </p:sp>
          <p:sp>
            <p:nvSpPr>
              <p:cNvPr id="299" name="Textfeld 298"/>
              <p:cNvSpPr txBox="1"/>
              <p:nvPr/>
            </p:nvSpPr>
            <p:spPr>
              <a:xfrm>
                <a:off x="5940152" y="4941168"/>
                <a:ext cx="526106" cy="707886"/>
              </a:xfrm>
              <a:prstGeom prst="rect">
                <a:avLst/>
              </a:prstGeom>
              <a:noFill/>
            </p:spPr>
            <p:txBody>
              <a:bodyPr wrap="none" rtlCol="0">
                <a:spAutoFit/>
              </a:bodyPr>
              <a:lstStyle/>
              <a:p>
                <a:r>
                  <a:rPr lang="de-DE" sz="4000" b="1" dirty="0" smtClean="0"/>
                  <a:t>E</a:t>
                </a:r>
                <a:endParaRPr lang="de-DE" sz="4000" b="1" dirty="0"/>
              </a:p>
            </p:txBody>
          </p:sp>
          <p:sp>
            <p:nvSpPr>
              <p:cNvPr id="300" name="Textfeld 299"/>
              <p:cNvSpPr txBox="1"/>
              <p:nvPr/>
            </p:nvSpPr>
            <p:spPr>
              <a:xfrm>
                <a:off x="6317134" y="4077072"/>
                <a:ext cx="526106" cy="707886"/>
              </a:xfrm>
              <a:prstGeom prst="rect">
                <a:avLst/>
              </a:prstGeom>
              <a:noFill/>
            </p:spPr>
            <p:txBody>
              <a:bodyPr wrap="none" rtlCol="0">
                <a:spAutoFit/>
              </a:bodyPr>
              <a:lstStyle/>
              <a:p>
                <a:r>
                  <a:rPr lang="de-DE" sz="4000" b="1" dirty="0" smtClean="0"/>
                  <a:t>P</a:t>
                </a:r>
                <a:endParaRPr lang="de-DE" sz="4000" b="1" dirty="0"/>
              </a:p>
            </p:txBody>
          </p:sp>
          <p:sp>
            <p:nvSpPr>
              <p:cNvPr id="305" name="Textfeld 304"/>
              <p:cNvSpPr txBox="1"/>
              <p:nvPr/>
            </p:nvSpPr>
            <p:spPr>
              <a:xfrm>
                <a:off x="6814386" y="4869160"/>
                <a:ext cx="554960" cy="707886"/>
              </a:xfrm>
              <a:prstGeom prst="rect">
                <a:avLst/>
              </a:prstGeom>
              <a:noFill/>
            </p:spPr>
            <p:txBody>
              <a:bodyPr wrap="none" rtlCol="0">
                <a:spAutoFit/>
              </a:bodyPr>
              <a:lstStyle/>
              <a:p>
                <a:r>
                  <a:rPr lang="de-DE" sz="4000" b="1" dirty="0" smtClean="0"/>
                  <a:t>R</a:t>
                </a:r>
                <a:endParaRPr lang="de-DE" sz="4000" b="1" dirty="0"/>
              </a:p>
            </p:txBody>
          </p:sp>
          <p:sp>
            <p:nvSpPr>
              <p:cNvPr id="520" name="Textfeld 519"/>
              <p:cNvSpPr txBox="1"/>
              <p:nvPr/>
            </p:nvSpPr>
            <p:spPr>
              <a:xfrm>
                <a:off x="5874948" y="4293096"/>
                <a:ext cx="497252" cy="707886"/>
              </a:xfrm>
              <a:prstGeom prst="rect">
                <a:avLst/>
              </a:prstGeom>
              <a:noFill/>
            </p:spPr>
            <p:txBody>
              <a:bodyPr wrap="none" rtlCol="0">
                <a:spAutoFit/>
              </a:bodyPr>
              <a:lstStyle/>
              <a:p>
                <a:r>
                  <a:rPr lang="de-DE" sz="4000" b="1" dirty="0" smtClean="0">
                    <a:solidFill>
                      <a:srgbClr val="FF0000"/>
                    </a:solidFill>
                    <a:latin typeface="Arial" pitchFamily="34" charset="0"/>
                    <a:cs typeface="Arial" pitchFamily="34" charset="0"/>
                  </a:rPr>
                  <a:t>?</a:t>
                </a:r>
                <a:endParaRPr lang="de-DE" sz="4000" dirty="0">
                  <a:solidFill>
                    <a:srgbClr val="FF0000"/>
                  </a:solidFill>
                  <a:latin typeface="Arial" pitchFamily="34" charset="0"/>
                  <a:cs typeface="Arial" pitchFamily="34" charset="0"/>
                </a:endParaRPr>
              </a:p>
            </p:txBody>
          </p:sp>
          <p:sp>
            <p:nvSpPr>
              <p:cNvPr id="521" name="Textfeld 520"/>
              <p:cNvSpPr txBox="1"/>
              <p:nvPr/>
            </p:nvSpPr>
            <p:spPr>
              <a:xfrm>
                <a:off x="7027076" y="4077072"/>
                <a:ext cx="497252" cy="707886"/>
              </a:xfrm>
              <a:prstGeom prst="rect">
                <a:avLst/>
              </a:prstGeom>
              <a:noFill/>
            </p:spPr>
            <p:txBody>
              <a:bodyPr wrap="none" rtlCol="0">
                <a:spAutoFit/>
              </a:bodyPr>
              <a:lstStyle/>
              <a:p>
                <a:r>
                  <a:rPr lang="de-DE" sz="4000" b="1" dirty="0" smtClean="0">
                    <a:solidFill>
                      <a:srgbClr val="F0A91C"/>
                    </a:solidFill>
                  </a:rPr>
                  <a:t>?</a:t>
                </a:r>
                <a:endParaRPr lang="de-DE" sz="4000" dirty="0">
                  <a:solidFill>
                    <a:srgbClr val="F0A91C"/>
                  </a:solidFill>
                </a:endParaRPr>
              </a:p>
            </p:txBody>
          </p:sp>
          <p:grpSp>
            <p:nvGrpSpPr>
              <p:cNvPr id="17" name="Gruppieren 209"/>
              <p:cNvGrpSpPr/>
              <p:nvPr/>
            </p:nvGrpSpPr>
            <p:grpSpPr>
              <a:xfrm>
                <a:off x="4932040" y="6021288"/>
                <a:ext cx="3024336" cy="360040"/>
                <a:chOff x="1187624" y="4149080"/>
                <a:chExt cx="3024336" cy="360040"/>
              </a:xfrm>
            </p:grpSpPr>
            <p:sp>
              <p:nvSpPr>
                <p:cNvPr id="186" name="Abgerundetes Rechteck 185"/>
                <p:cNvSpPr/>
                <p:nvPr/>
              </p:nvSpPr>
              <p:spPr>
                <a:xfrm>
                  <a:off x="1187624"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7" name="Abgerundetes Rechteck 186"/>
                <p:cNvSpPr/>
                <p:nvPr/>
              </p:nvSpPr>
              <p:spPr>
                <a:xfrm>
                  <a:off x="1619672"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8" name="Abgerundetes Rechteck 187"/>
                <p:cNvSpPr/>
                <p:nvPr/>
              </p:nvSpPr>
              <p:spPr>
                <a:xfrm>
                  <a:off x="2051720"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9" name="Abgerundetes Rechteck 188"/>
                <p:cNvSpPr/>
                <p:nvPr/>
              </p:nvSpPr>
              <p:spPr>
                <a:xfrm>
                  <a:off x="2483768"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0" name="Abgerundetes Rechteck 189"/>
                <p:cNvSpPr/>
                <p:nvPr/>
              </p:nvSpPr>
              <p:spPr>
                <a:xfrm>
                  <a:off x="2915816"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1" name="Abgerundetes Rechteck 190"/>
                <p:cNvSpPr/>
                <p:nvPr/>
              </p:nvSpPr>
              <p:spPr>
                <a:xfrm>
                  <a:off x="3347864"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2" name="Abgerundetes Rechteck 191"/>
                <p:cNvSpPr/>
                <p:nvPr/>
              </p:nvSpPr>
              <p:spPr>
                <a:xfrm>
                  <a:off x="3779912"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205" name="Textfeld 204"/>
              <p:cNvSpPr txBox="1"/>
              <p:nvPr/>
            </p:nvSpPr>
            <p:spPr>
              <a:xfrm>
                <a:off x="7243100" y="4665330"/>
                <a:ext cx="497252" cy="707886"/>
              </a:xfrm>
              <a:prstGeom prst="rect">
                <a:avLst/>
              </a:prstGeom>
              <a:noFill/>
            </p:spPr>
            <p:txBody>
              <a:bodyPr wrap="none" rtlCol="0">
                <a:spAutoFit/>
              </a:bodyPr>
              <a:lstStyle/>
              <a:p>
                <a:r>
                  <a:rPr lang="de-DE" sz="4000" b="1" dirty="0" smtClean="0">
                    <a:solidFill>
                      <a:srgbClr val="0070C0"/>
                    </a:solidFill>
                  </a:rPr>
                  <a:t>?</a:t>
                </a:r>
                <a:endParaRPr lang="de-DE" sz="4000" dirty="0">
                  <a:solidFill>
                    <a:srgbClr val="0070C0"/>
                  </a:solidFill>
                </a:endParaRPr>
              </a:p>
            </p:txBody>
          </p:sp>
          <p:sp>
            <p:nvSpPr>
              <p:cNvPr id="207" name="Textfeld 206"/>
              <p:cNvSpPr txBox="1"/>
              <p:nvPr/>
            </p:nvSpPr>
            <p:spPr>
              <a:xfrm>
                <a:off x="5370892" y="4581128"/>
                <a:ext cx="526106" cy="707886"/>
              </a:xfrm>
              <a:prstGeom prst="rect">
                <a:avLst/>
              </a:prstGeom>
              <a:noFill/>
            </p:spPr>
            <p:txBody>
              <a:bodyPr wrap="none" rtlCol="0">
                <a:spAutoFit/>
              </a:bodyPr>
              <a:lstStyle/>
              <a:p>
                <a:r>
                  <a:rPr lang="de-DE" sz="4000" b="1" dirty="0" smtClean="0"/>
                  <a:t>E</a:t>
                </a:r>
                <a:endParaRPr lang="de-DE" sz="4000" b="1" dirty="0"/>
              </a:p>
            </p:txBody>
          </p:sp>
        </p:grpSp>
        <p:sp>
          <p:nvSpPr>
            <p:cNvPr id="71" name="Abgerundetes Rechteck 70"/>
            <p:cNvSpPr/>
            <p:nvPr/>
          </p:nvSpPr>
          <p:spPr>
            <a:xfrm>
              <a:off x="4633375" y="4725144"/>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 </a:t>
              </a:r>
              <a:endParaRPr lang="de-DE" sz="1000" b="1" dirty="0">
                <a:solidFill>
                  <a:schemeClr val="tx1"/>
                </a:solidFill>
                <a:latin typeface="Arial" pitchFamily="34" charset="0"/>
                <a:cs typeface="Arial" pitchFamily="34" charset="0"/>
              </a:endParaRPr>
            </a:p>
          </p:txBody>
        </p:sp>
      </p:grpSp>
      <p:grpSp>
        <p:nvGrpSpPr>
          <p:cNvPr id="73" name="Gruppieren 72"/>
          <p:cNvGrpSpPr/>
          <p:nvPr/>
        </p:nvGrpSpPr>
        <p:grpSpPr>
          <a:xfrm>
            <a:off x="5421875" y="2780928"/>
            <a:ext cx="3542613" cy="2304256"/>
            <a:chOff x="2441236" y="2780928"/>
            <a:chExt cx="3542613" cy="2304256"/>
          </a:xfrm>
        </p:grpSpPr>
        <p:grpSp>
          <p:nvGrpSpPr>
            <p:cNvPr id="74" name="Gruppieren 99"/>
            <p:cNvGrpSpPr/>
            <p:nvPr/>
          </p:nvGrpSpPr>
          <p:grpSpPr>
            <a:xfrm>
              <a:off x="2441236" y="2780928"/>
              <a:ext cx="3542613" cy="2304256"/>
              <a:chOff x="2441236" y="2780928"/>
              <a:chExt cx="3542613" cy="2304256"/>
            </a:xfrm>
          </p:grpSpPr>
          <p:sp>
            <p:nvSpPr>
              <p:cNvPr id="76" name="Abgerundetes Rechteck 75"/>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Ellipse 76"/>
              <p:cNvSpPr/>
              <p:nvPr/>
            </p:nvSpPr>
            <p:spPr>
              <a:xfrm>
                <a:off x="2441236" y="3018218"/>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41</a:t>
                </a:r>
                <a:endParaRPr lang="de-DE" b="1" dirty="0">
                  <a:latin typeface="Arial" pitchFamily="34" charset="0"/>
                  <a:cs typeface="Arial" pitchFamily="34" charset="0"/>
                </a:endParaRPr>
              </a:p>
            </p:txBody>
          </p:sp>
          <p:grpSp>
            <p:nvGrpSpPr>
              <p:cNvPr id="78" name="Gruppieren 397"/>
              <p:cNvGrpSpPr/>
              <p:nvPr/>
            </p:nvGrpSpPr>
            <p:grpSpPr>
              <a:xfrm>
                <a:off x="2802864" y="2780928"/>
                <a:ext cx="3180985" cy="1656184"/>
                <a:chOff x="5148497" y="1412776"/>
                <a:chExt cx="2964528" cy="1554490"/>
              </a:xfrm>
            </p:grpSpPr>
            <p:grpSp>
              <p:nvGrpSpPr>
                <p:cNvPr id="92"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5" name="Ellipse 104"/>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2" name="Ellipse 111"/>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3" name="Ellipse 112"/>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4" name="Ellipse 113"/>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5" name="Ellipse 114"/>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93"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94" name="Ellipse 93"/>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8" name="Ellipse 97"/>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9" name="Textfeld 78"/>
              <p:cNvSpPr txBox="1"/>
              <p:nvPr/>
            </p:nvSpPr>
            <p:spPr>
              <a:xfrm>
                <a:off x="3682726" y="4342166"/>
                <a:ext cx="1393330" cy="461665"/>
              </a:xfrm>
              <a:prstGeom prst="rect">
                <a:avLst/>
              </a:prstGeom>
              <a:noFill/>
            </p:spPr>
            <p:txBody>
              <a:bodyPr wrap="none" rtlCol="0">
                <a:spAutoFit/>
              </a:bodyPr>
              <a:lstStyle/>
              <a:p>
                <a:r>
                  <a:rPr lang="de-DE" sz="2000" dirty="0" smtClean="0"/>
                  <a:t>?+?  =  </a:t>
                </a:r>
                <a:r>
                  <a:rPr lang="de-DE" sz="2400" b="1" dirty="0" smtClean="0"/>
                  <a:t>24</a:t>
                </a:r>
                <a:endParaRPr lang="de-DE" sz="2400" b="1" dirty="0"/>
              </a:p>
            </p:txBody>
          </p:sp>
          <p:sp>
            <p:nvSpPr>
              <p:cNvPr id="80" name="Textfeld 79"/>
              <p:cNvSpPr txBox="1"/>
              <p:nvPr/>
            </p:nvSpPr>
            <p:spPr>
              <a:xfrm>
                <a:off x="3131840" y="3284984"/>
                <a:ext cx="591829" cy="769441"/>
              </a:xfrm>
              <a:prstGeom prst="rect">
                <a:avLst/>
              </a:prstGeom>
              <a:noFill/>
            </p:spPr>
            <p:txBody>
              <a:bodyPr wrap="none" rtlCol="0">
                <a:spAutoFit/>
              </a:bodyPr>
              <a:lstStyle/>
              <a:p>
                <a:r>
                  <a:rPr lang="de-DE" sz="4400" b="1" dirty="0" smtClean="0"/>
                  <a:t>R</a:t>
                </a:r>
                <a:endParaRPr lang="de-DE" sz="4400" b="1" dirty="0"/>
              </a:p>
            </p:txBody>
          </p:sp>
          <p:sp>
            <p:nvSpPr>
              <p:cNvPr id="81" name="Textfeld 80"/>
              <p:cNvSpPr txBox="1"/>
              <p:nvPr/>
            </p:nvSpPr>
            <p:spPr>
              <a:xfrm>
                <a:off x="4442676" y="2852936"/>
                <a:ext cx="561372" cy="769441"/>
              </a:xfrm>
              <a:prstGeom prst="rect">
                <a:avLst/>
              </a:prstGeom>
              <a:noFill/>
            </p:spPr>
            <p:txBody>
              <a:bodyPr wrap="none" rtlCol="0">
                <a:spAutoFit/>
              </a:bodyPr>
              <a:lstStyle/>
              <a:p>
                <a:r>
                  <a:rPr lang="de-DE" sz="4400" b="1" dirty="0" smtClean="0"/>
                  <a:t>S</a:t>
                </a:r>
                <a:endParaRPr lang="de-DE" sz="4400" b="1" dirty="0"/>
              </a:p>
            </p:txBody>
          </p:sp>
          <p:sp>
            <p:nvSpPr>
              <p:cNvPr id="82" name="Textfeld 81"/>
              <p:cNvSpPr txBox="1"/>
              <p:nvPr/>
            </p:nvSpPr>
            <p:spPr>
              <a:xfrm>
                <a:off x="4708960" y="3501008"/>
                <a:ext cx="561372" cy="769441"/>
              </a:xfrm>
              <a:prstGeom prst="rect">
                <a:avLst/>
              </a:prstGeom>
              <a:noFill/>
            </p:spPr>
            <p:txBody>
              <a:bodyPr wrap="none" rtlCol="0">
                <a:spAutoFit/>
              </a:bodyPr>
              <a:lstStyle/>
              <a:p>
                <a:r>
                  <a:rPr lang="de-DE" sz="4400" b="1" dirty="0" smtClean="0"/>
                  <a:t>S</a:t>
                </a:r>
                <a:endParaRPr lang="de-DE" sz="4400" b="1" dirty="0"/>
              </a:p>
            </p:txBody>
          </p:sp>
          <p:sp>
            <p:nvSpPr>
              <p:cNvPr id="83" name="Textfeld 82"/>
              <p:cNvSpPr txBox="1"/>
              <p:nvPr/>
            </p:nvSpPr>
            <p:spPr>
              <a:xfrm>
                <a:off x="3803662" y="2852936"/>
                <a:ext cx="529312" cy="769441"/>
              </a:xfrm>
              <a:prstGeom prst="rect">
                <a:avLst/>
              </a:prstGeom>
              <a:noFill/>
            </p:spPr>
            <p:txBody>
              <a:bodyPr wrap="none" rtlCol="0">
                <a:spAutoFit/>
              </a:bodyPr>
              <a:lstStyle/>
              <a:p>
                <a:r>
                  <a:rPr lang="de-DE" sz="4400" b="1" dirty="0" smtClean="0">
                    <a:solidFill>
                      <a:srgbClr val="FFC000"/>
                    </a:solidFill>
                    <a:effectLst>
                      <a:outerShdw blurRad="38100" dist="38100" dir="2700000" algn="tl">
                        <a:srgbClr val="000000">
                          <a:alpha val="43137"/>
                        </a:srgbClr>
                      </a:outerShdw>
                    </a:effectLst>
                  </a:rPr>
                  <a:t>?</a:t>
                </a:r>
                <a:endParaRPr lang="de-DE" sz="4400" dirty="0">
                  <a:solidFill>
                    <a:srgbClr val="FFC000"/>
                  </a:solidFill>
                  <a:effectLst>
                    <a:outerShdw blurRad="38100" dist="38100" dir="2700000" algn="tl">
                      <a:srgbClr val="000000">
                        <a:alpha val="43137"/>
                      </a:srgbClr>
                    </a:outerShdw>
                  </a:effectLst>
                </a:endParaRPr>
              </a:p>
            </p:txBody>
          </p:sp>
          <p:sp>
            <p:nvSpPr>
              <p:cNvPr id="84" name="Abgerundetes Rechteck 83"/>
              <p:cNvSpPr/>
              <p:nvPr/>
            </p:nvSpPr>
            <p:spPr>
              <a:xfrm>
                <a:off x="3054513"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Abgerundetes Rechteck 84"/>
              <p:cNvSpPr/>
              <p:nvPr/>
            </p:nvSpPr>
            <p:spPr>
              <a:xfrm>
                <a:off x="3486561"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Abgerundetes Rechteck 85"/>
              <p:cNvSpPr/>
              <p:nvPr/>
            </p:nvSpPr>
            <p:spPr>
              <a:xfrm>
                <a:off x="3918609"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Abgerundetes Rechteck 86"/>
              <p:cNvSpPr/>
              <p:nvPr/>
            </p:nvSpPr>
            <p:spPr>
              <a:xfrm>
                <a:off x="4350657"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8" name="Abgerundetes Rechteck 87"/>
              <p:cNvSpPr/>
              <p:nvPr/>
            </p:nvSpPr>
            <p:spPr>
              <a:xfrm>
                <a:off x="4782705"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Abgerundetes Rechteck 88"/>
              <p:cNvSpPr/>
              <p:nvPr/>
            </p:nvSpPr>
            <p:spPr>
              <a:xfrm>
                <a:off x="5214753"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Textfeld 89"/>
              <p:cNvSpPr txBox="1"/>
              <p:nvPr/>
            </p:nvSpPr>
            <p:spPr>
              <a:xfrm>
                <a:off x="5137674" y="3297178"/>
                <a:ext cx="529312" cy="769441"/>
              </a:xfrm>
              <a:prstGeom prst="rect">
                <a:avLst/>
              </a:prstGeom>
              <a:noFill/>
            </p:spPr>
            <p:txBody>
              <a:bodyPr wrap="none" rtlCol="0">
                <a:spAutoFit/>
              </a:bodyPr>
              <a:lstStyle/>
              <a:p>
                <a:r>
                  <a:rPr lang="de-DE" sz="4400" b="1" dirty="0" smtClean="0">
                    <a:solidFill>
                      <a:srgbClr val="0070C0"/>
                    </a:solidFill>
                  </a:rPr>
                  <a:t>?</a:t>
                </a:r>
                <a:endParaRPr lang="de-DE" sz="4400" dirty="0">
                  <a:solidFill>
                    <a:srgbClr val="0070C0"/>
                  </a:solidFill>
                </a:endParaRPr>
              </a:p>
            </p:txBody>
          </p:sp>
          <p:sp>
            <p:nvSpPr>
              <p:cNvPr id="91" name="Textfeld 90"/>
              <p:cNvSpPr txBox="1"/>
              <p:nvPr/>
            </p:nvSpPr>
            <p:spPr>
              <a:xfrm>
                <a:off x="3923928" y="3573016"/>
                <a:ext cx="561372" cy="769441"/>
              </a:xfrm>
              <a:prstGeom prst="rect">
                <a:avLst/>
              </a:prstGeom>
              <a:noFill/>
            </p:spPr>
            <p:txBody>
              <a:bodyPr wrap="none" rtlCol="0">
                <a:spAutoFit/>
              </a:bodyPr>
              <a:lstStyle/>
              <a:p>
                <a:r>
                  <a:rPr lang="de-DE" sz="4400" b="1" dirty="0" smtClean="0"/>
                  <a:t>E</a:t>
                </a:r>
                <a:endParaRPr lang="de-DE" sz="4400" b="1" dirty="0"/>
              </a:p>
            </p:txBody>
          </p:sp>
        </p:grpSp>
        <p:sp>
          <p:nvSpPr>
            <p:cNvPr id="75" name="Abgerundetes Rechteck 74"/>
            <p:cNvSpPr/>
            <p:nvPr/>
          </p:nvSpPr>
          <p:spPr>
            <a:xfrm>
              <a:off x="2494401" y="337825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 </a:t>
              </a:r>
              <a:endParaRPr lang="de-DE" sz="1000" b="1" dirty="0">
                <a:solidFill>
                  <a:schemeClr val="tx1"/>
                </a:solidFill>
                <a:latin typeface="Arial" pitchFamily="34" charset="0"/>
                <a:cs typeface="Arial" pitchFamily="34" charset="0"/>
              </a:endParaRPr>
            </a:p>
          </p:txBody>
        </p:sp>
      </p:grpSp>
      <p:grpSp>
        <p:nvGrpSpPr>
          <p:cNvPr id="116" name="Gruppieren 115"/>
          <p:cNvGrpSpPr/>
          <p:nvPr/>
        </p:nvGrpSpPr>
        <p:grpSpPr>
          <a:xfrm>
            <a:off x="395536" y="4293096"/>
            <a:ext cx="3540613" cy="2304256"/>
            <a:chOff x="2443236" y="2780928"/>
            <a:chExt cx="3540613" cy="2304256"/>
          </a:xfrm>
        </p:grpSpPr>
        <p:grpSp>
          <p:nvGrpSpPr>
            <p:cNvPr id="117" name="Gruppieren 99"/>
            <p:cNvGrpSpPr/>
            <p:nvPr/>
          </p:nvGrpSpPr>
          <p:grpSpPr>
            <a:xfrm>
              <a:off x="2443236" y="2780928"/>
              <a:ext cx="3540613" cy="2304256"/>
              <a:chOff x="2443236" y="2780928"/>
              <a:chExt cx="3540613" cy="2304256"/>
            </a:xfrm>
          </p:grpSpPr>
          <p:sp>
            <p:nvSpPr>
              <p:cNvPr id="120" name="Abgerundetes Rechteck 119"/>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1" name="Ellipse 120"/>
              <p:cNvSpPr/>
              <p:nvPr/>
            </p:nvSpPr>
            <p:spPr>
              <a:xfrm>
                <a:off x="2443236" y="3021460"/>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42</a:t>
                </a:r>
                <a:endParaRPr lang="de-DE" b="1" dirty="0">
                  <a:latin typeface="Arial" pitchFamily="34" charset="0"/>
                  <a:cs typeface="Arial" pitchFamily="34" charset="0"/>
                </a:endParaRPr>
              </a:p>
            </p:txBody>
          </p:sp>
          <p:grpSp>
            <p:nvGrpSpPr>
              <p:cNvPr id="122" name="Gruppieren 397"/>
              <p:cNvGrpSpPr/>
              <p:nvPr/>
            </p:nvGrpSpPr>
            <p:grpSpPr>
              <a:xfrm>
                <a:off x="2802864" y="2780928"/>
                <a:ext cx="3180985" cy="1656184"/>
                <a:chOff x="5148497" y="1412776"/>
                <a:chExt cx="2964528" cy="1554490"/>
              </a:xfrm>
            </p:grpSpPr>
            <p:grpSp>
              <p:nvGrpSpPr>
                <p:cNvPr id="132"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45" name="Ellipse 144"/>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 name="Ellipse 151"/>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3" name="Ellipse 152"/>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4" name="Ellipse 153"/>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5" name="Ellipse 154"/>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33"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34" name="Ellipse 133"/>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1" name="Ellipse 140"/>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23" name="Textfeld 122"/>
              <p:cNvSpPr txBox="1"/>
              <p:nvPr/>
            </p:nvSpPr>
            <p:spPr>
              <a:xfrm>
                <a:off x="3682726" y="4342166"/>
                <a:ext cx="1393330" cy="461665"/>
              </a:xfrm>
              <a:prstGeom prst="rect">
                <a:avLst/>
              </a:prstGeom>
              <a:noFill/>
            </p:spPr>
            <p:txBody>
              <a:bodyPr wrap="none" rtlCol="0">
                <a:spAutoFit/>
              </a:bodyPr>
              <a:lstStyle/>
              <a:p>
                <a:r>
                  <a:rPr lang="de-DE" sz="2000" dirty="0" smtClean="0"/>
                  <a:t>?+?  =  </a:t>
                </a:r>
                <a:r>
                  <a:rPr lang="de-DE" sz="2400" b="1" dirty="0" smtClean="0"/>
                  <a:t>37</a:t>
                </a:r>
                <a:endParaRPr lang="de-DE" sz="2400" b="1" dirty="0"/>
              </a:p>
            </p:txBody>
          </p:sp>
          <p:sp>
            <p:nvSpPr>
              <p:cNvPr id="124" name="Textfeld 123"/>
              <p:cNvSpPr txBox="1"/>
              <p:nvPr/>
            </p:nvSpPr>
            <p:spPr>
              <a:xfrm>
                <a:off x="3396122" y="2973202"/>
                <a:ext cx="356188" cy="830997"/>
              </a:xfrm>
              <a:prstGeom prst="rect">
                <a:avLst/>
              </a:prstGeom>
              <a:noFill/>
            </p:spPr>
            <p:txBody>
              <a:bodyPr wrap="none" rtlCol="0">
                <a:spAutoFit/>
              </a:bodyPr>
              <a:lstStyle/>
              <a:p>
                <a:r>
                  <a:rPr lang="de-DE" sz="4800" b="1" dirty="0" smtClean="0"/>
                  <a:t>I</a:t>
                </a:r>
                <a:endParaRPr lang="de-DE" sz="4800" b="1" dirty="0"/>
              </a:p>
            </p:txBody>
          </p:sp>
          <p:sp>
            <p:nvSpPr>
              <p:cNvPr id="125" name="Textfeld 124"/>
              <p:cNvSpPr txBox="1"/>
              <p:nvPr/>
            </p:nvSpPr>
            <p:spPr>
              <a:xfrm>
                <a:off x="4404234" y="2973202"/>
                <a:ext cx="561372" cy="830997"/>
              </a:xfrm>
              <a:prstGeom prst="rect">
                <a:avLst/>
              </a:prstGeom>
              <a:noFill/>
            </p:spPr>
            <p:txBody>
              <a:bodyPr wrap="none" rtlCol="0">
                <a:spAutoFit/>
              </a:bodyPr>
              <a:lstStyle/>
              <a:p>
                <a:r>
                  <a:rPr lang="de-DE" sz="4800" b="1" dirty="0" smtClean="0">
                    <a:solidFill>
                      <a:srgbClr val="C00000"/>
                    </a:solidFill>
                    <a:effectLst>
                      <a:outerShdw blurRad="38100" dist="38100" dir="2700000" algn="tl">
                        <a:srgbClr val="000000">
                          <a:alpha val="43137"/>
                        </a:srgbClr>
                      </a:outerShdw>
                    </a:effectLst>
                  </a:rPr>
                  <a:t>?</a:t>
                </a:r>
                <a:endParaRPr lang="de-DE" sz="4800" dirty="0">
                  <a:solidFill>
                    <a:srgbClr val="C00000"/>
                  </a:solidFill>
                  <a:effectLst>
                    <a:outerShdw blurRad="38100" dist="38100" dir="2700000" algn="tl">
                      <a:srgbClr val="000000">
                        <a:alpha val="43137"/>
                      </a:srgbClr>
                    </a:outerShdw>
                  </a:effectLst>
                </a:endParaRPr>
              </a:p>
            </p:txBody>
          </p:sp>
          <p:sp>
            <p:nvSpPr>
              <p:cNvPr id="126" name="Abgerundetes Rechteck 125"/>
              <p:cNvSpPr/>
              <p:nvPr/>
            </p:nvSpPr>
            <p:spPr>
              <a:xfrm>
                <a:off x="3486561"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 name="Abgerundetes Rechteck 126"/>
              <p:cNvSpPr/>
              <p:nvPr/>
            </p:nvSpPr>
            <p:spPr>
              <a:xfrm>
                <a:off x="3918609"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8" name="Abgerundetes Rechteck 127"/>
              <p:cNvSpPr/>
              <p:nvPr/>
            </p:nvSpPr>
            <p:spPr>
              <a:xfrm>
                <a:off x="4350657"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9" name="Abgerundetes Rechteck 128"/>
              <p:cNvSpPr/>
              <p:nvPr/>
            </p:nvSpPr>
            <p:spPr>
              <a:xfrm>
                <a:off x="4782705"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0" name="Textfeld 129"/>
              <p:cNvSpPr txBox="1"/>
              <p:nvPr/>
            </p:nvSpPr>
            <p:spPr>
              <a:xfrm>
                <a:off x="5041916" y="3273428"/>
                <a:ext cx="561372" cy="830997"/>
              </a:xfrm>
              <a:prstGeom prst="rect">
                <a:avLst/>
              </a:prstGeom>
              <a:noFill/>
            </p:spPr>
            <p:txBody>
              <a:bodyPr wrap="none" rtlCol="0">
                <a:spAutoFit/>
              </a:bodyPr>
              <a:lstStyle/>
              <a:p>
                <a:r>
                  <a:rPr lang="de-DE" sz="4800" b="1" dirty="0" smtClean="0">
                    <a:solidFill>
                      <a:srgbClr val="00FF00"/>
                    </a:solidFill>
                    <a:effectLst>
                      <a:outerShdw blurRad="38100" dist="38100" dir="2700000" algn="tl">
                        <a:srgbClr val="000000">
                          <a:alpha val="43137"/>
                        </a:srgbClr>
                      </a:outerShdw>
                    </a:effectLst>
                  </a:rPr>
                  <a:t>?</a:t>
                </a:r>
                <a:endParaRPr lang="de-DE" sz="4800" dirty="0">
                  <a:solidFill>
                    <a:srgbClr val="00FF00"/>
                  </a:solidFill>
                  <a:effectLst>
                    <a:outerShdw blurRad="38100" dist="38100" dir="2700000" algn="tl">
                      <a:srgbClr val="000000">
                        <a:alpha val="43137"/>
                      </a:srgbClr>
                    </a:outerShdw>
                  </a:effectLst>
                </a:endParaRPr>
              </a:p>
            </p:txBody>
          </p:sp>
          <p:sp>
            <p:nvSpPr>
              <p:cNvPr id="131" name="Textfeld 130"/>
              <p:cNvSpPr txBox="1"/>
              <p:nvPr/>
            </p:nvSpPr>
            <p:spPr>
              <a:xfrm>
                <a:off x="3828170" y="3549266"/>
                <a:ext cx="595035" cy="830997"/>
              </a:xfrm>
              <a:prstGeom prst="rect">
                <a:avLst/>
              </a:prstGeom>
              <a:noFill/>
            </p:spPr>
            <p:txBody>
              <a:bodyPr wrap="none" rtlCol="0">
                <a:spAutoFit/>
              </a:bodyPr>
              <a:lstStyle/>
              <a:p>
                <a:r>
                  <a:rPr lang="de-DE" sz="4800" b="1" dirty="0" smtClean="0"/>
                  <a:t>E</a:t>
                </a:r>
                <a:endParaRPr lang="de-DE" sz="4800" b="1" dirty="0"/>
              </a:p>
            </p:txBody>
          </p:sp>
        </p:grpSp>
        <p:sp>
          <p:nvSpPr>
            <p:cNvPr id="118" name="Textfeld 117"/>
            <p:cNvSpPr txBox="1"/>
            <p:nvPr/>
          </p:nvSpPr>
          <p:spPr>
            <a:xfrm>
              <a:off x="5436096" y="3140968"/>
              <a:ext cx="276285" cy="215444"/>
            </a:xfrm>
            <a:prstGeom prst="rect">
              <a:avLst/>
            </a:prstGeom>
            <a:noFill/>
            <a:ln w="19050">
              <a:solidFill>
                <a:srgbClr val="0070C0"/>
              </a:solidFill>
            </a:ln>
          </p:spPr>
          <p:txBody>
            <a:bodyPr wrap="none" lIns="36000" tIns="0" rIns="36000" bIns="0" rtlCol="0">
              <a:spAutoFit/>
            </a:bodyPr>
            <a:lstStyle/>
            <a:p>
              <a:r>
                <a:rPr lang="de-DE" sz="1400" b="1" dirty="0" smtClean="0"/>
                <a:t>1+</a:t>
              </a:r>
              <a:endParaRPr lang="de-DE" sz="1400" b="1" dirty="0"/>
            </a:p>
          </p:txBody>
        </p:sp>
        <p:sp>
          <p:nvSpPr>
            <p:cNvPr id="119" name="Abgerundetes Rechteck 118"/>
            <p:cNvSpPr/>
            <p:nvPr/>
          </p:nvSpPr>
          <p:spPr>
            <a:xfrm>
              <a:off x="2483768" y="3356992"/>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5 </a:t>
              </a:r>
              <a:endParaRPr lang="de-DE" sz="1000" b="1" dirty="0">
                <a:solidFill>
                  <a:schemeClr val="tx1"/>
                </a:solidFill>
                <a:latin typeface="Arial" pitchFamily="34" charset="0"/>
                <a:cs typeface="Arial" pitchFamily="34" charset="0"/>
              </a:endParaRPr>
            </a:p>
          </p:txBody>
        </p:sp>
      </p:grpSp>
      <p:sp>
        <p:nvSpPr>
          <p:cNvPr id="156" name="Textfeld 155"/>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040-042</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sp>
        <p:nvSpPr>
          <p:cNvPr id="500" name="Textfeld 499"/>
          <p:cNvSpPr txBox="1"/>
          <p:nvPr/>
        </p:nvSpPr>
        <p:spPr>
          <a:xfrm>
            <a:off x="971600" y="1135777"/>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35777"/>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97" name="Tabelle 96"/>
          <p:cNvGraphicFramePr>
            <a:graphicFrameLocks noGrp="1"/>
          </p:cNvGraphicFramePr>
          <p:nvPr/>
        </p:nvGraphicFramePr>
        <p:xfrm>
          <a:off x="498608" y="629783"/>
          <a:ext cx="8136930" cy="243840"/>
        </p:xfrm>
        <a:graphic>
          <a:graphicData uri="http://schemas.openxmlformats.org/drawingml/2006/table">
            <a:tbl>
              <a:tblPr/>
              <a:tblGrid>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tblGrid>
              <a:tr h="188151">
                <a:tc>
                  <a:txBody>
                    <a:bodyPr/>
                    <a:lstStyle/>
                    <a:p>
                      <a:pPr algn="ctr" fontAlgn="b"/>
                      <a:r>
                        <a:rPr lang="de-DE" sz="1600" b="0" i="0" u="none" strike="noStrike" dirty="0">
                          <a:solidFill>
                            <a:srgbClr val="002060"/>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graphicFrame>
        <p:nvGraphicFramePr>
          <p:cNvPr id="98" name="Tabelle 97"/>
          <p:cNvGraphicFramePr>
            <a:graphicFrameLocks noGrp="1"/>
          </p:cNvGraphicFramePr>
          <p:nvPr/>
        </p:nvGraphicFramePr>
        <p:xfrm>
          <a:off x="498618" y="861457"/>
          <a:ext cx="8136900" cy="274320"/>
        </p:xfrm>
        <a:graphic>
          <a:graphicData uri="http://schemas.openxmlformats.org/drawingml/2006/table">
            <a:tbl>
              <a:tblPr/>
              <a:tblGrid>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tblGrid>
              <a:tr h="216024">
                <a:tc>
                  <a:txBody>
                    <a:bodyPr/>
                    <a:lstStyle/>
                    <a:p>
                      <a:pPr algn="ctr" fontAlgn="b"/>
                      <a:r>
                        <a:rPr lang="de-DE" sz="1800" b="0"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bl>
          </a:graphicData>
        </a:graphic>
      </p:graphicFrame>
      <p:grpSp>
        <p:nvGrpSpPr>
          <p:cNvPr id="61" name="Gruppieren 60"/>
          <p:cNvGrpSpPr/>
          <p:nvPr/>
        </p:nvGrpSpPr>
        <p:grpSpPr>
          <a:xfrm>
            <a:off x="179512" y="1556792"/>
            <a:ext cx="3572089" cy="2376264"/>
            <a:chOff x="2411760" y="2780928"/>
            <a:chExt cx="3572089" cy="2376264"/>
          </a:xfrm>
        </p:grpSpPr>
        <p:grpSp>
          <p:nvGrpSpPr>
            <p:cNvPr id="100" name="Gruppieren 99"/>
            <p:cNvGrpSpPr/>
            <p:nvPr/>
          </p:nvGrpSpPr>
          <p:grpSpPr>
            <a:xfrm>
              <a:off x="2411760" y="2780928"/>
              <a:ext cx="3572089" cy="2376264"/>
              <a:chOff x="2411760" y="2780928"/>
              <a:chExt cx="3572089" cy="2376264"/>
            </a:xfrm>
          </p:grpSpPr>
          <p:sp>
            <p:nvSpPr>
              <p:cNvPr id="176" name="Abgerundetes Rechteck 175"/>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1" name="Ellipse 300"/>
              <p:cNvSpPr/>
              <p:nvPr/>
            </p:nvSpPr>
            <p:spPr>
              <a:xfrm>
                <a:off x="2411760" y="3068960"/>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43</a:t>
                </a:r>
                <a:endParaRPr lang="de-DE" b="1" dirty="0">
                  <a:latin typeface="Arial" pitchFamily="34" charset="0"/>
                  <a:cs typeface="Arial" pitchFamily="34" charset="0"/>
                </a:endParaRPr>
              </a:p>
            </p:txBody>
          </p:sp>
          <p:grpSp>
            <p:nvGrpSpPr>
              <p:cNvPr id="4" name="Gruppieren 397"/>
              <p:cNvGrpSpPr/>
              <p:nvPr/>
            </p:nvGrpSpPr>
            <p:grpSpPr>
              <a:xfrm>
                <a:off x="2802864" y="2780928"/>
                <a:ext cx="3180985" cy="1656184"/>
                <a:chOff x="5148497" y="1412776"/>
                <a:chExt cx="2964528" cy="1554490"/>
              </a:xfrm>
            </p:grpSpPr>
            <p:grpSp>
              <p:nvGrpSpPr>
                <p:cNvPr id="5"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6"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682726" y="4342166"/>
                <a:ext cx="1393330" cy="461665"/>
              </a:xfrm>
              <a:prstGeom prst="rect">
                <a:avLst/>
              </a:prstGeom>
              <a:noFill/>
            </p:spPr>
            <p:txBody>
              <a:bodyPr wrap="none" rtlCol="0">
                <a:spAutoFit/>
              </a:bodyPr>
              <a:lstStyle/>
              <a:p>
                <a:r>
                  <a:rPr lang="de-DE" sz="2000" dirty="0" smtClean="0"/>
                  <a:t>?+?  =  </a:t>
                </a:r>
                <a:r>
                  <a:rPr lang="de-DE" sz="2400" b="1" dirty="0" smtClean="0"/>
                  <a:t>23</a:t>
                </a:r>
                <a:endParaRPr lang="de-DE" sz="2400" b="1" dirty="0"/>
              </a:p>
            </p:txBody>
          </p:sp>
          <p:sp>
            <p:nvSpPr>
              <p:cNvPr id="299" name="Textfeld 298"/>
              <p:cNvSpPr txBox="1"/>
              <p:nvPr/>
            </p:nvSpPr>
            <p:spPr>
              <a:xfrm>
                <a:off x="3419872" y="3429000"/>
                <a:ext cx="356188" cy="830997"/>
              </a:xfrm>
              <a:prstGeom prst="rect">
                <a:avLst/>
              </a:prstGeom>
              <a:noFill/>
            </p:spPr>
            <p:txBody>
              <a:bodyPr wrap="none" rtlCol="0">
                <a:spAutoFit/>
              </a:bodyPr>
              <a:lstStyle/>
              <a:p>
                <a:r>
                  <a:rPr lang="de-DE" sz="4800" b="1" dirty="0" smtClean="0"/>
                  <a:t>I</a:t>
                </a:r>
                <a:endParaRPr lang="de-DE" sz="4800" b="1" dirty="0"/>
              </a:p>
            </p:txBody>
          </p:sp>
          <p:sp>
            <p:nvSpPr>
              <p:cNvPr id="300" name="Textfeld 299"/>
              <p:cNvSpPr txBox="1"/>
              <p:nvPr/>
            </p:nvSpPr>
            <p:spPr>
              <a:xfrm>
                <a:off x="4427984" y="2924944"/>
                <a:ext cx="628698" cy="830997"/>
              </a:xfrm>
              <a:prstGeom prst="rect">
                <a:avLst/>
              </a:prstGeom>
              <a:noFill/>
            </p:spPr>
            <p:txBody>
              <a:bodyPr wrap="none" rtlCol="0">
                <a:spAutoFit/>
              </a:bodyPr>
              <a:lstStyle/>
              <a:p>
                <a:r>
                  <a:rPr lang="de-DE" sz="4800" b="1" dirty="0" smtClean="0"/>
                  <a:t>B</a:t>
                </a:r>
                <a:endParaRPr lang="de-DE" sz="4800" b="1" dirty="0"/>
              </a:p>
            </p:txBody>
          </p:sp>
          <p:sp>
            <p:nvSpPr>
              <p:cNvPr id="520" name="Textfeld 519"/>
              <p:cNvSpPr txBox="1"/>
              <p:nvPr/>
            </p:nvSpPr>
            <p:spPr>
              <a:xfrm>
                <a:off x="3745772" y="2996952"/>
                <a:ext cx="561372" cy="830997"/>
              </a:xfrm>
              <a:prstGeom prst="rect">
                <a:avLst/>
              </a:prstGeom>
              <a:noFill/>
            </p:spPr>
            <p:txBody>
              <a:bodyPr wrap="none" rtlCol="0">
                <a:spAutoFit/>
              </a:bodyPr>
              <a:lstStyle/>
              <a:p>
                <a:r>
                  <a:rPr lang="de-DE" sz="48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8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205" name="Textfeld 204"/>
              <p:cNvSpPr txBox="1"/>
              <p:nvPr/>
            </p:nvSpPr>
            <p:spPr>
              <a:xfrm>
                <a:off x="5113924" y="3369186"/>
                <a:ext cx="561372" cy="830997"/>
              </a:xfrm>
              <a:prstGeom prst="rect">
                <a:avLst/>
              </a:prstGeom>
              <a:noFill/>
            </p:spPr>
            <p:txBody>
              <a:bodyPr wrap="none" rtlCol="0">
                <a:spAutoFit/>
              </a:bodyPr>
              <a:lstStyle/>
              <a:p>
                <a:r>
                  <a:rPr lang="de-DE" sz="4800" b="1" dirty="0" smtClean="0">
                    <a:solidFill>
                      <a:srgbClr val="0070C0"/>
                    </a:solidFill>
                    <a:effectLst>
                      <a:outerShdw blurRad="38100" dist="38100" dir="2700000" algn="tl">
                        <a:srgbClr val="000000">
                          <a:alpha val="43137"/>
                        </a:srgbClr>
                      </a:outerShdw>
                    </a:effectLst>
                  </a:rPr>
                  <a:t>?</a:t>
                </a:r>
                <a:endParaRPr lang="de-DE" sz="4800" dirty="0">
                  <a:solidFill>
                    <a:srgbClr val="0070C0"/>
                  </a:solidFill>
                  <a:effectLst>
                    <a:outerShdw blurRad="38100" dist="38100" dir="2700000" algn="tl">
                      <a:srgbClr val="000000">
                        <a:alpha val="43137"/>
                      </a:srgbClr>
                    </a:outerShdw>
                  </a:effectLst>
                </a:endParaRPr>
              </a:p>
            </p:txBody>
          </p:sp>
          <p:sp>
            <p:nvSpPr>
              <p:cNvPr id="93" name="Abgerundetes Rechteck 92"/>
              <p:cNvSpPr/>
              <p:nvPr/>
            </p:nvSpPr>
            <p:spPr>
              <a:xfrm>
                <a:off x="349188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Abgerundetes Rechteck 93"/>
              <p:cNvSpPr/>
              <p:nvPr/>
            </p:nvSpPr>
            <p:spPr>
              <a:xfrm>
                <a:off x="392392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Abgerundetes Rechteck 94"/>
              <p:cNvSpPr/>
              <p:nvPr/>
            </p:nvSpPr>
            <p:spPr>
              <a:xfrm>
                <a:off x="435597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Abgerundetes Rechteck 95"/>
              <p:cNvSpPr/>
              <p:nvPr/>
            </p:nvSpPr>
            <p:spPr>
              <a:xfrm>
                <a:off x="478802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60" name="Abgerundetes Rechteck 59"/>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 </a:t>
              </a:r>
              <a:endParaRPr lang="de-DE" sz="1000" b="1" dirty="0">
                <a:solidFill>
                  <a:schemeClr val="tx1"/>
                </a:solidFill>
                <a:latin typeface="Arial" pitchFamily="34" charset="0"/>
                <a:cs typeface="Arial" pitchFamily="34" charset="0"/>
              </a:endParaRPr>
            </a:p>
          </p:txBody>
        </p:sp>
      </p:grpSp>
      <p:grpSp>
        <p:nvGrpSpPr>
          <p:cNvPr id="62" name="Gruppieren 61"/>
          <p:cNvGrpSpPr/>
          <p:nvPr/>
        </p:nvGrpSpPr>
        <p:grpSpPr>
          <a:xfrm>
            <a:off x="5320391" y="2780928"/>
            <a:ext cx="3572089" cy="2376264"/>
            <a:chOff x="2411760" y="2780928"/>
            <a:chExt cx="3572089" cy="2376264"/>
          </a:xfrm>
        </p:grpSpPr>
        <p:sp>
          <p:nvSpPr>
            <p:cNvPr id="63" name="Abgerundetes Rechteck 62"/>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4" name="Ellipse 63"/>
            <p:cNvSpPr/>
            <p:nvPr/>
          </p:nvSpPr>
          <p:spPr>
            <a:xfrm>
              <a:off x="2411760" y="3058327"/>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44</a:t>
              </a:r>
              <a:endParaRPr lang="de-DE" b="1" dirty="0">
                <a:latin typeface="Arial" pitchFamily="34" charset="0"/>
                <a:cs typeface="Arial" pitchFamily="34" charset="0"/>
              </a:endParaRPr>
            </a:p>
          </p:txBody>
        </p:sp>
        <p:grpSp>
          <p:nvGrpSpPr>
            <p:cNvPr id="65" name="Gruppieren 397"/>
            <p:cNvGrpSpPr/>
            <p:nvPr/>
          </p:nvGrpSpPr>
          <p:grpSpPr>
            <a:xfrm>
              <a:off x="2802864" y="2780928"/>
              <a:ext cx="3180985" cy="1656184"/>
              <a:chOff x="5148497" y="1412776"/>
              <a:chExt cx="2964528" cy="1554490"/>
            </a:xfrm>
          </p:grpSpPr>
          <p:grpSp>
            <p:nvGrpSpPr>
              <p:cNvPr id="76"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89" name="Ellipse 88"/>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Ellipse 89"/>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Ellipse 90"/>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Ellipse 91"/>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7"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78" name="Ellipse 77"/>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Ellipse 78"/>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Ellipse 79"/>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Ellipse 80"/>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Ellipse 81"/>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Ellipse 82"/>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Ellipse 83"/>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Ellipse 85"/>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Ellipse 86"/>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8" name="Ellipse 87"/>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66" name="Textfeld 65"/>
            <p:cNvSpPr txBox="1"/>
            <p:nvPr/>
          </p:nvSpPr>
          <p:spPr>
            <a:xfrm>
              <a:off x="3682726" y="4342166"/>
              <a:ext cx="1393330" cy="461665"/>
            </a:xfrm>
            <a:prstGeom prst="rect">
              <a:avLst/>
            </a:prstGeom>
            <a:noFill/>
          </p:spPr>
          <p:txBody>
            <a:bodyPr wrap="none" rtlCol="0">
              <a:spAutoFit/>
            </a:bodyPr>
            <a:lstStyle/>
            <a:p>
              <a:r>
                <a:rPr lang="de-DE" sz="2000" dirty="0" smtClean="0"/>
                <a:t>?+?  =  </a:t>
              </a:r>
              <a:r>
                <a:rPr lang="de-DE" sz="2400" b="1" dirty="0" smtClean="0"/>
                <a:t>21</a:t>
              </a:r>
              <a:endParaRPr lang="de-DE" sz="2400" b="1" dirty="0"/>
            </a:p>
          </p:txBody>
        </p:sp>
        <p:sp>
          <p:nvSpPr>
            <p:cNvPr id="67" name="Textfeld 66"/>
            <p:cNvSpPr txBox="1"/>
            <p:nvPr/>
          </p:nvSpPr>
          <p:spPr>
            <a:xfrm>
              <a:off x="4283968" y="2924944"/>
              <a:ext cx="595035" cy="830997"/>
            </a:xfrm>
            <a:prstGeom prst="rect">
              <a:avLst/>
            </a:prstGeom>
            <a:noFill/>
          </p:spPr>
          <p:txBody>
            <a:bodyPr wrap="none" rtlCol="0">
              <a:spAutoFit/>
            </a:bodyPr>
            <a:lstStyle/>
            <a:p>
              <a:r>
                <a:rPr lang="de-DE" sz="4800" b="1" dirty="0" smtClean="0"/>
                <a:t>S</a:t>
              </a:r>
              <a:endParaRPr lang="de-DE" sz="4800" b="1" dirty="0"/>
            </a:p>
          </p:txBody>
        </p:sp>
        <p:sp>
          <p:nvSpPr>
            <p:cNvPr id="68" name="Textfeld 67"/>
            <p:cNvSpPr txBox="1"/>
            <p:nvPr/>
          </p:nvSpPr>
          <p:spPr>
            <a:xfrm>
              <a:off x="4932040" y="3356992"/>
              <a:ext cx="561372" cy="830997"/>
            </a:xfrm>
            <a:prstGeom prst="rect">
              <a:avLst/>
            </a:prstGeom>
            <a:noFill/>
          </p:spPr>
          <p:txBody>
            <a:bodyPr wrap="none" rtlCol="0">
              <a:spAutoFit/>
            </a:bodyPr>
            <a:lstStyle/>
            <a:p>
              <a:r>
                <a:rPr lang="de-DE" sz="4800" b="1" dirty="0" smtClean="0"/>
                <a:t>F</a:t>
              </a:r>
              <a:endParaRPr lang="de-DE" sz="4800" b="1" dirty="0"/>
            </a:p>
          </p:txBody>
        </p:sp>
        <p:sp>
          <p:nvSpPr>
            <p:cNvPr id="69" name="Textfeld 68"/>
            <p:cNvSpPr txBox="1"/>
            <p:nvPr/>
          </p:nvSpPr>
          <p:spPr>
            <a:xfrm>
              <a:off x="3923928" y="3501008"/>
              <a:ext cx="561372" cy="830997"/>
            </a:xfrm>
            <a:prstGeom prst="rect">
              <a:avLst/>
            </a:prstGeom>
            <a:noFill/>
          </p:spPr>
          <p:txBody>
            <a:bodyPr wrap="none" rtlCol="0">
              <a:spAutoFit/>
            </a:bodyPr>
            <a:lstStyle/>
            <a:p>
              <a:r>
                <a:rPr lang="de-DE" sz="4800" b="1" dirty="0" smtClean="0">
                  <a:solidFill>
                    <a:srgbClr val="00B0F0"/>
                  </a:solidFill>
                  <a:effectLst>
                    <a:outerShdw blurRad="38100" dist="38100" dir="2700000" algn="tl">
                      <a:srgbClr val="000000">
                        <a:alpha val="43137"/>
                      </a:srgbClr>
                    </a:outerShdw>
                  </a:effectLst>
                </a:rPr>
                <a:t>?</a:t>
              </a:r>
              <a:endParaRPr lang="de-DE" sz="4800" dirty="0">
                <a:solidFill>
                  <a:srgbClr val="00B0F0"/>
                </a:solidFill>
                <a:effectLst>
                  <a:outerShdw blurRad="38100" dist="38100" dir="2700000" algn="tl">
                    <a:srgbClr val="000000">
                      <a:alpha val="43137"/>
                    </a:srgbClr>
                  </a:outerShdw>
                </a:effectLst>
              </a:endParaRPr>
            </a:p>
          </p:txBody>
        </p:sp>
        <p:sp>
          <p:nvSpPr>
            <p:cNvPr id="70" name="Textfeld 69"/>
            <p:cNvSpPr txBox="1"/>
            <p:nvPr/>
          </p:nvSpPr>
          <p:spPr>
            <a:xfrm>
              <a:off x="3275856" y="3068960"/>
              <a:ext cx="561372" cy="830997"/>
            </a:xfrm>
            <a:prstGeom prst="rect">
              <a:avLst/>
            </a:prstGeom>
            <a:noFill/>
          </p:spPr>
          <p:txBody>
            <a:bodyPr wrap="none" rtlCol="0">
              <a:spAutoFit/>
            </a:bodyPr>
            <a:lstStyle/>
            <a:p>
              <a:r>
                <a:rPr lang="de-DE" sz="4800" b="1" dirty="0" smtClean="0">
                  <a:solidFill>
                    <a:srgbClr val="CD03A7"/>
                  </a:solidFill>
                </a:rPr>
                <a:t>?</a:t>
              </a:r>
              <a:endParaRPr lang="de-DE" sz="4800" dirty="0">
                <a:solidFill>
                  <a:srgbClr val="CD03A7"/>
                </a:solidFill>
              </a:endParaRPr>
            </a:p>
          </p:txBody>
        </p:sp>
        <p:sp>
          <p:nvSpPr>
            <p:cNvPr id="71" name="Abgerundetes Rechteck 70"/>
            <p:cNvSpPr/>
            <p:nvPr/>
          </p:nvSpPr>
          <p:spPr>
            <a:xfrm>
              <a:off x="349188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Abgerundetes Rechteck 71"/>
            <p:cNvSpPr/>
            <p:nvPr/>
          </p:nvSpPr>
          <p:spPr>
            <a:xfrm>
              <a:off x="392392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3" name="Abgerundetes Rechteck 72"/>
            <p:cNvSpPr/>
            <p:nvPr/>
          </p:nvSpPr>
          <p:spPr>
            <a:xfrm>
              <a:off x="435597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Abgerundetes Rechteck 73"/>
            <p:cNvSpPr/>
            <p:nvPr/>
          </p:nvSpPr>
          <p:spPr>
            <a:xfrm>
              <a:off x="478802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5" name="Abgerundetes Rechteck 74"/>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3 </a:t>
              </a:r>
              <a:endParaRPr lang="de-DE" sz="1000" b="1" dirty="0">
                <a:solidFill>
                  <a:schemeClr val="tx1"/>
                </a:solidFill>
                <a:latin typeface="Arial" pitchFamily="34" charset="0"/>
                <a:cs typeface="Arial" pitchFamily="34" charset="0"/>
              </a:endParaRPr>
            </a:p>
          </p:txBody>
        </p:sp>
      </p:grpSp>
      <p:grpSp>
        <p:nvGrpSpPr>
          <p:cNvPr id="107" name="Gruppieren 106"/>
          <p:cNvGrpSpPr/>
          <p:nvPr/>
        </p:nvGrpSpPr>
        <p:grpSpPr>
          <a:xfrm>
            <a:off x="251520" y="4221088"/>
            <a:ext cx="3572089" cy="2386897"/>
            <a:chOff x="2411760" y="2780928"/>
            <a:chExt cx="3572089" cy="2386897"/>
          </a:xfrm>
        </p:grpSpPr>
        <p:grpSp>
          <p:nvGrpSpPr>
            <p:cNvPr id="108" name="Gruppieren 99"/>
            <p:cNvGrpSpPr/>
            <p:nvPr/>
          </p:nvGrpSpPr>
          <p:grpSpPr>
            <a:xfrm>
              <a:off x="2411760" y="2780928"/>
              <a:ext cx="3572089" cy="2386897"/>
              <a:chOff x="2411760" y="2780928"/>
              <a:chExt cx="3572089" cy="2386897"/>
            </a:xfrm>
          </p:grpSpPr>
          <p:sp>
            <p:nvSpPr>
              <p:cNvPr id="110" name="Abgerundetes Rechteck 109"/>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2411760" y="3068960"/>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45</a:t>
                </a:r>
                <a:endParaRPr lang="de-DE" b="1" dirty="0">
                  <a:latin typeface="Arial" pitchFamily="34" charset="0"/>
                  <a:cs typeface="Arial" pitchFamily="34" charset="0"/>
                </a:endParaRPr>
              </a:p>
            </p:txBody>
          </p:sp>
          <p:grpSp>
            <p:nvGrpSpPr>
              <p:cNvPr id="112" name="Gruppieren 397"/>
              <p:cNvGrpSpPr/>
              <p:nvPr/>
            </p:nvGrpSpPr>
            <p:grpSpPr>
              <a:xfrm>
                <a:off x="2802864" y="2780928"/>
                <a:ext cx="3180985" cy="1656184"/>
                <a:chOff x="5148497" y="1412776"/>
                <a:chExt cx="2964528" cy="1554490"/>
              </a:xfrm>
            </p:grpSpPr>
            <p:grpSp>
              <p:nvGrpSpPr>
                <p:cNvPr id="128"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41" name="Ellipse 140"/>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9"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30" name="Ellipse 129"/>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Ellipse 130"/>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Ellipse 131"/>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Ellipse 132"/>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Ellipse 133"/>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13" name="Textfeld 112"/>
              <p:cNvSpPr txBox="1"/>
              <p:nvPr/>
            </p:nvSpPr>
            <p:spPr>
              <a:xfrm>
                <a:off x="3491880" y="4342166"/>
                <a:ext cx="1685077" cy="461665"/>
              </a:xfrm>
              <a:prstGeom prst="rect">
                <a:avLst/>
              </a:prstGeom>
              <a:noFill/>
            </p:spPr>
            <p:txBody>
              <a:bodyPr wrap="none" rtlCol="0">
                <a:spAutoFit/>
              </a:bodyPr>
              <a:lstStyle/>
              <a:p>
                <a:r>
                  <a:rPr lang="de-DE" sz="2000" dirty="0" smtClean="0"/>
                  <a:t>?+?+?  =  </a:t>
                </a:r>
                <a:r>
                  <a:rPr lang="de-DE" sz="2400" b="1" dirty="0" smtClean="0"/>
                  <a:t>29</a:t>
                </a:r>
                <a:endParaRPr lang="de-DE" sz="2400" b="1" dirty="0"/>
              </a:p>
            </p:txBody>
          </p:sp>
          <p:sp>
            <p:nvSpPr>
              <p:cNvPr id="114" name="Textfeld 113"/>
              <p:cNvSpPr txBox="1"/>
              <p:nvPr/>
            </p:nvSpPr>
            <p:spPr>
              <a:xfrm>
                <a:off x="3563888" y="3573016"/>
                <a:ext cx="554960" cy="707886"/>
              </a:xfrm>
              <a:prstGeom prst="rect">
                <a:avLst/>
              </a:prstGeom>
              <a:noFill/>
            </p:spPr>
            <p:txBody>
              <a:bodyPr wrap="none" rtlCol="0">
                <a:spAutoFit/>
              </a:bodyPr>
              <a:lstStyle/>
              <a:p>
                <a:r>
                  <a:rPr lang="de-DE" sz="4000" b="1" dirty="0" smtClean="0"/>
                  <a:t>N</a:t>
                </a:r>
                <a:endParaRPr lang="de-DE" sz="4000" b="1" dirty="0"/>
              </a:p>
            </p:txBody>
          </p:sp>
          <p:sp>
            <p:nvSpPr>
              <p:cNvPr id="115" name="Textfeld 114"/>
              <p:cNvSpPr txBox="1"/>
              <p:nvPr/>
            </p:nvSpPr>
            <p:spPr>
              <a:xfrm>
                <a:off x="4644008" y="2780928"/>
                <a:ext cx="554960" cy="707886"/>
              </a:xfrm>
              <a:prstGeom prst="rect">
                <a:avLst/>
              </a:prstGeom>
              <a:noFill/>
            </p:spPr>
            <p:txBody>
              <a:bodyPr wrap="none" rtlCol="0">
                <a:spAutoFit/>
              </a:bodyPr>
              <a:lstStyle/>
              <a:p>
                <a:r>
                  <a:rPr lang="de-DE" sz="4000" b="1" dirty="0" smtClean="0"/>
                  <a:t>R</a:t>
                </a:r>
                <a:endParaRPr lang="de-DE" sz="4000" b="1" dirty="0"/>
              </a:p>
            </p:txBody>
          </p:sp>
          <p:sp>
            <p:nvSpPr>
              <p:cNvPr id="116" name="Textfeld 115"/>
              <p:cNvSpPr txBox="1"/>
              <p:nvPr/>
            </p:nvSpPr>
            <p:spPr>
              <a:xfrm>
                <a:off x="5004048" y="3429000"/>
                <a:ext cx="668773" cy="707886"/>
              </a:xfrm>
              <a:prstGeom prst="rect">
                <a:avLst/>
              </a:prstGeom>
              <a:noFill/>
            </p:spPr>
            <p:txBody>
              <a:bodyPr wrap="none" rtlCol="0">
                <a:spAutoFit/>
              </a:bodyPr>
              <a:lstStyle/>
              <a:p>
                <a:r>
                  <a:rPr lang="de-DE" sz="4000" b="1" dirty="0" smtClean="0"/>
                  <a:t>W</a:t>
                </a:r>
                <a:endParaRPr lang="de-DE" sz="4000" b="1" dirty="0"/>
              </a:p>
            </p:txBody>
          </p:sp>
          <p:sp>
            <p:nvSpPr>
              <p:cNvPr id="117" name="Textfeld 116"/>
              <p:cNvSpPr txBox="1"/>
              <p:nvPr/>
            </p:nvSpPr>
            <p:spPr>
              <a:xfrm>
                <a:off x="3892029" y="2882412"/>
                <a:ext cx="561372" cy="830997"/>
              </a:xfrm>
              <a:prstGeom prst="rect">
                <a:avLst/>
              </a:prstGeom>
              <a:noFill/>
            </p:spPr>
            <p:txBody>
              <a:bodyPr wrap="none" rtlCol="0">
                <a:spAutoFit/>
              </a:bodyPr>
              <a:lstStyle/>
              <a:p>
                <a:r>
                  <a:rPr lang="de-DE" sz="48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8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118" name="Textfeld 117"/>
              <p:cNvSpPr txBox="1"/>
              <p:nvPr/>
            </p:nvSpPr>
            <p:spPr>
              <a:xfrm>
                <a:off x="4036045" y="3530484"/>
                <a:ext cx="561372" cy="830997"/>
              </a:xfrm>
              <a:prstGeom prst="rect">
                <a:avLst/>
              </a:prstGeom>
              <a:noFill/>
            </p:spPr>
            <p:txBody>
              <a:bodyPr wrap="none" rtlCol="0">
                <a:spAutoFit/>
              </a:bodyPr>
              <a:lstStyle/>
              <a:p>
                <a:r>
                  <a:rPr lang="de-DE" sz="4800" b="1" dirty="0" smtClean="0">
                    <a:solidFill>
                      <a:srgbClr val="FFC000"/>
                    </a:solidFill>
                    <a:effectLst>
                      <a:outerShdw blurRad="38100" dist="38100" dir="2700000" algn="tl">
                        <a:srgbClr val="000000">
                          <a:alpha val="43137"/>
                        </a:srgbClr>
                      </a:outerShdw>
                    </a:effectLst>
                  </a:rPr>
                  <a:t>?</a:t>
                </a:r>
                <a:endParaRPr lang="de-DE" sz="4800" dirty="0">
                  <a:solidFill>
                    <a:srgbClr val="FFC000"/>
                  </a:solidFill>
                  <a:effectLst>
                    <a:outerShdw blurRad="38100" dist="38100" dir="2700000" algn="tl">
                      <a:srgbClr val="000000">
                        <a:alpha val="43137"/>
                      </a:srgbClr>
                    </a:outerShdw>
                  </a:effectLst>
                </a:endParaRPr>
              </a:p>
            </p:txBody>
          </p:sp>
          <p:sp>
            <p:nvSpPr>
              <p:cNvPr id="119" name="Textfeld 118"/>
              <p:cNvSpPr txBox="1"/>
              <p:nvPr/>
            </p:nvSpPr>
            <p:spPr>
              <a:xfrm>
                <a:off x="4402889" y="3170444"/>
                <a:ext cx="561372" cy="830997"/>
              </a:xfrm>
              <a:prstGeom prst="rect">
                <a:avLst/>
              </a:prstGeom>
              <a:noFill/>
            </p:spPr>
            <p:txBody>
              <a:bodyPr wrap="none" rtlCol="0">
                <a:spAutoFit/>
              </a:bodyPr>
              <a:lstStyle/>
              <a:p>
                <a:r>
                  <a:rPr lang="de-DE" sz="4800" b="1" dirty="0" smtClean="0">
                    <a:solidFill>
                      <a:srgbClr val="0070C0"/>
                    </a:solidFill>
                    <a:effectLst>
                      <a:outerShdw blurRad="38100" dist="38100" dir="2700000" algn="tl">
                        <a:srgbClr val="000000">
                          <a:alpha val="43137"/>
                        </a:srgbClr>
                      </a:outerShdw>
                    </a:effectLst>
                  </a:rPr>
                  <a:t>?</a:t>
                </a:r>
                <a:endParaRPr lang="de-DE" sz="4800" dirty="0">
                  <a:solidFill>
                    <a:srgbClr val="0070C0"/>
                  </a:solidFill>
                  <a:effectLst>
                    <a:outerShdw blurRad="38100" dist="38100" dir="2700000" algn="tl">
                      <a:srgbClr val="000000">
                        <a:alpha val="43137"/>
                      </a:srgbClr>
                    </a:outerShdw>
                  </a:effectLst>
                </a:endParaRPr>
              </a:p>
            </p:txBody>
          </p:sp>
          <p:sp>
            <p:nvSpPr>
              <p:cNvPr id="120" name="Textfeld 119"/>
              <p:cNvSpPr txBox="1"/>
              <p:nvPr/>
            </p:nvSpPr>
            <p:spPr>
              <a:xfrm>
                <a:off x="3275856" y="3068960"/>
                <a:ext cx="497252" cy="707886"/>
              </a:xfrm>
              <a:prstGeom prst="rect">
                <a:avLst/>
              </a:prstGeom>
              <a:noFill/>
            </p:spPr>
            <p:txBody>
              <a:bodyPr wrap="none" rtlCol="0">
                <a:spAutoFit/>
              </a:bodyPr>
              <a:lstStyle/>
              <a:p>
                <a:r>
                  <a:rPr lang="de-DE" sz="4000" b="1" dirty="0" smtClean="0"/>
                  <a:t>T</a:t>
                </a:r>
                <a:endParaRPr lang="de-DE" sz="4000" b="1" dirty="0"/>
              </a:p>
            </p:txBody>
          </p:sp>
          <p:sp>
            <p:nvSpPr>
              <p:cNvPr id="121" name="Abgerundetes Rechteck 120"/>
              <p:cNvSpPr/>
              <p:nvPr/>
            </p:nvSpPr>
            <p:spPr>
              <a:xfrm>
                <a:off x="2793066" y="4807785"/>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2" name="Abgerundetes Rechteck 121"/>
              <p:cNvSpPr/>
              <p:nvPr/>
            </p:nvSpPr>
            <p:spPr>
              <a:xfrm>
                <a:off x="3225114" y="4807785"/>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3" name="Abgerundetes Rechteck 122"/>
              <p:cNvSpPr/>
              <p:nvPr/>
            </p:nvSpPr>
            <p:spPr>
              <a:xfrm>
                <a:off x="3657162" y="4807785"/>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4" name="Abgerundetes Rechteck 123"/>
              <p:cNvSpPr/>
              <p:nvPr/>
            </p:nvSpPr>
            <p:spPr>
              <a:xfrm>
                <a:off x="4089210" y="4807785"/>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 name="Abgerundetes Rechteck 124"/>
              <p:cNvSpPr/>
              <p:nvPr/>
            </p:nvSpPr>
            <p:spPr>
              <a:xfrm>
                <a:off x="4521258" y="4807785"/>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Abgerundetes Rechteck 125"/>
              <p:cNvSpPr/>
              <p:nvPr/>
            </p:nvSpPr>
            <p:spPr>
              <a:xfrm>
                <a:off x="4953306" y="4807785"/>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 name="Abgerundetes Rechteck 126"/>
              <p:cNvSpPr/>
              <p:nvPr/>
            </p:nvSpPr>
            <p:spPr>
              <a:xfrm>
                <a:off x="5385354" y="4807785"/>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09" name="Abgerundetes Rechteck 108"/>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6 </a:t>
              </a:r>
              <a:endParaRPr lang="de-DE" sz="1000" b="1" dirty="0">
                <a:solidFill>
                  <a:schemeClr val="tx1"/>
                </a:solidFill>
                <a:latin typeface="Arial" pitchFamily="34" charset="0"/>
                <a:cs typeface="Arial" pitchFamily="34" charset="0"/>
              </a:endParaRPr>
            </a:p>
          </p:txBody>
        </p:sp>
      </p:grpSp>
      <p:sp>
        <p:nvSpPr>
          <p:cNvPr id="152" name="Textfeld 151"/>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043-045</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graphicFrame>
        <p:nvGraphicFramePr>
          <p:cNvPr id="499" name="Tabelle 498"/>
          <p:cNvGraphicFramePr>
            <a:graphicFrameLocks noGrp="1"/>
          </p:cNvGraphicFramePr>
          <p:nvPr/>
        </p:nvGraphicFramePr>
        <p:xfrm>
          <a:off x="1115630" y="812962"/>
          <a:ext cx="7200900" cy="31178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311782">
                <a:tc>
                  <a:txBody>
                    <a:bodyPr/>
                    <a:lstStyle/>
                    <a:p>
                      <a:pPr algn="ctr" fontAlgn="b"/>
                      <a:r>
                        <a:rPr lang="de-DE" sz="1600" b="1"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500" name="Textfeld 499"/>
          <p:cNvSpPr txBox="1"/>
          <p:nvPr/>
        </p:nvSpPr>
        <p:spPr>
          <a:xfrm>
            <a:off x="971600" y="1124744"/>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24744"/>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215" name="Tabelle 214"/>
          <p:cNvGraphicFramePr>
            <a:graphicFrameLocks noGrp="1"/>
          </p:cNvGraphicFramePr>
          <p:nvPr/>
        </p:nvGraphicFramePr>
        <p:xfrm>
          <a:off x="1121260" y="536047"/>
          <a:ext cx="7195170" cy="272792"/>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72792">
                <a:tc>
                  <a:txBody>
                    <a:bodyPr/>
                    <a:lstStyle/>
                    <a:p>
                      <a:pPr algn="ctr" fontAlgn="b"/>
                      <a:r>
                        <a:rPr lang="de-DE" sz="1400" b="1"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pSp>
        <p:nvGrpSpPr>
          <p:cNvPr id="65" name="Gruppieren 64"/>
          <p:cNvGrpSpPr/>
          <p:nvPr/>
        </p:nvGrpSpPr>
        <p:grpSpPr>
          <a:xfrm>
            <a:off x="251520" y="1556792"/>
            <a:ext cx="3572089" cy="2331552"/>
            <a:chOff x="2411760" y="2780928"/>
            <a:chExt cx="3572089" cy="2331552"/>
          </a:xfrm>
        </p:grpSpPr>
        <p:grpSp>
          <p:nvGrpSpPr>
            <p:cNvPr id="100" name="Gruppieren 99"/>
            <p:cNvGrpSpPr/>
            <p:nvPr/>
          </p:nvGrpSpPr>
          <p:grpSpPr>
            <a:xfrm>
              <a:off x="2411760" y="2780928"/>
              <a:ext cx="3572089" cy="2331552"/>
              <a:chOff x="2411760" y="2780928"/>
              <a:chExt cx="3572089" cy="2331552"/>
            </a:xfrm>
          </p:grpSpPr>
          <p:sp>
            <p:nvSpPr>
              <p:cNvPr id="176" name="Abgerundetes Rechteck 175"/>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1" name="Ellipse 300"/>
              <p:cNvSpPr/>
              <p:nvPr/>
            </p:nvSpPr>
            <p:spPr>
              <a:xfrm>
                <a:off x="2411760" y="3068960"/>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46</a:t>
                </a:r>
                <a:endParaRPr lang="de-DE" b="1" dirty="0">
                  <a:latin typeface="Arial" pitchFamily="34" charset="0"/>
                  <a:cs typeface="Arial" pitchFamily="34" charset="0"/>
                </a:endParaRPr>
              </a:p>
            </p:txBody>
          </p:sp>
          <p:grpSp>
            <p:nvGrpSpPr>
              <p:cNvPr id="4" name="Gruppieren 397"/>
              <p:cNvGrpSpPr/>
              <p:nvPr/>
            </p:nvGrpSpPr>
            <p:grpSpPr>
              <a:xfrm>
                <a:off x="2802864" y="2780928"/>
                <a:ext cx="3180985" cy="1656184"/>
                <a:chOff x="5148497" y="1412776"/>
                <a:chExt cx="2964528" cy="1554490"/>
              </a:xfrm>
            </p:grpSpPr>
            <p:grpSp>
              <p:nvGrpSpPr>
                <p:cNvPr id="5"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6"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491880" y="4342166"/>
                <a:ext cx="1685077" cy="461665"/>
              </a:xfrm>
              <a:prstGeom prst="rect">
                <a:avLst/>
              </a:prstGeom>
              <a:noFill/>
            </p:spPr>
            <p:txBody>
              <a:bodyPr wrap="none" rtlCol="0">
                <a:spAutoFit/>
              </a:bodyPr>
              <a:lstStyle/>
              <a:p>
                <a:r>
                  <a:rPr lang="de-DE" sz="2000" dirty="0" smtClean="0"/>
                  <a:t>?+?+?  =  </a:t>
                </a:r>
                <a:r>
                  <a:rPr lang="de-DE" sz="2400" b="1" dirty="0" smtClean="0"/>
                  <a:t>23</a:t>
                </a:r>
                <a:endParaRPr lang="de-DE" sz="2400" b="1" dirty="0"/>
              </a:p>
            </p:txBody>
          </p:sp>
          <p:sp>
            <p:nvSpPr>
              <p:cNvPr id="299" name="Textfeld 298"/>
              <p:cNvSpPr txBox="1"/>
              <p:nvPr/>
            </p:nvSpPr>
            <p:spPr>
              <a:xfrm>
                <a:off x="3635896" y="3068960"/>
                <a:ext cx="595035" cy="830997"/>
              </a:xfrm>
              <a:prstGeom prst="rect">
                <a:avLst/>
              </a:prstGeom>
              <a:noFill/>
            </p:spPr>
            <p:txBody>
              <a:bodyPr wrap="none" rtlCol="0">
                <a:spAutoFit/>
              </a:bodyPr>
              <a:lstStyle/>
              <a:p>
                <a:r>
                  <a:rPr lang="de-DE" sz="4800" b="1" dirty="0" smtClean="0"/>
                  <a:t>E</a:t>
                </a:r>
                <a:endParaRPr lang="de-DE" sz="4800" b="1" dirty="0"/>
              </a:p>
            </p:txBody>
          </p:sp>
          <p:sp>
            <p:nvSpPr>
              <p:cNvPr id="300" name="Textfeld 299"/>
              <p:cNvSpPr txBox="1"/>
              <p:nvPr/>
            </p:nvSpPr>
            <p:spPr>
              <a:xfrm>
                <a:off x="4139952" y="2996952"/>
                <a:ext cx="628698" cy="830997"/>
              </a:xfrm>
              <a:prstGeom prst="rect">
                <a:avLst/>
              </a:prstGeom>
              <a:noFill/>
            </p:spPr>
            <p:txBody>
              <a:bodyPr wrap="none" rtlCol="0">
                <a:spAutoFit/>
              </a:bodyPr>
              <a:lstStyle/>
              <a:p>
                <a:r>
                  <a:rPr lang="de-DE" sz="4800" b="1" dirty="0" smtClean="0"/>
                  <a:t>A</a:t>
                </a:r>
                <a:endParaRPr lang="de-DE" sz="4800" b="1" dirty="0"/>
              </a:p>
            </p:txBody>
          </p:sp>
          <p:sp>
            <p:nvSpPr>
              <p:cNvPr id="305" name="Textfeld 304"/>
              <p:cNvSpPr txBox="1"/>
              <p:nvPr/>
            </p:nvSpPr>
            <p:spPr>
              <a:xfrm>
                <a:off x="4765974" y="3140968"/>
                <a:ext cx="595035" cy="830997"/>
              </a:xfrm>
              <a:prstGeom prst="rect">
                <a:avLst/>
              </a:prstGeom>
              <a:noFill/>
            </p:spPr>
            <p:txBody>
              <a:bodyPr wrap="none" rtlCol="0">
                <a:spAutoFit/>
              </a:bodyPr>
              <a:lstStyle/>
              <a:p>
                <a:r>
                  <a:rPr lang="de-DE" sz="4800" b="1" dirty="0" smtClean="0"/>
                  <a:t>E</a:t>
                </a:r>
                <a:endParaRPr lang="de-DE" sz="4800" b="1" dirty="0"/>
              </a:p>
            </p:txBody>
          </p:sp>
          <p:sp>
            <p:nvSpPr>
              <p:cNvPr id="520" name="Textfeld 519"/>
              <p:cNvSpPr txBox="1"/>
              <p:nvPr/>
            </p:nvSpPr>
            <p:spPr>
              <a:xfrm>
                <a:off x="3059832" y="3068960"/>
                <a:ext cx="561372" cy="830997"/>
              </a:xfrm>
              <a:prstGeom prst="rect">
                <a:avLst/>
              </a:prstGeom>
              <a:noFill/>
            </p:spPr>
            <p:txBody>
              <a:bodyPr wrap="none" rtlCol="0">
                <a:spAutoFit/>
              </a:bodyPr>
              <a:lstStyle/>
              <a:p>
                <a:r>
                  <a:rPr lang="de-DE" sz="4800" b="1" dirty="0" smtClean="0">
                    <a:solidFill>
                      <a:srgbClr val="CD03A7"/>
                    </a:solidFill>
                    <a:effectLst>
                      <a:outerShdw blurRad="38100" dist="38100" dir="2700000" algn="tl">
                        <a:srgbClr val="000000">
                          <a:alpha val="43137"/>
                        </a:srgbClr>
                      </a:outerShdw>
                    </a:effectLst>
                    <a:latin typeface="Arial" pitchFamily="34" charset="0"/>
                    <a:cs typeface="Arial" pitchFamily="34" charset="0"/>
                  </a:rPr>
                  <a:t>?</a:t>
                </a:r>
                <a:endParaRPr lang="de-DE" sz="4800" dirty="0">
                  <a:solidFill>
                    <a:srgbClr val="CD03A7"/>
                  </a:solidFill>
                  <a:effectLst>
                    <a:outerShdw blurRad="38100" dist="38100" dir="2700000" algn="tl">
                      <a:srgbClr val="000000">
                        <a:alpha val="43137"/>
                      </a:srgbClr>
                    </a:outerShdw>
                  </a:effectLst>
                  <a:latin typeface="Arial" pitchFamily="34" charset="0"/>
                  <a:cs typeface="Arial" pitchFamily="34" charset="0"/>
                </a:endParaRPr>
              </a:p>
            </p:txBody>
          </p:sp>
          <p:sp>
            <p:nvSpPr>
              <p:cNvPr id="521" name="Textfeld 520"/>
              <p:cNvSpPr txBox="1"/>
              <p:nvPr/>
            </p:nvSpPr>
            <p:spPr>
              <a:xfrm>
                <a:off x="5292080" y="3068960"/>
                <a:ext cx="682212" cy="830997"/>
              </a:xfrm>
              <a:prstGeom prst="rect">
                <a:avLst/>
              </a:prstGeom>
              <a:noFill/>
            </p:spPr>
            <p:txBody>
              <a:bodyPr wrap="square" rtlCol="0">
                <a:spAutoFit/>
              </a:bodyPr>
              <a:lstStyle/>
              <a:p>
                <a:r>
                  <a:rPr lang="de-DE" sz="4800" b="1" dirty="0" smtClean="0">
                    <a:solidFill>
                      <a:srgbClr val="00CC00"/>
                    </a:solidFill>
                    <a:effectLst>
                      <a:outerShdw blurRad="38100" dist="38100" dir="2700000" algn="tl">
                        <a:srgbClr val="000000">
                          <a:alpha val="43137"/>
                        </a:srgbClr>
                      </a:outerShdw>
                    </a:effectLst>
                  </a:rPr>
                  <a:t>?</a:t>
                </a:r>
                <a:endParaRPr lang="de-DE" sz="4800" dirty="0">
                  <a:solidFill>
                    <a:srgbClr val="00CC00"/>
                  </a:solidFill>
                  <a:effectLst>
                    <a:outerShdw blurRad="38100" dist="38100" dir="2700000" algn="tl">
                      <a:srgbClr val="000000">
                        <a:alpha val="43137"/>
                      </a:srgbClr>
                    </a:outerShdw>
                  </a:effectLst>
                </a:endParaRPr>
              </a:p>
            </p:txBody>
          </p:sp>
          <p:sp>
            <p:nvSpPr>
              <p:cNvPr id="187" name="Abgerundetes Rechteck 186"/>
              <p:cNvSpPr/>
              <p:nvPr/>
            </p:nvSpPr>
            <p:spPr>
              <a:xfrm>
                <a:off x="3018888" y="475244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8" name="Abgerundetes Rechteck 187"/>
              <p:cNvSpPr/>
              <p:nvPr/>
            </p:nvSpPr>
            <p:spPr>
              <a:xfrm>
                <a:off x="3450936" y="475244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9" name="Abgerundetes Rechteck 188"/>
              <p:cNvSpPr/>
              <p:nvPr/>
            </p:nvSpPr>
            <p:spPr>
              <a:xfrm>
                <a:off x="3882984" y="475244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0" name="Abgerundetes Rechteck 189"/>
              <p:cNvSpPr/>
              <p:nvPr/>
            </p:nvSpPr>
            <p:spPr>
              <a:xfrm>
                <a:off x="4315032" y="475244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1" name="Abgerundetes Rechteck 190"/>
              <p:cNvSpPr/>
              <p:nvPr/>
            </p:nvSpPr>
            <p:spPr>
              <a:xfrm>
                <a:off x="4747080" y="475244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2" name="Abgerundetes Rechteck 191"/>
              <p:cNvSpPr/>
              <p:nvPr/>
            </p:nvSpPr>
            <p:spPr>
              <a:xfrm>
                <a:off x="5179128" y="475244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5" name="Textfeld 204"/>
              <p:cNvSpPr txBox="1"/>
              <p:nvPr/>
            </p:nvSpPr>
            <p:spPr>
              <a:xfrm>
                <a:off x="4211960" y="3573016"/>
                <a:ext cx="561372" cy="830997"/>
              </a:xfrm>
              <a:prstGeom prst="rect">
                <a:avLst/>
              </a:prstGeom>
              <a:noFill/>
            </p:spPr>
            <p:txBody>
              <a:bodyPr wrap="none" rtlCol="0">
                <a:spAutoFit/>
              </a:bodyPr>
              <a:lstStyle/>
              <a:p>
                <a:r>
                  <a:rPr lang="de-DE" sz="4800" b="1" dirty="0" smtClean="0">
                    <a:solidFill>
                      <a:srgbClr val="0070C0"/>
                    </a:solidFill>
                    <a:effectLst>
                      <a:outerShdw blurRad="38100" dist="38100" dir="2700000" algn="tl">
                        <a:srgbClr val="000000">
                          <a:alpha val="43137"/>
                        </a:srgbClr>
                      </a:outerShdw>
                    </a:effectLst>
                  </a:rPr>
                  <a:t>?</a:t>
                </a:r>
                <a:endParaRPr lang="de-DE" sz="4800" dirty="0">
                  <a:solidFill>
                    <a:srgbClr val="0070C0"/>
                  </a:solidFill>
                  <a:effectLst>
                    <a:outerShdw blurRad="38100" dist="38100" dir="2700000" algn="tl">
                      <a:srgbClr val="000000">
                        <a:alpha val="43137"/>
                      </a:srgbClr>
                    </a:outerShdw>
                  </a:effectLst>
                </a:endParaRPr>
              </a:p>
            </p:txBody>
          </p:sp>
        </p:grpSp>
        <p:sp>
          <p:nvSpPr>
            <p:cNvPr id="64" name="Abgerundetes Rechteck 63"/>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8 </a:t>
              </a:r>
              <a:endParaRPr lang="de-DE" sz="1000" b="1" dirty="0">
                <a:solidFill>
                  <a:schemeClr val="tx1"/>
                </a:solidFill>
                <a:latin typeface="Arial" pitchFamily="34" charset="0"/>
                <a:cs typeface="Arial" pitchFamily="34" charset="0"/>
              </a:endParaRPr>
            </a:p>
          </p:txBody>
        </p:sp>
      </p:grpSp>
      <p:grpSp>
        <p:nvGrpSpPr>
          <p:cNvPr id="66" name="Gruppieren 65"/>
          <p:cNvGrpSpPr/>
          <p:nvPr/>
        </p:nvGrpSpPr>
        <p:grpSpPr>
          <a:xfrm>
            <a:off x="5220072" y="2780928"/>
            <a:ext cx="3572089" cy="2304256"/>
            <a:chOff x="2411760" y="2780928"/>
            <a:chExt cx="3572089" cy="2304256"/>
          </a:xfrm>
        </p:grpSpPr>
        <p:grpSp>
          <p:nvGrpSpPr>
            <p:cNvPr id="67" name="Gruppieren 99"/>
            <p:cNvGrpSpPr/>
            <p:nvPr/>
          </p:nvGrpSpPr>
          <p:grpSpPr>
            <a:xfrm>
              <a:off x="2411760" y="2780928"/>
              <a:ext cx="3572089" cy="2304256"/>
              <a:chOff x="2411760" y="2780928"/>
              <a:chExt cx="3572089" cy="2304256"/>
            </a:xfrm>
          </p:grpSpPr>
          <p:sp>
            <p:nvSpPr>
              <p:cNvPr id="69" name="Abgerundetes Rechteck 68"/>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0" name="Ellipse 69"/>
              <p:cNvSpPr/>
              <p:nvPr/>
            </p:nvSpPr>
            <p:spPr>
              <a:xfrm>
                <a:off x="2411760" y="3068960"/>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47</a:t>
                </a:r>
                <a:endParaRPr lang="de-DE" b="1" dirty="0">
                  <a:latin typeface="Arial" pitchFamily="34" charset="0"/>
                  <a:cs typeface="Arial" pitchFamily="34" charset="0"/>
                </a:endParaRPr>
              </a:p>
            </p:txBody>
          </p:sp>
          <p:grpSp>
            <p:nvGrpSpPr>
              <p:cNvPr id="71" name="Gruppieren 397"/>
              <p:cNvGrpSpPr/>
              <p:nvPr/>
            </p:nvGrpSpPr>
            <p:grpSpPr>
              <a:xfrm>
                <a:off x="2802864" y="2780928"/>
                <a:ext cx="3180985" cy="1656184"/>
                <a:chOff x="5148497" y="1412776"/>
                <a:chExt cx="2964528" cy="1554490"/>
              </a:xfrm>
            </p:grpSpPr>
            <p:grpSp>
              <p:nvGrpSpPr>
                <p:cNvPr id="83"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96" name="Ellipse 95"/>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8" name="Ellipse 97"/>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4"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5" name="Ellipse 84"/>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Ellipse 85"/>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Ellipse 86"/>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8" name="Ellipse 87"/>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Ellipse 88"/>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Ellipse 89"/>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Ellipse 90"/>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Ellipse 91"/>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2" name="Textfeld 71"/>
              <p:cNvSpPr txBox="1"/>
              <p:nvPr/>
            </p:nvSpPr>
            <p:spPr>
              <a:xfrm>
                <a:off x="3491880" y="4342166"/>
                <a:ext cx="1685077" cy="461665"/>
              </a:xfrm>
              <a:prstGeom prst="rect">
                <a:avLst/>
              </a:prstGeom>
              <a:noFill/>
            </p:spPr>
            <p:txBody>
              <a:bodyPr wrap="none" rtlCol="0">
                <a:spAutoFit/>
              </a:bodyPr>
              <a:lstStyle/>
              <a:p>
                <a:r>
                  <a:rPr lang="de-DE" sz="2000" dirty="0" smtClean="0"/>
                  <a:t>?+?+?  =  </a:t>
                </a:r>
                <a:r>
                  <a:rPr lang="de-DE" sz="2400" b="1" dirty="0" smtClean="0"/>
                  <a:t>15</a:t>
                </a:r>
                <a:endParaRPr lang="de-DE" sz="2400" b="1" dirty="0"/>
              </a:p>
            </p:txBody>
          </p:sp>
          <p:sp>
            <p:nvSpPr>
              <p:cNvPr id="73" name="Textfeld 72"/>
              <p:cNvSpPr txBox="1"/>
              <p:nvPr/>
            </p:nvSpPr>
            <p:spPr>
              <a:xfrm>
                <a:off x="3851920" y="3284984"/>
                <a:ext cx="356188" cy="830997"/>
              </a:xfrm>
              <a:prstGeom prst="rect">
                <a:avLst/>
              </a:prstGeom>
              <a:noFill/>
            </p:spPr>
            <p:txBody>
              <a:bodyPr wrap="none" rtlCol="0">
                <a:spAutoFit/>
              </a:bodyPr>
              <a:lstStyle/>
              <a:p>
                <a:r>
                  <a:rPr lang="de-DE" sz="4800" b="1" dirty="0" smtClean="0"/>
                  <a:t>I</a:t>
                </a:r>
                <a:endParaRPr lang="de-DE" sz="4800" b="1" dirty="0"/>
              </a:p>
            </p:txBody>
          </p:sp>
          <p:sp>
            <p:nvSpPr>
              <p:cNvPr id="74" name="Textfeld 73"/>
              <p:cNvSpPr txBox="1"/>
              <p:nvPr/>
            </p:nvSpPr>
            <p:spPr>
              <a:xfrm>
                <a:off x="4469186" y="3501008"/>
                <a:ext cx="561372" cy="830997"/>
              </a:xfrm>
              <a:prstGeom prst="rect">
                <a:avLst/>
              </a:prstGeom>
              <a:noFill/>
            </p:spPr>
            <p:txBody>
              <a:bodyPr wrap="none" rtlCol="0">
                <a:spAutoFit/>
              </a:bodyPr>
              <a:lstStyle/>
              <a:p>
                <a:r>
                  <a:rPr lang="de-DE" sz="4800" b="1" dirty="0" smtClean="0"/>
                  <a:t>T</a:t>
                </a:r>
                <a:endParaRPr lang="de-DE" sz="4800" b="1" dirty="0"/>
              </a:p>
            </p:txBody>
          </p:sp>
          <p:sp>
            <p:nvSpPr>
              <p:cNvPr id="75" name="Textfeld 74"/>
              <p:cNvSpPr txBox="1"/>
              <p:nvPr/>
            </p:nvSpPr>
            <p:spPr>
              <a:xfrm>
                <a:off x="3203848" y="3212976"/>
                <a:ext cx="561372" cy="830997"/>
              </a:xfrm>
              <a:prstGeom prst="rect">
                <a:avLst/>
              </a:prstGeom>
              <a:noFill/>
            </p:spPr>
            <p:txBody>
              <a:bodyPr wrap="none" rtlCol="0">
                <a:spAutoFit/>
              </a:bodyPr>
              <a:lstStyle/>
              <a:p>
                <a:r>
                  <a:rPr lang="de-DE" sz="4800" b="1" dirty="0" smtClean="0">
                    <a:solidFill>
                      <a:srgbClr val="FF0000"/>
                    </a:solidFill>
                    <a:latin typeface="Arial" pitchFamily="34" charset="0"/>
                    <a:cs typeface="Arial" pitchFamily="34" charset="0"/>
                  </a:rPr>
                  <a:t>?</a:t>
                </a:r>
                <a:endParaRPr lang="de-DE" sz="4800" dirty="0">
                  <a:solidFill>
                    <a:srgbClr val="FF0000"/>
                  </a:solidFill>
                  <a:latin typeface="Arial" pitchFamily="34" charset="0"/>
                  <a:cs typeface="Arial" pitchFamily="34" charset="0"/>
                </a:endParaRPr>
              </a:p>
            </p:txBody>
          </p:sp>
          <p:sp>
            <p:nvSpPr>
              <p:cNvPr id="76" name="Abgerundetes Rechteck 75"/>
              <p:cNvSpPr/>
              <p:nvPr/>
            </p:nvSpPr>
            <p:spPr>
              <a:xfrm>
                <a:off x="3300364"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Abgerundetes Rechteck 76"/>
              <p:cNvSpPr/>
              <p:nvPr/>
            </p:nvSpPr>
            <p:spPr>
              <a:xfrm>
                <a:off x="3732412"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Abgerundetes Rechteck 77"/>
              <p:cNvSpPr/>
              <p:nvPr/>
            </p:nvSpPr>
            <p:spPr>
              <a:xfrm>
                <a:off x="4164460"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Abgerundetes Rechteck 78"/>
              <p:cNvSpPr/>
              <p:nvPr/>
            </p:nvSpPr>
            <p:spPr>
              <a:xfrm>
                <a:off x="4596508"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Abgerundetes Rechteck 79"/>
              <p:cNvSpPr/>
              <p:nvPr/>
            </p:nvSpPr>
            <p:spPr>
              <a:xfrm>
                <a:off x="5028556"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Textfeld 80"/>
              <p:cNvSpPr txBox="1"/>
              <p:nvPr/>
            </p:nvSpPr>
            <p:spPr>
              <a:xfrm>
                <a:off x="5004048" y="3140968"/>
                <a:ext cx="561372" cy="830997"/>
              </a:xfrm>
              <a:prstGeom prst="rect">
                <a:avLst/>
              </a:prstGeom>
              <a:noFill/>
            </p:spPr>
            <p:txBody>
              <a:bodyPr wrap="none" rtlCol="0">
                <a:spAutoFit/>
              </a:bodyPr>
              <a:lstStyle/>
              <a:p>
                <a:r>
                  <a:rPr lang="de-DE" sz="4800" b="1" dirty="0" smtClean="0">
                    <a:solidFill>
                      <a:srgbClr val="0070C0"/>
                    </a:solidFill>
                  </a:rPr>
                  <a:t>?</a:t>
                </a:r>
                <a:endParaRPr lang="de-DE" sz="4800" dirty="0">
                  <a:solidFill>
                    <a:srgbClr val="0070C0"/>
                  </a:solidFill>
                </a:endParaRPr>
              </a:p>
            </p:txBody>
          </p:sp>
          <p:sp>
            <p:nvSpPr>
              <p:cNvPr id="82" name="Textfeld 81"/>
              <p:cNvSpPr txBox="1"/>
              <p:nvPr/>
            </p:nvSpPr>
            <p:spPr>
              <a:xfrm>
                <a:off x="4211960" y="2924944"/>
                <a:ext cx="561372" cy="830997"/>
              </a:xfrm>
              <a:prstGeom prst="rect">
                <a:avLst/>
              </a:prstGeom>
              <a:noFill/>
            </p:spPr>
            <p:txBody>
              <a:bodyPr wrap="none" rtlCol="0">
                <a:spAutoFit/>
              </a:bodyPr>
              <a:lstStyle/>
              <a:p>
                <a:r>
                  <a:rPr lang="de-DE" sz="4800" b="1" dirty="0" smtClean="0">
                    <a:solidFill>
                      <a:srgbClr val="66FF33"/>
                    </a:solidFill>
                    <a:effectLst>
                      <a:outerShdw blurRad="38100" dist="38100" dir="2700000" algn="tl">
                        <a:srgbClr val="000000">
                          <a:alpha val="43137"/>
                        </a:srgbClr>
                      </a:outerShdw>
                    </a:effectLst>
                  </a:rPr>
                  <a:t>?</a:t>
                </a:r>
                <a:endParaRPr lang="de-DE" sz="4800" dirty="0">
                  <a:solidFill>
                    <a:srgbClr val="66FF33"/>
                  </a:solidFill>
                  <a:effectLst>
                    <a:outerShdw blurRad="38100" dist="38100" dir="2700000" algn="tl">
                      <a:srgbClr val="000000">
                        <a:alpha val="43137"/>
                      </a:srgbClr>
                    </a:outerShdw>
                  </a:effectLst>
                </a:endParaRPr>
              </a:p>
            </p:txBody>
          </p:sp>
        </p:grpSp>
        <p:sp>
          <p:nvSpPr>
            <p:cNvPr id="68" name="Abgerundetes Rechteck 67"/>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6 </a:t>
              </a:r>
              <a:endParaRPr lang="de-DE" sz="1000" b="1" dirty="0">
                <a:solidFill>
                  <a:schemeClr val="tx1"/>
                </a:solidFill>
                <a:latin typeface="Arial" pitchFamily="34" charset="0"/>
                <a:cs typeface="Arial" pitchFamily="34" charset="0"/>
              </a:endParaRPr>
            </a:p>
          </p:txBody>
        </p:sp>
      </p:grpSp>
      <p:grpSp>
        <p:nvGrpSpPr>
          <p:cNvPr id="108" name="Gruppieren 107"/>
          <p:cNvGrpSpPr/>
          <p:nvPr/>
        </p:nvGrpSpPr>
        <p:grpSpPr>
          <a:xfrm>
            <a:off x="539552" y="4293096"/>
            <a:ext cx="3572089" cy="2316131"/>
            <a:chOff x="2411760" y="2780928"/>
            <a:chExt cx="3572089" cy="2316131"/>
          </a:xfrm>
        </p:grpSpPr>
        <p:grpSp>
          <p:nvGrpSpPr>
            <p:cNvPr id="109" name="Gruppieren 100"/>
            <p:cNvGrpSpPr/>
            <p:nvPr/>
          </p:nvGrpSpPr>
          <p:grpSpPr>
            <a:xfrm>
              <a:off x="2411760" y="2780928"/>
              <a:ext cx="3572089" cy="2316131"/>
              <a:chOff x="2411760" y="2780928"/>
              <a:chExt cx="3572089" cy="2316131"/>
            </a:xfrm>
          </p:grpSpPr>
          <p:sp>
            <p:nvSpPr>
              <p:cNvPr id="111" name="Abgerundetes Rechteck 110"/>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2" name="Ellipse 111"/>
              <p:cNvSpPr/>
              <p:nvPr/>
            </p:nvSpPr>
            <p:spPr>
              <a:xfrm>
                <a:off x="2411760" y="3068960"/>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48</a:t>
                </a:r>
                <a:endParaRPr lang="de-DE" b="1" dirty="0">
                  <a:latin typeface="Arial" pitchFamily="34" charset="0"/>
                  <a:cs typeface="Arial" pitchFamily="34" charset="0"/>
                </a:endParaRPr>
              </a:p>
            </p:txBody>
          </p:sp>
          <p:grpSp>
            <p:nvGrpSpPr>
              <p:cNvPr id="113" name="Gruppieren 397"/>
              <p:cNvGrpSpPr/>
              <p:nvPr/>
            </p:nvGrpSpPr>
            <p:grpSpPr>
              <a:xfrm>
                <a:off x="2802864" y="2780928"/>
                <a:ext cx="3180985" cy="1656184"/>
                <a:chOff x="5148497" y="1412776"/>
                <a:chExt cx="2964528" cy="1554490"/>
              </a:xfrm>
            </p:grpSpPr>
            <p:grpSp>
              <p:nvGrpSpPr>
                <p:cNvPr id="123"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36" name="Ellipse 135"/>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1" name="Ellipse 140"/>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4"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25" name="Ellipse 124"/>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Ellipse 125"/>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 name="Ellipse 126"/>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8" name="Ellipse 127"/>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9" name="Ellipse 128"/>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0" name="Ellipse 129"/>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Ellipse 130"/>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Ellipse 131"/>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Ellipse 132"/>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Ellipse 133"/>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14" name="Textfeld 113"/>
              <p:cNvSpPr txBox="1"/>
              <p:nvPr/>
            </p:nvSpPr>
            <p:spPr>
              <a:xfrm>
                <a:off x="3681250" y="4354041"/>
                <a:ext cx="1322798" cy="461665"/>
              </a:xfrm>
              <a:prstGeom prst="rect">
                <a:avLst/>
              </a:prstGeom>
              <a:noFill/>
            </p:spPr>
            <p:txBody>
              <a:bodyPr wrap="none" rtlCol="0">
                <a:spAutoFit/>
              </a:bodyPr>
              <a:lstStyle/>
              <a:p>
                <a:r>
                  <a:rPr lang="de-DE" sz="2000" dirty="0" smtClean="0"/>
                  <a:t>?+? =  </a:t>
                </a:r>
                <a:r>
                  <a:rPr lang="de-DE" sz="2400" b="1" dirty="0" smtClean="0"/>
                  <a:t>16</a:t>
                </a:r>
                <a:endParaRPr lang="de-DE" sz="2400" b="1" dirty="0"/>
              </a:p>
            </p:txBody>
          </p:sp>
          <p:sp>
            <p:nvSpPr>
              <p:cNvPr id="115" name="Textfeld 114"/>
              <p:cNvSpPr txBox="1"/>
              <p:nvPr/>
            </p:nvSpPr>
            <p:spPr>
              <a:xfrm>
                <a:off x="4427984" y="2996952"/>
                <a:ext cx="595035" cy="830997"/>
              </a:xfrm>
              <a:prstGeom prst="rect">
                <a:avLst/>
              </a:prstGeom>
              <a:noFill/>
            </p:spPr>
            <p:txBody>
              <a:bodyPr wrap="none" rtlCol="0">
                <a:spAutoFit/>
              </a:bodyPr>
              <a:lstStyle/>
              <a:p>
                <a:r>
                  <a:rPr lang="de-DE" sz="4800" b="1" dirty="0" smtClean="0">
                    <a:effectLst>
                      <a:outerShdw blurRad="38100" dist="38100" dir="2700000" algn="tl">
                        <a:srgbClr val="000000">
                          <a:alpha val="43137"/>
                        </a:srgbClr>
                      </a:outerShdw>
                    </a:effectLst>
                  </a:rPr>
                  <a:t>S</a:t>
                </a:r>
                <a:endParaRPr lang="de-DE" sz="4800" b="1" dirty="0">
                  <a:effectLst>
                    <a:outerShdw blurRad="38100" dist="38100" dir="2700000" algn="tl">
                      <a:srgbClr val="000000">
                        <a:alpha val="43137"/>
                      </a:srgbClr>
                    </a:outerShdw>
                  </a:effectLst>
                </a:endParaRPr>
              </a:p>
            </p:txBody>
          </p:sp>
          <p:sp>
            <p:nvSpPr>
              <p:cNvPr id="116" name="Textfeld 115"/>
              <p:cNvSpPr txBox="1"/>
              <p:nvPr/>
            </p:nvSpPr>
            <p:spPr>
              <a:xfrm>
                <a:off x="3851920" y="2852936"/>
                <a:ext cx="561372" cy="830997"/>
              </a:xfrm>
              <a:prstGeom prst="rect">
                <a:avLst/>
              </a:prstGeom>
              <a:noFill/>
            </p:spPr>
            <p:txBody>
              <a:bodyPr wrap="none" rtlCol="0">
                <a:spAutoFit/>
              </a:bodyPr>
              <a:lstStyle/>
              <a:p>
                <a:r>
                  <a:rPr lang="de-DE" sz="48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8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117" name="Textfeld 116"/>
              <p:cNvSpPr txBox="1"/>
              <p:nvPr/>
            </p:nvSpPr>
            <p:spPr>
              <a:xfrm>
                <a:off x="5076056" y="3284984"/>
                <a:ext cx="561372" cy="830997"/>
              </a:xfrm>
              <a:prstGeom prst="rect">
                <a:avLst/>
              </a:prstGeom>
              <a:noFill/>
            </p:spPr>
            <p:txBody>
              <a:bodyPr wrap="none" rtlCol="0">
                <a:spAutoFit/>
              </a:bodyPr>
              <a:lstStyle/>
              <a:p>
                <a:r>
                  <a:rPr lang="de-DE" sz="4800" b="1" dirty="0" smtClean="0">
                    <a:solidFill>
                      <a:srgbClr val="FFC000"/>
                    </a:solidFill>
                    <a:effectLst>
                      <a:outerShdw blurRad="38100" dist="38100" dir="2700000" algn="tl">
                        <a:srgbClr val="000000">
                          <a:alpha val="43137"/>
                        </a:srgbClr>
                      </a:outerShdw>
                    </a:effectLst>
                  </a:rPr>
                  <a:t>?</a:t>
                </a:r>
                <a:endParaRPr lang="de-DE" sz="4800" dirty="0">
                  <a:solidFill>
                    <a:srgbClr val="FFC000"/>
                  </a:solidFill>
                  <a:effectLst>
                    <a:outerShdw blurRad="38100" dist="38100" dir="2700000" algn="tl">
                      <a:srgbClr val="000000">
                        <a:alpha val="43137"/>
                      </a:srgbClr>
                    </a:outerShdw>
                  </a:effectLst>
                </a:endParaRPr>
              </a:p>
            </p:txBody>
          </p:sp>
          <p:sp>
            <p:nvSpPr>
              <p:cNvPr id="118" name="Abgerundetes Rechteck 117"/>
              <p:cNvSpPr/>
              <p:nvPr/>
            </p:nvSpPr>
            <p:spPr>
              <a:xfrm>
                <a:off x="3486561" y="473701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9" name="Abgerundetes Rechteck 118"/>
              <p:cNvSpPr/>
              <p:nvPr/>
            </p:nvSpPr>
            <p:spPr>
              <a:xfrm>
                <a:off x="3918609" y="473701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0" name="Abgerundetes Rechteck 119"/>
              <p:cNvSpPr/>
              <p:nvPr/>
            </p:nvSpPr>
            <p:spPr>
              <a:xfrm>
                <a:off x="4350657" y="473701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1" name="Abgerundetes Rechteck 120"/>
              <p:cNvSpPr/>
              <p:nvPr/>
            </p:nvSpPr>
            <p:spPr>
              <a:xfrm>
                <a:off x="4782705" y="473701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2" name="Textfeld 121"/>
              <p:cNvSpPr txBox="1"/>
              <p:nvPr/>
            </p:nvSpPr>
            <p:spPr>
              <a:xfrm>
                <a:off x="3275856" y="3284984"/>
                <a:ext cx="561372" cy="830997"/>
              </a:xfrm>
              <a:prstGeom prst="rect">
                <a:avLst/>
              </a:prstGeom>
              <a:noFill/>
            </p:spPr>
            <p:txBody>
              <a:bodyPr wrap="none" rtlCol="0">
                <a:spAutoFit/>
              </a:bodyPr>
              <a:lstStyle/>
              <a:p>
                <a:r>
                  <a:rPr lang="de-DE" sz="4800" b="1" dirty="0" smtClean="0">
                    <a:effectLst>
                      <a:outerShdw blurRad="38100" dist="38100" dir="2700000" algn="tl">
                        <a:srgbClr val="000000">
                          <a:alpha val="43137"/>
                        </a:srgbClr>
                      </a:outerShdw>
                    </a:effectLst>
                  </a:rPr>
                  <a:t>T</a:t>
                </a:r>
                <a:endParaRPr lang="de-DE" sz="4800" b="1" dirty="0">
                  <a:effectLst>
                    <a:outerShdw blurRad="38100" dist="38100" dir="2700000" algn="tl">
                      <a:srgbClr val="000000">
                        <a:alpha val="43137"/>
                      </a:srgbClr>
                    </a:outerShdw>
                  </a:effectLst>
                </a:endParaRPr>
              </a:p>
            </p:txBody>
          </p:sp>
        </p:grpSp>
        <p:sp>
          <p:nvSpPr>
            <p:cNvPr id="110" name="Abgerundetes Rechteck 109"/>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 </a:t>
              </a:r>
              <a:endParaRPr lang="de-DE" sz="1000" b="1" dirty="0">
                <a:solidFill>
                  <a:schemeClr val="tx1"/>
                </a:solidFill>
                <a:latin typeface="Arial" pitchFamily="34" charset="0"/>
                <a:cs typeface="Arial" pitchFamily="34" charset="0"/>
              </a:endParaRPr>
            </a:p>
          </p:txBody>
        </p:sp>
      </p:grpSp>
      <p:sp>
        <p:nvSpPr>
          <p:cNvPr id="147" name="Textfeld 146"/>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046-048</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graphicFrame>
        <p:nvGraphicFramePr>
          <p:cNvPr id="499" name="Tabelle 498"/>
          <p:cNvGraphicFramePr>
            <a:graphicFrameLocks noGrp="1"/>
          </p:cNvGraphicFramePr>
          <p:nvPr/>
        </p:nvGraphicFramePr>
        <p:xfrm>
          <a:off x="1115630" y="812962"/>
          <a:ext cx="7200900" cy="31178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311782">
                <a:tc>
                  <a:txBody>
                    <a:bodyPr/>
                    <a:lstStyle/>
                    <a:p>
                      <a:pPr algn="ctr" fontAlgn="b"/>
                      <a:r>
                        <a:rPr lang="de-DE" sz="1600" b="1"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500" name="Textfeld 499"/>
          <p:cNvSpPr txBox="1"/>
          <p:nvPr/>
        </p:nvSpPr>
        <p:spPr>
          <a:xfrm>
            <a:off x="971600" y="1124744"/>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24744"/>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215" name="Tabelle 214"/>
          <p:cNvGraphicFramePr>
            <a:graphicFrameLocks noGrp="1"/>
          </p:cNvGraphicFramePr>
          <p:nvPr/>
        </p:nvGraphicFramePr>
        <p:xfrm>
          <a:off x="1121260" y="536047"/>
          <a:ext cx="7195170" cy="272792"/>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72792">
                <a:tc>
                  <a:txBody>
                    <a:bodyPr/>
                    <a:lstStyle/>
                    <a:p>
                      <a:pPr algn="ctr" fontAlgn="b"/>
                      <a:r>
                        <a:rPr lang="de-DE" sz="1400" b="1"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pSp>
        <p:nvGrpSpPr>
          <p:cNvPr id="63" name="Gruppieren 62"/>
          <p:cNvGrpSpPr/>
          <p:nvPr/>
        </p:nvGrpSpPr>
        <p:grpSpPr>
          <a:xfrm>
            <a:off x="323528" y="1484784"/>
            <a:ext cx="3572089" cy="2345200"/>
            <a:chOff x="2411760" y="2780928"/>
            <a:chExt cx="3572089" cy="2345200"/>
          </a:xfrm>
        </p:grpSpPr>
        <p:grpSp>
          <p:nvGrpSpPr>
            <p:cNvPr id="101" name="Gruppieren 100"/>
            <p:cNvGrpSpPr/>
            <p:nvPr/>
          </p:nvGrpSpPr>
          <p:grpSpPr>
            <a:xfrm>
              <a:off x="2411760" y="2780928"/>
              <a:ext cx="3572089" cy="2345200"/>
              <a:chOff x="2411760" y="2780928"/>
              <a:chExt cx="3572089" cy="2345200"/>
            </a:xfrm>
          </p:grpSpPr>
          <p:sp>
            <p:nvSpPr>
              <p:cNvPr id="176" name="Abgerundetes Rechteck 175"/>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1" name="Ellipse 300"/>
              <p:cNvSpPr/>
              <p:nvPr/>
            </p:nvSpPr>
            <p:spPr>
              <a:xfrm>
                <a:off x="2411760" y="3068960"/>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49</a:t>
                </a:r>
                <a:endParaRPr lang="de-DE" b="1" dirty="0">
                  <a:latin typeface="Arial" pitchFamily="34" charset="0"/>
                  <a:cs typeface="Arial" pitchFamily="34" charset="0"/>
                </a:endParaRPr>
              </a:p>
            </p:txBody>
          </p:sp>
          <p:grpSp>
            <p:nvGrpSpPr>
              <p:cNvPr id="4" name="Gruppieren 397"/>
              <p:cNvGrpSpPr/>
              <p:nvPr/>
            </p:nvGrpSpPr>
            <p:grpSpPr>
              <a:xfrm>
                <a:off x="2802864" y="2780928"/>
                <a:ext cx="3180985" cy="1656184"/>
                <a:chOff x="5148497" y="1412776"/>
                <a:chExt cx="2964528" cy="1554490"/>
              </a:xfrm>
            </p:grpSpPr>
            <p:grpSp>
              <p:nvGrpSpPr>
                <p:cNvPr id="5"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6"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634468" y="4342166"/>
                <a:ext cx="1393330" cy="461665"/>
              </a:xfrm>
              <a:prstGeom prst="rect">
                <a:avLst/>
              </a:prstGeom>
              <a:noFill/>
            </p:spPr>
            <p:txBody>
              <a:bodyPr wrap="none" rtlCol="0">
                <a:spAutoFit/>
              </a:bodyPr>
              <a:lstStyle/>
              <a:p>
                <a:r>
                  <a:rPr lang="de-DE" sz="2000" dirty="0" smtClean="0"/>
                  <a:t>?+?  =  </a:t>
                </a:r>
                <a:r>
                  <a:rPr lang="de-DE" sz="2400" b="1" dirty="0" smtClean="0"/>
                  <a:t>22</a:t>
                </a:r>
                <a:endParaRPr lang="de-DE" sz="2400" b="1" dirty="0"/>
              </a:p>
            </p:txBody>
          </p:sp>
          <p:sp>
            <p:nvSpPr>
              <p:cNvPr id="299" name="Textfeld 298"/>
              <p:cNvSpPr txBox="1"/>
              <p:nvPr/>
            </p:nvSpPr>
            <p:spPr>
              <a:xfrm>
                <a:off x="4211960" y="3501008"/>
                <a:ext cx="628698" cy="830997"/>
              </a:xfrm>
              <a:prstGeom prst="rect">
                <a:avLst/>
              </a:prstGeom>
              <a:noFill/>
            </p:spPr>
            <p:txBody>
              <a:bodyPr wrap="none" rtlCol="0">
                <a:spAutoFit/>
              </a:bodyPr>
              <a:lstStyle/>
              <a:p>
                <a:r>
                  <a:rPr lang="de-DE" sz="4800" b="1" dirty="0" smtClean="0"/>
                  <a:t>A</a:t>
                </a:r>
                <a:endParaRPr lang="de-DE" sz="4800" b="1" dirty="0"/>
              </a:p>
            </p:txBody>
          </p:sp>
          <p:sp>
            <p:nvSpPr>
              <p:cNvPr id="300" name="Textfeld 299"/>
              <p:cNvSpPr txBox="1"/>
              <p:nvPr/>
            </p:nvSpPr>
            <p:spPr>
              <a:xfrm>
                <a:off x="4499992" y="2996952"/>
                <a:ext cx="628698" cy="830997"/>
              </a:xfrm>
              <a:prstGeom prst="rect">
                <a:avLst/>
              </a:prstGeom>
              <a:noFill/>
            </p:spPr>
            <p:txBody>
              <a:bodyPr wrap="none" rtlCol="0">
                <a:spAutoFit/>
              </a:bodyPr>
              <a:lstStyle/>
              <a:p>
                <a:r>
                  <a:rPr lang="de-DE" sz="4800" b="1" dirty="0" smtClean="0"/>
                  <a:t>A</a:t>
                </a:r>
                <a:endParaRPr lang="de-DE" sz="4800" b="1" dirty="0"/>
              </a:p>
            </p:txBody>
          </p:sp>
          <p:sp>
            <p:nvSpPr>
              <p:cNvPr id="520" name="Textfeld 519"/>
              <p:cNvSpPr txBox="1"/>
              <p:nvPr/>
            </p:nvSpPr>
            <p:spPr>
              <a:xfrm>
                <a:off x="3851920" y="3068960"/>
                <a:ext cx="561372" cy="830997"/>
              </a:xfrm>
              <a:prstGeom prst="rect">
                <a:avLst/>
              </a:prstGeom>
              <a:noFill/>
            </p:spPr>
            <p:txBody>
              <a:bodyPr wrap="none" rtlCol="0">
                <a:spAutoFit/>
              </a:bodyPr>
              <a:lstStyle/>
              <a:p>
                <a:r>
                  <a:rPr lang="de-DE" sz="4800" b="1" dirty="0" smtClean="0">
                    <a:solidFill>
                      <a:srgbClr val="FF0000"/>
                    </a:solidFill>
                    <a:latin typeface="Arial" pitchFamily="34" charset="0"/>
                    <a:cs typeface="Arial" pitchFamily="34" charset="0"/>
                  </a:rPr>
                  <a:t>?</a:t>
                </a:r>
                <a:endParaRPr lang="de-DE" sz="4800" dirty="0">
                  <a:solidFill>
                    <a:srgbClr val="FF0000"/>
                  </a:solidFill>
                  <a:latin typeface="Arial" pitchFamily="34" charset="0"/>
                  <a:cs typeface="Arial" pitchFamily="34" charset="0"/>
                </a:endParaRPr>
              </a:p>
            </p:txBody>
          </p:sp>
          <p:sp>
            <p:nvSpPr>
              <p:cNvPr id="205" name="Textfeld 204"/>
              <p:cNvSpPr txBox="1"/>
              <p:nvPr/>
            </p:nvSpPr>
            <p:spPr>
              <a:xfrm>
                <a:off x="5113924" y="3369186"/>
                <a:ext cx="561372" cy="830997"/>
              </a:xfrm>
              <a:prstGeom prst="rect">
                <a:avLst/>
              </a:prstGeom>
              <a:noFill/>
            </p:spPr>
            <p:txBody>
              <a:bodyPr wrap="none" rtlCol="0">
                <a:spAutoFit/>
              </a:bodyPr>
              <a:lstStyle/>
              <a:p>
                <a:r>
                  <a:rPr lang="de-DE" sz="4800" b="1" dirty="0" smtClean="0">
                    <a:solidFill>
                      <a:srgbClr val="0070C0"/>
                    </a:solidFill>
                  </a:rPr>
                  <a:t>?</a:t>
                </a:r>
                <a:endParaRPr lang="de-DE" sz="4800" dirty="0">
                  <a:solidFill>
                    <a:srgbClr val="0070C0"/>
                  </a:solidFill>
                </a:endParaRPr>
              </a:p>
            </p:txBody>
          </p:sp>
          <p:sp>
            <p:nvSpPr>
              <p:cNvPr id="207" name="Textfeld 206"/>
              <p:cNvSpPr txBox="1"/>
              <p:nvPr/>
            </p:nvSpPr>
            <p:spPr>
              <a:xfrm>
                <a:off x="3241716" y="3284984"/>
                <a:ext cx="663964" cy="830997"/>
              </a:xfrm>
              <a:prstGeom prst="rect">
                <a:avLst/>
              </a:prstGeom>
              <a:noFill/>
            </p:spPr>
            <p:txBody>
              <a:bodyPr wrap="none" rtlCol="0">
                <a:spAutoFit/>
              </a:bodyPr>
              <a:lstStyle/>
              <a:p>
                <a:r>
                  <a:rPr lang="de-DE" sz="4800" b="1" dirty="0" smtClean="0"/>
                  <a:t>O</a:t>
                </a:r>
                <a:endParaRPr lang="de-DE" sz="4800" b="1" dirty="0"/>
              </a:p>
            </p:txBody>
          </p:sp>
          <p:sp>
            <p:nvSpPr>
              <p:cNvPr id="88" name="Abgerundetes Rechteck 87"/>
              <p:cNvSpPr/>
              <p:nvPr/>
            </p:nvSpPr>
            <p:spPr>
              <a:xfrm>
                <a:off x="3279624" y="4766088"/>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Abgerundetes Rechteck 88"/>
              <p:cNvSpPr/>
              <p:nvPr/>
            </p:nvSpPr>
            <p:spPr>
              <a:xfrm>
                <a:off x="3711672" y="4766088"/>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Abgerundetes Rechteck 89"/>
              <p:cNvSpPr/>
              <p:nvPr/>
            </p:nvSpPr>
            <p:spPr>
              <a:xfrm>
                <a:off x="4143720" y="4766088"/>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Abgerundetes Rechteck 90"/>
              <p:cNvSpPr/>
              <p:nvPr/>
            </p:nvSpPr>
            <p:spPr>
              <a:xfrm>
                <a:off x="4575768" y="4766088"/>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Abgerundetes Rechteck 91"/>
              <p:cNvSpPr/>
              <p:nvPr/>
            </p:nvSpPr>
            <p:spPr>
              <a:xfrm>
                <a:off x="5007816" y="4766088"/>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62" name="Abgerundetes Rechteck 61"/>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3 </a:t>
              </a:r>
              <a:endParaRPr lang="de-DE" sz="1000" b="1" dirty="0">
                <a:solidFill>
                  <a:schemeClr val="tx1"/>
                </a:solidFill>
                <a:latin typeface="Arial" pitchFamily="34" charset="0"/>
                <a:cs typeface="Arial" pitchFamily="34" charset="0"/>
              </a:endParaRPr>
            </a:p>
          </p:txBody>
        </p:sp>
      </p:grpSp>
      <p:grpSp>
        <p:nvGrpSpPr>
          <p:cNvPr id="64" name="Gruppieren 63"/>
          <p:cNvGrpSpPr/>
          <p:nvPr/>
        </p:nvGrpSpPr>
        <p:grpSpPr>
          <a:xfrm>
            <a:off x="5387838" y="2780928"/>
            <a:ext cx="3648658" cy="2304256"/>
            <a:chOff x="2411760" y="2780928"/>
            <a:chExt cx="3648658" cy="2304256"/>
          </a:xfrm>
        </p:grpSpPr>
        <p:grpSp>
          <p:nvGrpSpPr>
            <p:cNvPr id="65" name="Gruppieren 100"/>
            <p:cNvGrpSpPr/>
            <p:nvPr/>
          </p:nvGrpSpPr>
          <p:grpSpPr>
            <a:xfrm>
              <a:off x="2411760" y="2780928"/>
              <a:ext cx="3648658" cy="2304256"/>
              <a:chOff x="2411760" y="2780928"/>
              <a:chExt cx="3648658" cy="2304256"/>
            </a:xfrm>
          </p:grpSpPr>
          <p:sp>
            <p:nvSpPr>
              <p:cNvPr id="67" name="Abgerundetes Rechteck 66"/>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Ellipse 67"/>
              <p:cNvSpPr/>
              <p:nvPr/>
            </p:nvSpPr>
            <p:spPr>
              <a:xfrm>
                <a:off x="2411760" y="3068960"/>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50</a:t>
                </a:r>
                <a:endParaRPr lang="de-DE" b="1" dirty="0">
                  <a:latin typeface="Arial" pitchFamily="34" charset="0"/>
                  <a:cs typeface="Arial" pitchFamily="34" charset="0"/>
                </a:endParaRPr>
              </a:p>
            </p:txBody>
          </p:sp>
          <p:grpSp>
            <p:nvGrpSpPr>
              <p:cNvPr id="69" name="Gruppieren 397"/>
              <p:cNvGrpSpPr/>
              <p:nvPr/>
            </p:nvGrpSpPr>
            <p:grpSpPr>
              <a:xfrm>
                <a:off x="2802864" y="2780928"/>
                <a:ext cx="3180985" cy="1656184"/>
                <a:chOff x="5148497" y="1412776"/>
                <a:chExt cx="2964528" cy="1554490"/>
              </a:xfrm>
            </p:grpSpPr>
            <p:grpSp>
              <p:nvGrpSpPr>
                <p:cNvPr id="87"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6" name="Ellipse 105"/>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2" name="Ellipse 111"/>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3" name="Ellipse 112"/>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4" name="Ellipse 113"/>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5" name="Ellipse 114"/>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6" name="Ellipse 115"/>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93"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94" name="Ellipse 93"/>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8" name="Ellipse 97"/>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0" name="Textfeld 69"/>
              <p:cNvSpPr txBox="1"/>
              <p:nvPr/>
            </p:nvSpPr>
            <p:spPr>
              <a:xfrm>
                <a:off x="3491880" y="4342166"/>
                <a:ext cx="1685077" cy="461665"/>
              </a:xfrm>
              <a:prstGeom prst="rect">
                <a:avLst/>
              </a:prstGeom>
              <a:noFill/>
            </p:spPr>
            <p:txBody>
              <a:bodyPr wrap="none" rtlCol="0">
                <a:spAutoFit/>
              </a:bodyPr>
              <a:lstStyle/>
              <a:p>
                <a:r>
                  <a:rPr lang="de-DE" sz="2000" dirty="0" smtClean="0"/>
                  <a:t>?+?+?  =  </a:t>
                </a:r>
                <a:r>
                  <a:rPr lang="de-DE" sz="2400" b="1" dirty="0" smtClean="0"/>
                  <a:t>37</a:t>
                </a:r>
                <a:endParaRPr lang="de-DE" sz="2400" b="1" dirty="0"/>
              </a:p>
            </p:txBody>
          </p:sp>
          <p:sp>
            <p:nvSpPr>
              <p:cNvPr id="71" name="Textfeld 70"/>
              <p:cNvSpPr txBox="1"/>
              <p:nvPr/>
            </p:nvSpPr>
            <p:spPr>
              <a:xfrm>
                <a:off x="3635896" y="3645024"/>
                <a:ext cx="591829" cy="769441"/>
              </a:xfrm>
              <a:prstGeom prst="rect">
                <a:avLst/>
              </a:prstGeom>
              <a:noFill/>
            </p:spPr>
            <p:txBody>
              <a:bodyPr wrap="none" rtlCol="0">
                <a:spAutoFit/>
              </a:bodyPr>
              <a:lstStyle/>
              <a:p>
                <a:r>
                  <a:rPr lang="de-DE" sz="4400" b="1" dirty="0" smtClean="0"/>
                  <a:t>N</a:t>
                </a:r>
                <a:endParaRPr lang="de-DE" sz="4400" b="1" dirty="0"/>
              </a:p>
            </p:txBody>
          </p:sp>
          <p:sp>
            <p:nvSpPr>
              <p:cNvPr id="72" name="Textfeld 71"/>
              <p:cNvSpPr txBox="1"/>
              <p:nvPr/>
            </p:nvSpPr>
            <p:spPr>
              <a:xfrm>
                <a:off x="4355976" y="2852936"/>
                <a:ext cx="561372" cy="769441"/>
              </a:xfrm>
              <a:prstGeom prst="rect">
                <a:avLst/>
              </a:prstGeom>
              <a:noFill/>
            </p:spPr>
            <p:txBody>
              <a:bodyPr wrap="none" rtlCol="0">
                <a:spAutoFit/>
              </a:bodyPr>
              <a:lstStyle/>
              <a:p>
                <a:r>
                  <a:rPr lang="de-DE" sz="4400" b="1" dirty="0" smtClean="0"/>
                  <a:t>E</a:t>
                </a:r>
                <a:endParaRPr lang="de-DE" sz="4400" b="1" dirty="0"/>
              </a:p>
            </p:txBody>
          </p:sp>
          <p:sp>
            <p:nvSpPr>
              <p:cNvPr id="73" name="Textfeld 72"/>
              <p:cNvSpPr txBox="1"/>
              <p:nvPr/>
            </p:nvSpPr>
            <p:spPr>
              <a:xfrm>
                <a:off x="5292080" y="3429000"/>
                <a:ext cx="591829" cy="769441"/>
              </a:xfrm>
              <a:prstGeom prst="rect">
                <a:avLst/>
              </a:prstGeom>
              <a:noFill/>
            </p:spPr>
            <p:txBody>
              <a:bodyPr wrap="none" rtlCol="0">
                <a:spAutoFit/>
              </a:bodyPr>
              <a:lstStyle/>
              <a:p>
                <a:r>
                  <a:rPr lang="de-DE" sz="4400" b="1" dirty="0" smtClean="0"/>
                  <a:t>D</a:t>
                </a:r>
                <a:endParaRPr lang="de-DE" sz="4400" b="1" dirty="0"/>
              </a:p>
            </p:txBody>
          </p:sp>
          <p:sp>
            <p:nvSpPr>
              <p:cNvPr id="74" name="Textfeld 73"/>
              <p:cNvSpPr txBox="1"/>
              <p:nvPr/>
            </p:nvSpPr>
            <p:spPr>
              <a:xfrm>
                <a:off x="3745772" y="2996952"/>
                <a:ext cx="561372" cy="830997"/>
              </a:xfrm>
              <a:prstGeom prst="rect">
                <a:avLst/>
              </a:prstGeom>
              <a:noFill/>
            </p:spPr>
            <p:txBody>
              <a:bodyPr wrap="none" rtlCol="0">
                <a:spAutoFit/>
              </a:bodyPr>
              <a:lstStyle/>
              <a:p>
                <a:r>
                  <a:rPr lang="de-DE" sz="48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8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75" name="Textfeld 74"/>
              <p:cNvSpPr txBox="1"/>
              <p:nvPr/>
            </p:nvSpPr>
            <p:spPr>
              <a:xfrm>
                <a:off x="4932040" y="2924944"/>
                <a:ext cx="561372" cy="830997"/>
              </a:xfrm>
              <a:prstGeom prst="rect">
                <a:avLst/>
              </a:prstGeom>
              <a:noFill/>
            </p:spPr>
            <p:txBody>
              <a:bodyPr wrap="none" rtlCol="0">
                <a:spAutoFit/>
              </a:bodyPr>
              <a:lstStyle/>
              <a:p>
                <a:r>
                  <a:rPr lang="de-DE" sz="4800" b="1" dirty="0" smtClean="0">
                    <a:solidFill>
                      <a:srgbClr val="FFC000"/>
                    </a:solidFill>
                    <a:effectLst>
                      <a:outerShdw blurRad="38100" dist="38100" dir="2700000" algn="tl">
                        <a:srgbClr val="000000">
                          <a:alpha val="43137"/>
                        </a:srgbClr>
                      </a:outerShdw>
                    </a:effectLst>
                  </a:rPr>
                  <a:t>?</a:t>
                </a:r>
                <a:endParaRPr lang="de-DE" sz="4800" dirty="0">
                  <a:solidFill>
                    <a:srgbClr val="FFC000"/>
                  </a:solidFill>
                  <a:effectLst>
                    <a:outerShdw blurRad="38100" dist="38100" dir="2700000" algn="tl">
                      <a:srgbClr val="000000">
                        <a:alpha val="43137"/>
                      </a:srgbClr>
                    </a:outerShdw>
                  </a:effectLst>
                </a:endParaRPr>
              </a:p>
            </p:txBody>
          </p:sp>
          <p:sp>
            <p:nvSpPr>
              <p:cNvPr id="76" name="Abgerundetes Rechteck 75"/>
              <p:cNvSpPr/>
              <p:nvPr/>
            </p:nvSpPr>
            <p:spPr>
              <a:xfrm>
                <a:off x="2586840"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Abgerundetes Rechteck 76"/>
              <p:cNvSpPr/>
              <p:nvPr/>
            </p:nvSpPr>
            <p:spPr>
              <a:xfrm>
                <a:off x="3018888"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Abgerundetes Rechteck 77"/>
              <p:cNvSpPr/>
              <p:nvPr/>
            </p:nvSpPr>
            <p:spPr>
              <a:xfrm>
                <a:off x="3450936"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Abgerundetes Rechteck 78"/>
              <p:cNvSpPr/>
              <p:nvPr/>
            </p:nvSpPr>
            <p:spPr>
              <a:xfrm>
                <a:off x="3882984"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Abgerundetes Rechteck 79"/>
              <p:cNvSpPr/>
              <p:nvPr/>
            </p:nvSpPr>
            <p:spPr>
              <a:xfrm>
                <a:off x="4315032"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Abgerundetes Rechteck 80"/>
              <p:cNvSpPr/>
              <p:nvPr/>
            </p:nvSpPr>
            <p:spPr>
              <a:xfrm>
                <a:off x="4747080"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Abgerundetes Rechteck 81"/>
              <p:cNvSpPr/>
              <p:nvPr/>
            </p:nvSpPr>
            <p:spPr>
              <a:xfrm>
                <a:off x="5179128"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Textfeld 82"/>
              <p:cNvSpPr txBox="1"/>
              <p:nvPr/>
            </p:nvSpPr>
            <p:spPr>
              <a:xfrm>
                <a:off x="3203848" y="3212976"/>
                <a:ext cx="591829" cy="769441"/>
              </a:xfrm>
              <a:prstGeom prst="rect">
                <a:avLst/>
              </a:prstGeom>
              <a:noFill/>
            </p:spPr>
            <p:txBody>
              <a:bodyPr wrap="none" rtlCol="0">
                <a:spAutoFit/>
              </a:bodyPr>
              <a:lstStyle/>
              <a:p>
                <a:r>
                  <a:rPr lang="de-DE" sz="4400" b="1" dirty="0" smtClean="0"/>
                  <a:t>A</a:t>
                </a:r>
                <a:endParaRPr lang="de-DE" sz="4400" b="1" dirty="0"/>
              </a:p>
            </p:txBody>
          </p:sp>
          <p:sp>
            <p:nvSpPr>
              <p:cNvPr id="84" name="Abgerundetes Rechteck 83"/>
              <p:cNvSpPr/>
              <p:nvPr/>
            </p:nvSpPr>
            <p:spPr>
              <a:xfrm>
                <a:off x="5628370"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Textfeld 84"/>
              <p:cNvSpPr txBox="1"/>
              <p:nvPr/>
            </p:nvSpPr>
            <p:spPr>
              <a:xfrm>
                <a:off x="4139952" y="3573016"/>
                <a:ext cx="561372" cy="830997"/>
              </a:xfrm>
              <a:prstGeom prst="rect">
                <a:avLst/>
              </a:prstGeom>
              <a:noFill/>
            </p:spPr>
            <p:txBody>
              <a:bodyPr wrap="none" rtlCol="0">
                <a:spAutoFit/>
              </a:bodyPr>
              <a:lstStyle/>
              <a:p>
                <a:r>
                  <a:rPr lang="de-DE" sz="4800" b="1" dirty="0" smtClean="0">
                    <a:solidFill>
                      <a:srgbClr val="66FF33"/>
                    </a:solidFill>
                    <a:effectLst>
                      <a:outerShdw blurRad="38100" dist="38100" dir="2700000" algn="tl">
                        <a:srgbClr val="000000">
                          <a:alpha val="43137"/>
                        </a:srgbClr>
                      </a:outerShdw>
                    </a:effectLst>
                  </a:rPr>
                  <a:t>?</a:t>
                </a:r>
                <a:endParaRPr lang="de-DE" sz="4800" dirty="0">
                  <a:solidFill>
                    <a:srgbClr val="66FF33"/>
                  </a:solidFill>
                  <a:effectLst>
                    <a:outerShdw blurRad="38100" dist="38100" dir="2700000" algn="tl">
                      <a:srgbClr val="000000">
                        <a:alpha val="43137"/>
                      </a:srgbClr>
                    </a:outerShdw>
                  </a:effectLst>
                </a:endParaRPr>
              </a:p>
            </p:txBody>
          </p:sp>
          <p:sp>
            <p:nvSpPr>
              <p:cNvPr id="86" name="Textfeld 85"/>
              <p:cNvSpPr txBox="1"/>
              <p:nvPr/>
            </p:nvSpPr>
            <p:spPr>
              <a:xfrm>
                <a:off x="4644008" y="3501008"/>
                <a:ext cx="529312" cy="769441"/>
              </a:xfrm>
              <a:prstGeom prst="rect">
                <a:avLst/>
              </a:prstGeom>
              <a:noFill/>
            </p:spPr>
            <p:txBody>
              <a:bodyPr wrap="none" rtlCol="0">
                <a:spAutoFit/>
              </a:bodyPr>
              <a:lstStyle/>
              <a:p>
                <a:r>
                  <a:rPr lang="de-DE" sz="4400" b="1" dirty="0" smtClean="0"/>
                  <a:t>L</a:t>
                </a:r>
                <a:endParaRPr lang="de-DE" sz="4400" b="1" dirty="0"/>
              </a:p>
            </p:txBody>
          </p:sp>
        </p:grpSp>
        <p:sp>
          <p:nvSpPr>
            <p:cNvPr id="66" name="Abgerundetes Rechteck 65"/>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6 </a:t>
              </a:r>
              <a:endParaRPr lang="de-DE" sz="1000" b="1" dirty="0">
                <a:solidFill>
                  <a:schemeClr val="tx1"/>
                </a:solidFill>
                <a:latin typeface="Arial" pitchFamily="34" charset="0"/>
                <a:cs typeface="Arial" pitchFamily="34" charset="0"/>
              </a:endParaRPr>
            </a:p>
          </p:txBody>
        </p:sp>
      </p:grpSp>
      <p:grpSp>
        <p:nvGrpSpPr>
          <p:cNvPr id="117" name="Gruppieren 116"/>
          <p:cNvGrpSpPr/>
          <p:nvPr/>
        </p:nvGrpSpPr>
        <p:grpSpPr>
          <a:xfrm>
            <a:off x="611560" y="4365104"/>
            <a:ext cx="3572089" cy="2345200"/>
            <a:chOff x="2411760" y="2780928"/>
            <a:chExt cx="3572089" cy="2345200"/>
          </a:xfrm>
        </p:grpSpPr>
        <p:grpSp>
          <p:nvGrpSpPr>
            <p:cNvPr id="118" name="Gruppieren 99"/>
            <p:cNvGrpSpPr/>
            <p:nvPr/>
          </p:nvGrpSpPr>
          <p:grpSpPr>
            <a:xfrm>
              <a:off x="2411760" y="2780928"/>
              <a:ext cx="3572089" cy="2345200"/>
              <a:chOff x="2411760" y="2780928"/>
              <a:chExt cx="3572089" cy="2345200"/>
            </a:xfrm>
          </p:grpSpPr>
          <p:sp>
            <p:nvSpPr>
              <p:cNvPr id="120" name="Abgerundetes Rechteck 119"/>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1" name="Ellipse 120"/>
              <p:cNvSpPr/>
              <p:nvPr/>
            </p:nvSpPr>
            <p:spPr>
              <a:xfrm>
                <a:off x="2411760" y="3068960"/>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51</a:t>
                </a:r>
                <a:endParaRPr lang="de-DE" b="1" dirty="0">
                  <a:latin typeface="Arial" pitchFamily="34" charset="0"/>
                  <a:cs typeface="Arial" pitchFamily="34" charset="0"/>
                </a:endParaRPr>
              </a:p>
            </p:txBody>
          </p:sp>
          <p:grpSp>
            <p:nvGrpSpPr>
              <p:cNvPr id="122" name="Gruppieren 397"/>
              <p:cNvGrpSpPr/>
              <p:nvPr/>
            </p:nvGrpSpPr>
            <p:grpSpPr>
              <a:xfrm>
                <a:off x="2802864" y="2780928"/>
                <a:ext cx="3180985" cy="1656184"/>
                <a:chOff x="5148497" y="1412776"/>
                <a:chExt cx="2964528" cy="1554490"/>
              </a:xfrm>
            </p:grpSpPr>
            <p:grpSp>
              <p:nvGrpSpPr>
                <p:cNvPr id="136"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49" name="Ellipse 148"/>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 name="Ellipse 151"/>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3" name="Ellipse 152"/>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4" name="Ellipse 153"/>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5" name="Ellipse 154"/>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6" name="Ellipse 155"/>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7" name="Ellipse 156"/>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8" name="Ellipse 157"/>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9" name="Ellipse 158"/>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37"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38" name="Ellipse 137"/>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1" name="Ellipse 140"/>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23" name="Textfeld 122"/>
              <p:cNvSpPr txBox="1"/>
              <p:nvPr/>
            </p:nvSpPr>
            <p:spPr>
              <a:xfrm>
                <a:off x="3681250" y="4342166"/>
                <a:ext cx="1322798" cy="461665"/>
              </a:xfrm>
              <a:prstGeom prst="rect">
                <a:avLst/>
              </a:prstGeom>
              <a:noFill/>
            </p:spPr>
            <p:txBody>
              <a:bodyPr wrap="none" rtlCol="0">
                <a:spAutoFit/>
              </a:bodyPr>
              <a:lstStyle/>
              <a:p>
                <a:r>
                  <a:rPr lang="de-DE" sz="2000" dirty="0" smtClean="0"/>
                  <a:t>?+? =  </a:t>
                </a:r>
                <a:r>
                  <a:rPr lang="de-DE" sz="2400" b="1" dirty="0" smtClean="0"/>
                  <a:t>10</a:t>
                </a:r>
                <a:endParaRPr lang="de-DE" sz="2400" b="1" dirty="0"/>
              </a:p>
            </p:txBody>
          </p:sp>
          <p:sp>
            <p:nvSpPr>
              <p:cNvPr id="124" name="Textfeld 123"/>
              <p:cNvSpPr txBox="1"/>
              <p:nvPr/>
            </p:nvSpPr>
            <p:spPr>
              <a:xfrm>
                <a:off x="3810976" y="3534107"/>
                <a:ext cx="561372" cy="830997"/>
              </a:xfrm>
              <a:prstGeom prst="rect">
                <a:avLst/>
              </a:prstGeom>
              <a:noFill/>
            </p:spPr>
            <p:txBody>
              <a:bodyPr wrap="none" rtlCol="0">
                <a:spAutoFit/>
              </a:bodyPr>
              <a:lstStyle/>
              <a:p>
                <a:r>
                  <a:rPr lang="de-DE" sz="4800" b="1" dirty="0" smtClean="0"/>
                  <a:t>F</a:t>
                </a:r>
                <a:endParaRPr lang="de-DE" sz="4800" b="1" dirty="0"/>
              </a:p>
            </p:txBody>
          </p:sp>
          <p:sp>
            <p:nvSpPr>
              <p:cNvPr id="125" name="Textfeld 124"/>
              <p:cNvSpPr txBox="1"/>
              <p:nvPr/>
            </p:nvSpPr>
            <p:spPr>
              <a:xfrm>
                <a:off x="4499992" y="2814027"/>
                <a:ext cx="356188" cy="830997"/>
              </a:xfrm>
              <a:prstGeom prst="rect">
                <a:avLst/>
              </a:prstGeom>
              <a:noFill/>
            </p:spPr>
            <p:txBody>
              <a:bodyPr wrap="none" rtlCol="0">
                <a:spAutoFit/>
              </a:bodyPr>
              <a:lstStyle/>
              <a:p>
                <a:r>
                  <a:rPr lang="de-DE" sz="4800" b="1" dirty="0" smtClean="0"/>
                  <a:t>I</a:t>
                </a:r>
                <a:endParaRPr lang="de-DE" sz="4800" b="1" dirty="0"/>
              </a:p>
            </p:txBody>
          </p:sp>
          <p:sp>
            <p:nvSpPr>
              <p:cNvPr id="126" name="Textfeld 125"/>
              <p:cNvSpPr txBox="1"/>
              <p:nvPr/>
            </p:nvSpPr>
            <p:spPr>
              <a:xfrm>
                <a:off x="4685210" y="3462099"/>
                <a:ext cx="628698" cy="830997"/>
              </a:xfrm>
              <a:prstGeom prst="rect">
                <a:avLst/>
              </a:prstGeom>
              <a:noFill/>
            </p:spPr>
            <p:txBody>
              <a:bodyPr wrap="none" rtlCol="0">
                <a:spAutoFit/>
              </a:bodyPr>
              <a:lstStyle/>
              <a:p>
                <a:r>
                  <a:rPr lang="de-DE" sz="4800" b="1" dirty="0" smtClean="0"/>
                  <a:t>R</a:t>
                </a:r>
                <a:endParaRPr lang="de-DE" sz="4800" b="1" dirty="0"/>
              </a:p>
            </p:txBody>
          </p:sp>
          <p:sp>
            <p:nvSpPr>
              <p:cNvPr id="127" name="Textfeld 126"/>
              <p:cNvSpPr txBox="1"/>
              <p:nvPr/>
            </p:nvSpPr>
            <p:spPr>
              <a:xfrm>
                <a:off x="3779912" y="2814027"/>
                <a:ext cx="561372" cy="830997"/>
              </a:xfrm>
              <a:prstGeom prst="rect">
                <a:avLst/>
              </a:prstGeom>
              <a:noFill/>
            </p:spPr>
            <p:txBody>
              <a:bodyPr wrap="none" rtlCol="0">
                <a:spAutoFit/>
              </a:bodyPr>
              <a:lstStyle/>
              <a:p>
                <a:r>
                  <a:rPr lang="de-DE" sz="4800" b="1" dirty="0" smtClean="0">
                    <a:solidFill>
                      <a:srgbClr val="FFC000"/>
                    </a:solidFill>
                    <a:effectLst>
                      <a:outerShdw blurRad="38100" dist="38100" dir="2700000" algn="tl">
                        <a:srgbClr val="000000">
                          <a:alpha val="43137"/>
                        </a:srgbClr>
                      </a:outerShdw>
                    </a:effectLst>
                  </a:rPr>
                  <a:t>?</a:t>
                </a:r>
                <a:endParaRPr lang="de-DE" sz="4800" dirty="0">
                  <a:solidFill>
                    <a:srgbClr val="FFC000"/>
                  </a:solidFill>
                  <a:effectLst>
                    <a:outerShdw blurRad="38100" dist="38100" dir="2700000" algn="tl">
                      <a:srgbClr val="000000">
                        <a:alpha val="43137"/>
                      </a:srgbClr>
                    </a:outerShdw>
                  </a:effectLst>
                </a:endParaRPr>
              </a:p>
            </p:txBody>
          </p:sp>
          <p:sp>
            <p:nvSpPr>
              <p:cNvPr id="128" name="Abgerundetes Rechteck 127"/>
              <p:cNvSpPr/>
              <p:nvPr/>
            </p:nvSpPr>
            <p:spPr>
              <a:xfrm>
                <a:off x="3018888" y="4766088"/>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9" name="Abgerundetes Rechteck 128"/>
              <p:cNvSpPr/>
              <p:nvPr/>
            </p:nvSpPr>
            <p:spPr>
              <a:xfrm>
                <a:off x="3450936" y="4766088"/>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0" name="Abgerundetes Rechteck 129"/>
              <p:cNvSpPr/>
              <p:nvPr/>
            </p:nvSpPr>
            <p:spPr>
              <a:xfrm>
                <a:off x="3882984" y="4766088"/>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Abgerundetes Rechteck 130"/>
              <p:cNvSpPr/>
              <p:nvPr/>
            </p:nvSpPr>
            <p:spPr>
              <a:xfrm>
                <a:off x="4315032" y="4766088"/>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Abgerundetes Rechteck 131"/>
              <p:cNvSpPr/>
              <p:nvPr/>
            </p:nvSpPr>
            <p:spPr>
              <a:xfrm>
                <a:off x="4747080" y="4766088"/>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Abgerundetes Rechteck 132"/>
              <p:cNvSpPr/>
              <p:nvPr/>
            </p:nvSpPr>
            <p:spPr>
              <a:xfrm>
                <a:off x="5179128" y="4766088"/>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Textfeld 133"/>
              <p:cNvSpPr txBox="1"/>
              <p:nvPr/>
            </p:nvSpPr>
            <p:spPr>
              <a:xfrm>
                <a:off x="5292080" y="3140968"/>
                <a:ext cx="561372" cy="830997"/>
              </a:xfrm>
              <a:prstGeom prst="rect">
                <a:avLst/>
              </a:prstGeom>
              <a:noFill/>
            </p:spPr>
            <p:txBody>
              <a:bodyPr wrap="none" rtlCol="0">
                <a:spAutoFit/>
              </a:bodyPr>
              <a:lstStyle/>
              <a:p>
                <a:r>
                  <a:rPr lang="de-DE" sz="4800" b="1" dirty="0" smtClean="0">
                    <a:solidFill>
                      <a:srgbClr val="0070C0"/>
                    </a:solidFill>
                    <a:effectLst>
                      <a:outerShdw blurRad="38100" dist="38100" dir="2700000" algn="tl">
                        <a:srgbClr val="000000">
                          <a:alpha val="43137"/>
                        </a:srgbClr>
                      </a:outerShdw>
                    </a:effectLst>
                  </a:rPr>
                  <a:t>?</a:t>
                </a:r>
                <a:endParaRPr lang="de-DE" sz="4800" dirty="0">
                  <a:solidFill>
                    <a:srgbClr val="0070C0"/>
                  </a:solidFill>
                  <a:effectLst>
                    <a:outerShdw blurRad="38100" dist="38100" dir="2700000" algn="tl">
                      <a:srgbClr val="000000">
                        <a:alpha val="43137"/>
                      </a:srgbClr>
                    </a:outerShdw>
                  </a:effectLst>
                </a:endParaRPr>
              </a:p>
            </p:txBody>
          </p:sp>
          <p:sp>
            <p:nvSpPr>
              <p:cNvPr id="135" name="Textfeld 134"/>
              <p:cNvSpPr txBox="1"/>
              <p:nvPr/>
            </p:nvSpPr>
            <p:spPr>
              <a:xfrm>
                <a:off x="3241716" y="3174067"/>
                <a:ext cx="628698" cy="830997"/>
              </a:xfrm>
              <a:prstGeom prst="rect">
                <a:avLst/>
              </a:prstGeom>
              <a:noFill/>
            </p:spPr>
            <p:txBody>
              <a:bodyPr wrap="none" rtlCol="0">
                <a:spAutoFit/>
              </a:bodyPr>
              <a:lstStyle/>
              <a:p>
                <a:r>
                  <a:rPr lang="de-DE" sz="4800" b="1" dirty="0" smtClean="0"/>
                  <a:t>N</a:t>
                </a:r>
                <a:endParaRPr lang="de-DE" sz="4800" b="1" dirty="0"/>
              </a:p>
            </p:txBody>
          </p:sp>
        </p:grpSp>
        <p:sp>
          <p:nvSpPr>
            <p:cNvPr id="119" name="Abgerundetes Rechteck 118"/>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5 </a:t>
              </a:r>
              <a:endParaRPr lang="de-DE" sz="1000" b="1" dirty="0">
                <a:solidFill>
                  <a:schemeClr val="tx1"/>
                </a:solidFill>
                <a:latin typeface="Arial" pitchFamily="34" charset="0"/>
                <a:cs typeface="Arial" pitchFamily="34" charset="0"/>
              </a:endParaRPr>
            </a:p>
          </p:txBody>
        </p:sp>
      </p:grpSp>
      <p:sp>
        <p:nvSpPr>
          <p:cNvPr id="160" name="Textfeld 159"/>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049-051</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graphicFrame>
        <p:nvGraphicFramePr>
          <p:cNvPr id="499" name="Tabelle 498"/>
          <p:cNvGraphicFramePr>
            <a:graphicFrameLocks noGrp="1"/>
          </p:cNvGraphicFramePr>
          <p:nvPr/>
        </p:nvGraphicFramePr>
        <p:xfrm>
          <a:off x="1115630" y="812962"/>
          <a:ext cx="7200900" cy="31178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311782">
                <a:tc>
                  <a:txBody>
                    <a:bodyPr/>
                    <a:lstStyle/>
                    <a:p>
                      <a:pPr algn="ctr" fontAlgn="b"/>
                      <a:r>
                        <a:rPr lang="de-DE" sz="1600" b="1"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500" name="Textfeld 499"/>
          <p:cNvSpPr txBox="1"/>
          <p:nvPr/>
        </p:nvSpPr>
        <p:spPr>
          <a:xfrm>
            <a:off x="971600" y="1124744"/>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24744"/>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215" name="Tabelle 214"/>
          <p:cNvGraphicFramePr>
            <a:graphicFrameLocks noGrp="1"/>
          </p:cNvGraphicFramePr>
          <p:nvPr/>
        </p:nvGraphicFramePr>
        <p:xfrm>
          <a:off x="1121260" y="536047"/>
          <a:ext cx="7195170" cy="272792"/>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72792">
                <a:tc>
                  <a:txBody>
                    <a:bodyPr/>
                    <a:lstStyle/>
                    <a:p>
                      <a:pPr algn="ctr" fontAlgn="b"/>
                      <a:r>
                        <a:rPr lang="de-DE" sz="1400" b="1"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pSp>
        <p:nvGrpSpPr>
          <p:cNvPr id="65" name="Gruppieren 64"/>
          <p:cNvGrpSpPr/>
          <p:nvPr/>
        </p:nvGrpSpPr>
        <p:grpSpPr>
          <a:xfrm>
            <a:off x="395536" y="1556792"/>
            <a:ext cx="3572089" cy="2304256"/>
            <a:chOff x="2411760" y="2780928"/>
            <a:chExt cx="3572089" cy="2304256"/>
          </a:xfrm>
        </p:grpSpPr>
        <p:grpSp>
          <p:nvGrpSpPr>
            <p:cNvPr id="100" name="Gruppieren 99"/>
            <p:cNvGrpSpPr/>
            <p:nvPr/>
          </p:nvGrpSpPr>
          <p:grpSpPr>
            <a:xfrm>
              <a:off x="2411760" y="2780928"/>
              <a:ext cx="3572089" cy="2304256"/>
              <a:chOff x="2411760" y="2780928"/>
              <a:chExt cx="3572089" cy="2304256"/>
            </a:xfrm>
          </p:grpSpPr>
          <p:sp>
            <p:nvSpPr>
              <p:cNvPr id="176" name="Abgerundetes Rechteck 175"/>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1" name="Ellipse 300"/>
              <p:cNvSpPr/>
              <p:nvPr/>
            </p:nvSpPr>
            <p:spPr>
              <a:xfrm>
                <a:off x="2411760" y="3068960"/>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52</a:t>
                </a:r>
                <a:endParaRPr lang="de-DE" b="1" dirty="0">
                  <a:latin typeface="Arial" pitchFamily="34" charset="0"/>
                  <a:cs typeface="Arial" pitchFamily="34" charset="0"/>
                </a:endParaRPr>
              </a:p>
            </p:txBody>
          </p:sp>
          <p:grpSp>
            <p:nvGrpSpPr>
              <p:cNvPr id="4" name="Gruppieren 397"/>
              <p:cNvGrpSpPr/>
              <p:nvPr/>
            </p:nvGrpSpPr>
            <p:grpSpPr>
              <a:xfrm>
                <a:off x="2802864" y="2780928"/>
                <a:ext cx="3180985" cy="1656184"/>
                <a:chOff x="5148497" y="1412776"/>
                <a:chExt cx="2964528" cy="1554490"/>
              </a:xfrm>
            </p:grpSpPr>
            <p:grpSp>
              <p:nvGrpSpPr>
                <p:cNvPr id="5"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6"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609242" y="4342166"/>
                <a:ext cx="1322798" cy="461665"/>
              </a:xfrm>
              <a:prstGeom prst="rect">
                <a:avLst/>
              </a:prstGeom>
              <a:noFill/>
            </p:spPr>
            <p:txBody>
              <a:bodyPr wrap="none" rtlCol="0">
                <a:spAutoFit/>
              </a:bodyPr>
              <a:lstStyle/>
              <a:p>
                <a:r>
                  <a:rPr lang="de-DE" sz="2000" dirty="0" smtClean="0"/>
                  <a:t>?+? =  </a:t>
                </a:r>
                <a:r>
                  <a:rPr lang="de-DE" sz="2400" b="1" dirty="0" smtClean="0"/>
                  <a:t>42</a:t>
                </a:r>
                <a:endParaRPr lang="de-DE" sz="2400" b="1" dirty="0"/>
              </a:p>
            </p:txBody>
          </p:sp>
          <p:sp>
            <p:nvSpPr>
              <p:cNvPr id="299" name="Textfeld 298"/>
              <p:cNvSpPr txBox="1"/>
              <p:nvPr/>
            </p:nvSpPr>
            <p:spPr>
              <a:xfrm>
                <a:off x="3810976" y="3573016"/>
                <a:ext cx="628698" cy="830997"/>
              </a:xfrm>
              <a:prstGeom prst="rect">
                <a:avLst/>
              </a:prstGeom>
              <a:noFill/>
            </p:spPr>
            <p:txBody>
              <a:bodyPr wrap="none" rtlCol="0">
                <a:spAutoFit/>
              </a:bodyPr>
              <a:lstStyle/>
              <a:p>
                <a:r>
                  <a:rPr lang="de-DE" sz="4800" b="1" dirty="0" smtClean="0"/>
                  <a:t>A</a:t>
                </a:r>
                <a:endParaRPr lang="de-DE" sz="4800" b="1" dirty="0"/>
              </a:p>
            </p:txBody>
          </p:sp>
          <p:sp>
            <p:nvSpPr>
              <p:cNvPr id="300" name="Textfeld 299"/>
              <p:cNvSpPr txBox="1"/>
              <p:nvPr/>
            </p:nvSpPr>
            <p:spPr>
              <a:xfrm>
                <a:off x="4644008" y="2852936"/>
                <a:ext cx="628698" cy="830997"/>
              </a:xfrm>
              <a:prstGeom prst="rect">
                <a:avLst/>
              </a:prstGeom>
              <a:noFill/>
            </p:spPr>
            <p:txBody>
              <a:bodyPr wrap="none" rtlCol="0">
                <a:spAutoFit/>
              </a:bodyPr>
              <a:lstStyle/>
              <a:p>
                <a:r>
                  <a:rPr lang="de-DE" sz="4800" b="1" dirty="0" smtClean="0"/>
                  <a:t>R</a:t>
                </a:r>
                <a:endParaRPr lang="de-DE" sz="4800" b="1" dirty="0"/>
              </a:p>
            </p:txBody>
          </p:sp>
          <p:sp>
            <p:nvSpPr>
              <p:cNvPr id="305" name="Textfeld 304"/>
              <p:cNvSpPr txBox="1"/>
              <p:nvPr/>
            </p:nvSpPr>
            <p:spPr>
              <a:xfrm>
                <a:off x="4685210" y="3501008"/>
                <a:ext cx="561372" cy="830997"/>
              </a:xfrm>
              <a:prstGeom prst="rect">
                <a:avLst/>
              </a:prstGeom>
              <a:noFill/>
            </p:spPr>
            <p:txBody>
              <a:bodyPr wrap="none" rtlCol="0">
                <a:spAutoFit/>
              </a:bodyPr>
              <a:lstStyle/>
              <a:p>
                <a:r>
                  <a:rPr lang="de-DE" sz="4800" b="1" dirty="0" smtClean="0"/>
                  <a:t>L</a:t>
                </a:r>
                <a:endParaRPr lang="de-DE" sz="4800" b="1" dirty="0"/>
              </a:p>
            </p:txBody>
          </p:sp>
          <p:sp>
            <p:nvSpPr>
              <p:cNvPr id="520" name="Textfeld 519"/>
              <p:cNvSpPr txBox="1"/>
              <p:nvPr/>
            </p:nvSpPr>
            <p:spPr>
              <a:xfrm>
                <a:off x="3923928" y="2852936"/>
                <a:ext cx="561372" cy="830997"/>
              </a:xfrm>
              <a:prstGeom prst="rect">
                <a:avLst/>
              </a:prstGeom>
              <a:noFill/>
            </p:spPr>
            <p:txBody>
              <a:bodyPr wrap="none" rtlCol="0">
                <a:spAutoFit/>
              </a:bodyPr>
              <a:lstStyle/>
              <a:p>
                <a:r>
                  <a:rPr lang="de-DE" sz="48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8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187" name="Abgerundetes Rechteck 186"/>
              <p:cNvSpPr/>
              <p:nvPr/>
            </p:nvSpPr>
            <p:spPr>
              <a:xfrm>
                <a:off x="3018888"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8" name="Abgerundetes Rechteck 187"/>
              <p:cNvSpPr/>
              <p:nvPr/>
            </p:nvSpPr>
            <p:spPr>
              <a:xfrm>
                <a:off x="3450936"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9" name="Abgerundetes Rechteck 188"/>
              <p:cNvSpPr/>
              <p:nvPr/>
            </p:nvSpPr>
            <p:spPr>
              <a:xfrm>
                <a:off x="3882984"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0" name="Abgerundetes Rechteck 189"/>
              <p:cNvSpPr/>
              <p:nvPr/>
            </p:nvSpPr>
            <p:spPr>
              <a:xfrm>
                <a:off x="4315032"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1" name="Abgerundetes Rechteck 190"/>
              <p:cNvSpPr/>
              <p:nvPr/>
            </p:nvSpPr>
            <p:spPr>
              <a:xfrm>
                <a:off x="4747080"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2" name="Abgerundetes Rechteck 191"/>
              <p:cNvSpPr/>
              <p:nvPr/>
            </p:nvSpPr>
            <p:spPr>
              <a:xfrm>
                <a:off x="5179128"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5" name="Textfeld 204"/>
              <p:cNvSpPr txBox="1"/>
              <p:nvPr/>
            </p:nvSpPr>
            <p:spPr>
              <a:xfrm>
                <a:off x="5292080" y="3284984"/>
                <a:ext cx="561372" cy="830997"/>
              </a:xfrm>
              <a:prstGeom prst="rect">
                <a:avLst/>
              </a:prstGeom>
              <a:noFill/>
            </p:spPr>
            <p:txBody>
              <a:bodyPr wrap="none" rtlCol="0">
                <a:spAutoFit/>
              </a:bodyPr>
              <a:lstStyle/>
              <a:p>
                <a:r>
                  <a:rPr lang="de-DE" sz="4800" b="1" dirty="0" smtClean="0">
                    <a:solidFill>
                      <a:srgbClr val="0070C0"/>
                    </a:solidFill>
                    <a:effectLst>
                      <a:outerShdw blurRad="38100" dist="38100" dir="2700000" algn="tl">
                        <a:srgbClr val="000000">
                          <a:alpha val="43137"/>
                        </a:srgbClr>
                      </a:outerShdw>
                    </a:effectLst>
                  </a:rPr>
                  <a:t>?</a:t>
                </a:r>
                <a:endParaRPr lang="de-DE" sz="4800" dirty="0">
                  <a:solidFill>
                    <a:srgbClr val="0070C0"/>
                  </a:solidFill>
                  <a:effectLst>
                    <a:outerShdw blurRad="38100" dist="38100" dir="2700000" algn="tl">
                      <a:srgbClr val="000000">
                        <a:alpha val="43137"/>
                      </a:srgbClr>
                    </a:outerShdw>
                  </a:effectLst>
                </a:endParaRPr>
              </a:p>
            </p:txBody>
          </p:sp>
          <p:sp>
            <p:nvSpPr>
              <p:cNvPr id="207" name="Textfeld 206"/>
              <p:cNvSpPr txBox="1"/>
              <p:nvPr/>
            </p:nvSpPr>
            <p:spPr>
              <a:xfrm>
                <a:off x="3241716" y="3212976"/>
                <a:ext cx="628698" cy="830997"/>
              </a:xfrm>
              <a:prstGeom prst="rect">
                <a:avLst/>
              </a:prstGeom>
              <a:noFill/>
            </p:spPr>
            <p:txBody>
              <a:bodyPr wrap="none" rtlCol="0">
                <a:spAutoFit/>
              </a:bodyPr>
              <a:lstStyle/>
              <a:p>
                <a:r>
                  <a:rPr lang="de-DE" sz="4800" b="1" dirty="0" smtClean="0"/>
                  <a:t>B</a:t>
                </a:r>
                <a:endParaRPr lang="de-DE" sz="4800" b="1" dirty="0"/>
              </a:p>
            </p:txBody>
          </p:sp>
        </p:grpSp>
        <p:sp>
          <p:nvSpPr>
            <p:cNvPr id="64" name="Abgerundetes Rechteck 63"/>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5</a:t>
              </a:r>
              <a:endParaRPr lang="de-DE" sz="1000" b="1" dirty="0">
                <a:solidFill>
                  <a:schemeClr val="tx1"/>
                </a:solidFill>
                <a:latin typeface="Arial" pitchFamily="34" charset="0"/>
                <a:cs typeface="Arial" pitchFamily="34" charset="0"/>
              </a:endParaRPr>
            </a:p>
          </p:txBody>
        </p:sp>
      </p:grpSp>
      <p:grpSp>
        <p:nvGrpSpPr>
          <p:cNvPr id="66" name="Gruppieren 65"/>
          <p:cNvGrpSpPr/>
          <p:nvPr/>
        </p:nvGrpSpPr>
        <p:grpSpPr>
          <a:xfrm>
            <a:off x="5320391" y="2780928"/>
            <a:ext cx="3572089" cy="2339881"/>
            <a:chOff x="2411760" y="2780928"/>
            <a:chExt cx="3572089" cy="2339881"/>
          </a:xfrm>
        </p:grpSpPr>
        <p:sp>
          <p:nvSpPr>
            <p:cNvPr id="67" name="Abgerundetes Rechteck 66"/>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Ellipse 67"/>
            <p:cNvSpPr/>
            <p:nvPr/>
          </p:nvSpPr>
          <p:spPr>
            <a:xfrm>
              <a:off x="2411760" y="3068960"/>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53</a:t>
              </a:r>
              <a:endParaRPr lang="de-DE" b="1" dirty="0">
                <a:latin typeface="Arial" pitchFamily="34" charset="0"/>
                <a:cs typeface="Arial" pitchFamily="34" charset="0"/>
              </a:endParaRPr>
            </a:p>
          </p:txBody>
        </p:sp>
        <p:grpSp>
          <p:nvGrpSpPr>
            <p:cNvPr id="69" name="Gruppieren 397"/>
            <p:cNvGrpSpPr/>
            <p:nvPr/>
          </p:nvGrpSpPr>
          <p:grpSpPr>
            <a:xfrm>
              <a:off x="2802864" y="2780928"/>
              <a:ext cx="3180985" cy="1656184"/>
              <a:chOff x="5148497" y="1412776"/>
              <a:chExt cx="2964528" cy="1554490"/>
            </a:xfrm>
          </p:grpSpPr>
          <p:grpSp>
            <p:nvGrpSpPr>
              <p:cNvPr id="82"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95" name="Ellipse 94"/>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8" name="Ellipse 97"/>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3"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4" name="Ellipse 83"/>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Ellipse 85"/>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Ellipse 86"/>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8" name="Ellipse 87"/>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Ellipse 88"/>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Ellipse 89"/>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Ellipse 90"/>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Ellipse 91"/>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0" name="Textfeld 69"/>
            <p:cNvSpPr txBox="1"/>
            <p:nvPr/>
          </p:nvSpPr>
          <p:spPr>
            <a:xfrm>
              <a:off x="3634468" y="4365916"/>
              <a:ext cx="1393330" cy="461665"/>
            </a:xfrm>
            <a:prstGeom prst="rect">
              <a:avLst/>
            </a:prstGeom>
            <a:noFill/>
          </p:spPr>
          <p:txBody>
            <a:bodyPr wrap="none" rtlCol="0">
              <a:spAutoFit/>
            </a:bodyPr>
            <a:lstStyle/>
            <a:p>
              <a:r>
                <a:rPr lang="de-DE" sz="2000" dirty="0" smtClean="0"/>
                <a:t>?+?  =  </a:t>
              </a:r>
              <a:r>
                <a:rPr lang="de-DE" sz="2400" b="1" dirty="0" smtClean="0"/>
                <a:t>35</a:t>
              </a:r>
              <a:endParaRPr lang="de-DE" sz="2400" b="1" dirty="0"/>
            </a:p>
          </p:txBody>
        </p:sp>
        <p:sp>
          <p:nvSpPr>
            <p:cNvPr id="71" name="Textfeld 70"/>
            <p:cNvSpPr txBox="1"/>
            <p:nvPr/>
          </p:nvSpPr>
          <p:spPr>
            <a:xfrm>
              <a:off x="4246100" y="2852936"/>
              <a:ext cx="561372" cy="830997"/>
            </a:xfrm>
            <a:prstGeom prst="rect">
              <a:avLst/>
            </a:prstGeom>
            <a:noFill/>
          </p:spPr>
          <p:txBody>
            <a:bodyPr wrap="none" rtlCol="0">
              <a:spAutoFit/>
            </a:bodyPr>
            <a:lstStyle/>
            <a:p>
              <a:r>
                <a:rPr lang="de-DE" sz="4800" b="1" dirty="0" smtClean="0">
                  <a:effectLst>
                    <a:outerShdw blurRad="38100" dist="38100" dir="2700000" algn="tl">
                      <a:srgbClr val="000000">
                        <a:alpha val="43137"/>
                      </a:srgbClr>
                    </a:outerShdw>
                  </a:effectLst>
                </a:rPr>
                <a:t>L</a:t>
              </a:r>
              <a:endParaRPr lang="de-DE" sz="4800" b="1" dirty="0">
                <a:effectLst>
                  <a:outerShdw blurRad="38100" dist="38100" dir="2700000" algn="tl">
                    <a:srgbClr val="000000">
                      <a:alpha val="43137"/>
                    </a:srgbClr>
                  </a:outerShdw>
                </a:effectLst>
              </a:endParaRPr>
            </a:p>
          </p:txBody>
        </p:sp>
        <p:sp>
          <p:nvSpPr>
            <p:cNvPr id="72" name="Textfeld 71"/>
            <p:cNvSpPr txBox="1"/>
            <p:nvPr/>
          </p:nvSpPr>
          <p:spPr>
            <a:xfrm>
              <a:off x="4390116" y="3501008"/>
              <a:ext cx="628698" cy="830997"/>
            </a:xfrm>
            <a:prstGeom prst="rect">
              <a:avLst/>
            </a:prstGeom>
            <a:noFill/>
          </p:spPr>
          <p:txBody>
            <a:bodyPr wrap="none" rtlCol="0">
              <a:spAutoFit/>
            </a:bodyPr>
            <a:lstStyle/>
            <a:p>
              <a:r>
                <a:rPr lang="de-DE" sz="4800" b="1" dirty="0" smtClean="0">
                  <a:effectLst>
                    <a:outerShdw blurRad="38100" dist="38100" dir="2700000" algn="tl">
                      <a:srgbClr val="000000">
                        <a:alpha val="43137"/>
                      </a:srgbClr>
                    </a:outerShdw>
                  </a:effectLst>
                </a:rPr>
                <a:t>H</a:t>
              </a:r>
              <a:endParaRPr lang="de-DE" sz="4800" b="1" dirty="0">
                <a:effectLst>
                  <a:outerShdw blurRad="38100" dist="38100" dir="2700000" algn="tl">
                    <a:srgbClr val="000000">
                      <a:alpha val="43137"/>
                    </a:srgbClr>
                  </a:outerShdw>
                </a:effectLst>
              </a:endParaRPr>
            </a:p>
          </p:txBody>
        </p:sp>
        <p:sp>
          <p:nvSpPr>
            <p:cNvPr id="73" name="Textfeld 72"/>
            <p:cNvSpPr txBox="1"/>
            <p:nvPr/>
          </p:nvSpPr>
          <p:spPr>
            <a:xfrm>
              <a:off x="3707904" y="2924944"/>
              <a:ext cx="561372" cy="830997"/>
            </a:xfrm>
            <a:prstGeom prst="rect">
              <a:avLst/>
            </a:prstGeom>
            <a:noFill/>
          </p:spPr>
          <p:txBody>
            <a:bodyPr wrap="none" rtlCol="0">
              <a:spAutoFit/>
            </a:bodyPr>
            <a:lstStyle/>
            <a:p>
              <a:r>
                <a:rPr lang="de-DE" sz="48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8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74" name="Textfeld 73"/>
            <p:cNvSpPr txBox="1"/>
            <p:nvPr/>
          </p:nvSpPr>
          <p:spPr>
            <a:xfrm>
              <a:off x="5182204" y="3212976"/>
              <a:ext cx="561372" cy="830997"/>
            </a:xfrm>
            <a:prstGeom prst="rect">
              <a:avLst/>
            </a:prstGeom>
            <a:noFill/>
          </p:spPr>
          <p:txBody>
            <a:bodyPr wrap="none" rtlCol="0">
              <a:spAutoFit/>
            </a:bodyPr>
            <a:lstStyle/>
            <a:p>
              <a:r>
                <a:rPr lang="de-DE" sz="4800" b="1" dirty="0" smtClean="0">
                  <a:solidFill>
                    <a:srgbClr val="FFC000"/>
                  </a:solidFill>
                  <a:effectLst>
                    <a:outerShdw blurRad="38100" dist="38100" dir="2700000" algn="tl">
                      <a:srgbClr val="000000">
                        <a:alpha val="43137"/>
                      </a:srgbClr>
                    </a:outerShdw>
                  </a:effectLst>
                </a:rPr>
                <a:t>?</a:t>
              </a:r>
              <a:endParaRPr lang="de-DE" sz="4800" dirty="0">
                <a:solidFill>
                  <a:srgbClr val="FFC000"/>
                </a:solidFill>
                <a:effectLst>
                  <a:outerShdw blurRad="38100" dist="38100" dir="2700000" algn="tl">
                    <a:srgbClr val="000000">
                      <a:alpha val="43137"/>
                    </a:srgbClr>
                  </a:outerShdw>
                </a:effectLst>
              </a:endParaRPr>
            </a:p>
          </p:txBody>
        </p:sp>
        <p:sp>
          <p:nvSpPr>
            <p:cNvPr id="75" name="Abgerundetes Rechteck 74"/>
            <p:cNvSpPr/>
            <p:nvPr/>
          </p:nvSpPr>
          <p:spPr>
            <a:xfrm>
              <a:off x="3288489"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Abgerundetes Rechteck 75"/>
            <p:cNvSpPr/>
            <p:nvPr/>
          </p:nvSpPr>
          <p:spPr>
            <a:xfrm>
              <a:off x="3720537"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Abgerundetes Rechteck 76"/>
            <p:cNvSpPr/>
            <p:nvPr/>
          </p:nvSpPr>
          <p:spPr>
            <a:xfrm>
              <a:off x="4152585"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Abgerundetes Rechteck 77"/>
            <p:cNvSpPr/>
            <p:nvPr/>
          </p:nvSpPr>
          <p:spPr>
            <a:xfrm>
              <a:off x="4584633"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Abgerundetes Rechteck 78"/>
            <p:cNvSpPr/>
            <p:nvPr/>
          </p:nvSpPr>
          <p:spPr>
            <a:xfrm>
              <a:off x="5016681"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Textfeld 79"/>
            <p:cNvSpPr txBox="1"/>
            <p:nvPr/>
          </p:nvSpPr>
          <p:spPr>
            <a:xfrm>
              <a:off x="3203848" y="3212976"/>
              <a:ext cx="595035" cy="830997"/>
            </a:xfrm>
            <a:prstGeom prst="rect">
              <a:avLst/>
            </a:prstGeom>
            <a:noFill/>
          </p:spPr>
          <p:txBody>
            <a:bodyPr wrap="none" rtlCol="0">
              <a:spAutoFit/>
            </a:bodyPr>
            <a:lstStyle/>
            <a:p>
              <a:r>
                <a:rPr lang="de-DE" sz="4800" b="1" dirty="0" smtClean="0">
                  <a:effectLst>
                    <a:outerShdw blurRad="38100" dist="38100" dir="2700000" algn="tl">
                      <a:srgbClr val="000000">
                        <a:alpha val="43137"/>
                      </a:srgbClr>
                    </a:outerShdw>
                  </a:effectLst>
                </a:rPr>
                <a:t>E</a:t>
              </a:r>
              <a:endParaRPr lang="de-DE" sz="4800" b="1" dirty="0">
                <a:effectLst>
                  <a:outerShdw blurRad="38100" dist="38100" dir="2700000" algn="tl">
                    <a:srgbClr val="000000">
                      <a:alpha val="43137"/>
                    </a:srgbClr>
                  </a:outerShdw>
                </a:effectLst>
              </a:endParaRPr>
            </a:p>
          </p:txBody>
        </p:sp>
        <p:sp>
          <p:nvSpPr>
            <p:cNvPr id="81" name="Abgerundetes Rechteck 80"/>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6 </a:t>
              </a:r>
              <a:endParaRPr lang="de-DE" sz="1000" b="1" dirty="0">
                <a:solidFill>
                  <a:schemeClr val="tx1"/>
                </a:solidFill>
                <a:latin typeface="Arial" pitchFamily="34" charset="0"/>
                <a:cs typeface="Arial" pitchFamily="34" charset="0"/>
              </a:endParaRPr>
            </a:p>
          </p:txBody>
        </p:sp>
      </p:grpSp>
      <p:grpSp>
        <p:nvGrpSpPr>
          <p:cNvPr id="107" name="Gruppieren 106"/>
          <p:cNvGrpSpPr/>
          <p:nvPr/>
        </p:nvGrpSpPr>
        <p:grpSpPr>
          <a:xfrm>
            <a:off x="683568" y="4149080"/>
            <a:ext cx="3572089" cy="2346788"/>
            <a:chOff x="2411760" y="2780928"/>
            <a:chExt cx="3572089" cy="2346788"/>
          </a:xfrm>
        </p:grpSpPr>
        <p:grpSp>
          <p:nvGrpSpPr>
            <p:cNvPr id="108" name="Gruppieren 58"/>
            <p:cNvGrpSpPr/>
            <p:nvPr/>
          </p:nvGrpSpPr>
          <p:grpSpPr>
            <a:xfrm>
              <a:off x="2411760" y="2780928"/>
              <a:ext cx="3572089" cy="2046653"/>
              <a:chOff x="2411760" y="2780928"/>
              <a:chExt cx="3572089" cy="2046653"/>
            </a:xfrm>
          </p:grpSpPr>
          <p:grpSp>
            <p:nvGrpSpPr>
              <p:cNvPr id="115" name="Gruppieren 100"/>
              <p:cNvGrpSpPr/>
              <p:nvPr/>
            </p:nvGrpSpPr>
            <p:grpSpPr>
              <a:xfrm>
                <a:off x="2411760" y="2780928"/>
                <a:ext cx="3572089" cy="2046653"/>
                <a:chOff x="2411760" y="2780928"/>
                <a:chExt cx="3572089" cy="2046653"/>
              </a:xfrm>
            </p:grpSpPr>
            <p:sp>
              <p:nvSpPr>
                <p:cNvPr id="117" name="Abgerundetes Rechteck 116"/>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8" name="Ellipse 117"/>
                <p:cNvSpPr/>
                <p:nvPr/>
              </p:nvSpPr>
              <p:spPr>
                <a:xfrm>
                  <a:off x="2411760" y="3068960"/>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54</a:t>
                  </a:r>
                  <a:endParaRPr lang="de-DE" b="1" dirty="0">
                    <a:latin typeface="Arial" pitchFamily="34" charset="0"/>
                    <a:cs typeface="Arial" pitchFamily="34" charset="0"/>
                  </a:endParaRPr>
                </a:p>
              </p:txBody>
            </p:sp>
            <p:grpSp>
              <p:nvGrpSpPr>
                <p:cNvPr id="119" name="Gruppieren 397"/>
                <p:cNvGrpSpPr/>
                <p:nvPr/>
              </p:nvGrpSpPr>
              <p:grpSpPr>
                <a:xfrm>
                  <a:off x="2802864" y="2780928"/>
                  <a:ext cx="3180985" cy="1656184"/>
                  <a:chOff x="5148497" y="1412776"/>
                  <a:chExt cx="2964528" cy="1554490"/>
                </a:xfrm>
              </p:grpSpPr>
              <p:grpSp>
                <p:nvGrpSpPr>
                  <p:cNvPr id="127"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40" name="Ellipse 139"/>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1" name="Ellipse 140"/>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8"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29" name="Ellipse 128"/>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0" name="Ellipse 129"/>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Ellipse 130"/>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Ellipse 131"/>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Ellipse 132"/>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Ellipse 133"/>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20" name="Textfeld 119"/>
                <p:cNvSpPr txBox="1"/>
                <p:nvPr/>
              </p:nvSpPr>
              <p:spPr>
                <a:xfrm>
                  <a:off x="3682726" y="4365916"/>
                  <a:ext cx="1393330" cy="461665"/>
                </a:xfrm>
                <a:prstGeom prst="rect">
                  <a:avLst/>
                </a:prstGeom>
                <a:noFill/>
              </p:spPr>
              <p:txBody>
                <a:bodyPr wrap="none" rtlCol="0">
                  <a:spAutoFit/>
                </a:bodyPr>
                <a:lstStyle/>
                <a:p>
                  <a:r>
                    <a:rPr lang="de-DE" sz="2000" dirty="0" smtClean="0"/>
                    <a:t>?+?  =  </a:t>
                  </a:r>
                  <a:r>
                    <a:rPr lang="de-DE" sz="2400" b="1" dirty="0" smtClean="0"/>
                    <a:t>14</a:t>
                  </a:r>
                  <a:endParaRPr lang="de-DE" sz="2400" b="1" dirty="0"/>
                </a:p>
              </p:txBody>
            </p:sp>
            <p:sp>
              <p:nvSpPr>
                <p:cNvPr id="121" name="Textfeld 120"/>
                <p:cNvSpPr txBox="1"/>
                <p:nvPr/>
              </p:nvSpPr>
              <p:spPr>
                <a:xfrm>
                  <a:off x="4246100" y="2852936"/>
                  <a:ext cx="561372" cy="830997"/>
                </a:xfrm>
                <a:prstGeom prst="rect">
                  <a:avLst/>
                </a:prstGeom>
                <a:noFill/>
              </p:spPr>
              <p:txBody>
                <a:bodyPr wrap="none" rtlCol="0">
                  <a:spAutoFit/>
                </a:bodyPr>
                <a:lstStyle/>
                <a:p>
                  <a:r>
                    <a:rPr lang="de-DE" sz="4800" b="1" dirty="0" smtClean="0"/>
                    <a:t>T</a:t>
                  </a:r>
                  <a:endParaRPr lang="de-DE" sz="4800" b="1" dirty="0"/>
                </a:p>
              </p:txBody>
            </p:sp>
            <p:sp>
              <p:nvSpPr>
                <p:cNvPr id="122" name="Textfeld 121"/>
                <p:cNvSpPr txBox="1"/>
                <p:nvPr/>
              </p:nvSpPr>
              <p:spPr>
                <a:xfrm>
                  <a:off x="4606140" y="3501008"/>
                  <a:ext cx="628698" cy="830997"/>
                </a:xfrm>
                <a:prstGeom prst="rect">
                  <a:avLst/>
                </a:prstGeom>
                <a:noFill/>
              </p:spPr>
              <p:txBody>
                <a:bodyPr wrap="none" rtlCol="0">
                  <a:spAutoFit/>
                </a:bodyPr>
                <a:lstStyle/>
                <a:p>
                  <a:r>
                    <a:rPr lang="de-DE" sz="4800" b="1" dirty="0" smtClean="0"/>
                    <a:t>C</a:t>
                  </a:r>
                  <a:endParaRPr lang="de-DE" sz="4800" b="1" dirty="0"/>
                </a:p>
              </p:txBody>
            </p:sp>
            <p:sp>
              <p:nvSpPr>
                <p:cNvPr id="123" name="Textfeld 122"/>
                <p:cNvSpPr txBox="1"/>
                <p:nvPr/>
              </p:nvSpPr>
              <p:spPr>
                <a:xfrm>
                  <a:off x="3707904" y="2924944"/>
                  <a:ext cx="561372" cy="830997"/>
                </a:xfrm>
                <a:prstGeom prst="rect">
                  <a:avLst/>
                </a:prstGeom>
                <a:noFill/>
              </p:spPr>
              <p:txBody>
                <a:bodyPr wrap="none" rtlCol="0">
                  <a:spAutoFit/>
                </a:bodyPr>
                <a:lstStyle/>
                <a:p>
                  <a:r>
                    <a:rPr lang="de-DE" sz="4800" b="1" dirty="0" smtClean="0">
                      <a:solidFill>
                        <a:srgbClr val="FF0000"/>
                      </a:solidFill>
                      <a:latin typeface="Arial" pitchFamily="34" charset="0"/>
                      <a:cs typeface="Arial" pitchFamily="34" charset="0"/>
                    </a:rPr>
                    <a:t>?</a:t>
                  </a:r>
                  <a:endParaRPr lang="de-DE" sz="4800" dirty="0">
                    <a:solidFill>
                      <a:srgbClr val="FF0000"/>
                    </a:solidFill>
                    <a:latin typeface="Arial" pitchFamily="34" charset="0"/>
                    <a:cs typeface="Arial" pitchFamily="34" charset="0"/>
                  </a:endParaRPr>
                </a:p>
              </p:txBody>
            </p:sp>
            <p:sp>
              <p:nvSpPr>
                <p:cNvPr id="124" name="Textfeld 123"/>
                <p:cNvSpPr txBox="1"/>
                <p:nvPr/>
              </p:nvSpPr>
              <p:spPr>
                <a:xfrm>
                  <a:off x="3958068" y="3429000"/>
                  <a:ext cx="561372" cy="830997"/>
                </a:xfrm>
                <a:prstGeom prst="rect">
                  <a:avLst/>
                </a:prstGeom>
                <a:noFill/>
              </p:spPr>
              <p:txBody>
                <a:bodyPr wrap="none" rtlCol="0">
                  <a:spAutoFit/>
                </a:bodyPr>
                <a:lstStyle/>
                <a:p>
                  <a:r>
                    <a:rPr lang="de-DE" sz="4800" b="1" dirty="0" smtClean="0">
                      <a:solidFill>
                        <a:srgbClr val="FFC000"/>
                      </a:solidFill>
                      <a:effectLst>
                        <a:outerShdw blurRad="38100" dist="38100" dir="2700000" algn="tl">
                          <a:srgbClr val="000000">
                            <a:alpha val="43137"/>
                          </a:srgbClr>
                        </a:outerShdw>
                      </a:effectLst>
                    </a:rPr>
                    <a:t>?</a:t>
                  </a:r>
                  <a:endParaRPr lang="de-DE" sz="4800" dirty="0">
                    <a:solidFill>
                      <a:srgbClr val="FFC000"/>
                    </a:solidFill>
                    <a:effectLst>
                      <a:outerShdw blurRad="38100" dist="38100" dir="2700000" algn="tl">
                        <a:srgbClr val="000000">
                          <a:alpha val="43137"/>
                        </a:srgbClr>
                      </a:outerShdw>
                    </a:effectLst>
                  </a:endParaRPr>
                </a:p>
              </p:txBody>
            </p:sp>
            <p:sp>
              <p:nvSpPr>
                <p:cNvPr id="125" name="Textfeld 124"/>
                <p:cNvSpPr txBox="1"/>
                <p:nvPr/>
              </p:nvSpPr>
              <p:spPr>
                <a:xfrm>
                  <a:off x="3203848" y="3212976"/>
                  <a:ext cx="628698" cy="830997"/>
                </a:xfrm>
                <a:prstGeom prst="rect">
                  <a:avLst/>
                </a:prstGeom>
                <a:noFill/>
              </p:spPr>
              <p:txBody>
                <a:bodyPr wrap="none" rtlCol="0">
                  <a:spAutoFit/>
                </a:bodyPr>
                <a:lstStyle/>
                <a:p>
                  <a:r>
                    <a:rPr lang="de-DE" sz="4800" b="1" dirty="0" smtClean="0"/>
                    <a:t>K</a:t>
                  </a:r>
                  <a:endParaRPr lang="de-DE" sz="4800" b="1" dirty="0"/>
                </a:p>
              </p:txBody>
            </p:sp>
            <p:sp>
              <p:nvSpPr>
                <p:cNvPr id="126" name="Textfeld 125"/>
                <p:cNvSpPr txBox="1"/>
                <p:nvPr/>
              </p:nvSpPr>
              <p:spPr>
                <a:xfrm>
                  <a:off x="5038188" y="3068960"/>
                  <a:ext cx="561372" cy="830997"/>
                </a:xfrm>
                <a:prstGeom prst="rect">
                  <a:avLst/>
                </a:prstGeom>
                <a:noFill/>
              </p:spPr>
              <p:txBody>
                <a:bodyPr wrap="none" rtlCol="0">
                  <a:spAutoFit/>
                </a:bodyPr>
                <a:lstStyle/>
                <a:p>
                  <a:r>
                    <a:rPr lang="de-DE" sz="4800" b="1" dirty="0" smtClean="0"/>
                    <a:t>T</a:t>
                  </a:r>
                  <a:endParaRPr lang="de-DE" sz="4800" b="1" dirty="0"/>
                </a:p>
              </p:txBody>
            </p:sp>
          </p:grpSp>
          <p:sp>
            <p:nvSpPr>
              <p:cNvPr id="116" name="Abgerundetes Rechteck 115"/>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7</a:t>
                </a:r>
                <a:endParaRPr lang="de-DE" sz="1000" b="1" dirty="0">
                  <a:solidFill>
                    <a:schemeClr val="tx1"/>
                  </a:solidFill>
                  <a:latin typeface="Arial" pitchFamily="34" charset="0"/>
                  <a:cs typeface="Arial" pitchFamily="34" charset="0"/>
                </a:endParaRPr>
              </a:p>
            </p:txBody>
          </p:sp>
        </p:grpSp>
        <p:sp>
          <p:nvSpPr>
            <p:cNvPr id="109" name="Abgerundetes Rechteck 108"/>
            <p:cNvSpPr/>
            <p:nvPr/>
          </p:nvSpPr>
          <p:spPr>
            <a:xfrm>
              <a:off x="3018888" y="4767676"/>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Abgerundetes Rechteck 109"/>
            <p:cNvSpPr/>
            <p:nvPr/>
          </p:nvSpPr>
          <p:spPr>
            <a:xfrm>
              <a:off x="3450936" y="4767676"/>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Abgerundetes Rechteck 110"/>
            <p:cNvSpPr/>
            <p:nvPr/>
          </p:nvSpPr>
          <p:spPr>
            <a:xfrm>
              <a:off x="3882984" y="4767676"/>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2" name="Abgerundetes Rechteck 111"/>
            <p:cNvSpPr/>
            <p:nvPr/>
          </p:nvSpPr>
          <p:spPr>
            <a:xfrm>
              <a:off x="4315032" y="4767676"/>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3" name="Abgerundetes Rechteck 112"/>
            <p:cNvSpPr/>
            <p:nvPr/>
          </p:nvSpPr>
          <p:spPr>
            <a:xfrm>
              <a:off x="4747080" y="4767676"/>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4" name="Abgerundetes Rechteck 113"/>
            <p:cNvSpPr/>
            <p:nvPr/>
          </p:nvSpPr>
          <p:spPr>
            <a:xfrm>
              <a:off x="5179128" y="4767676"/>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51" name="Textfeld 150"/>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052-054</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graphicFrame>
        <p:nvGraphicFramePr>
          <p:cNvPr id="499" name="Tabelle 498"/>
          <p:cNvGraphicFramePr>
            <a:graphicFrameLocks noGrp="1"/>
          </p:cNvGraphicFramePr>
          <p:nvPr/>
        </p:nvGraphicFramePr>
        <p:xfrm>
          <a:off x="1115630" y="812962"/>
          <a:ext cx="7200900" cy="31178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311782">
                <a:tc>
                  <a:txBody>
                    <a:bodyPr/>
                    <a:lstStyle/>
                    <a:p>
                      <a:pPr algn="ctr" fontAlgn="b"/>
                      <a:r>
                        <a:rPr lang="de-DE" sz="1600" b="1"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500" name="Textfeld 499"/>
          <p:cNvSpPr txBox="1"/>
          <p:nvPr/>
        </p:nvSpPr>
        <p:spPr>
          <a:xfrm>
            <a:off x="971600" y="1124744"/>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24744"/>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215" name="Tabelle 214"/>
          <p:cNvGraphicFramePr>
            <a:graphicFrameLocks noGrp="1"/>
          </p:cNvGraphicFramePr>
          <p:nvPr/>
        </p:nvGraphicFramePr>
        <p:xfrm>
          <a:off x="1121260" y="536047"/>
          <a:ext cx="7195170" cy="272792"/>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72792">
                <a:tc>
                  <a:txBody>
                    <a:bodyPr/>
                    <a:lstStyle/>
                    <a:p>
                      <a:pPr algn="ctr" fontAlgn="b"/>
                      <a:r>
                        <a:rPr lang="de-DE" sz="1400" b="1"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pSp>
        <p:nvGrpSpPr>
          <p:cNvPr id="64" name="Gruppieren 63"/>
          <p:cNvGrpSpPr/>
          <p:nvPr/>
        </p:nvGrpSpPr>
        <p:grpSpPr>
          <a:xfrm>
            <a:off x="251520" y="1556792"/>
            <a:ext cx="3572089" cy="2339881"/>
            <a:chOff x="2411760" y="2780928"/>
            <a:chExt cx="3572089" cy="2339881"/>
          </a:xfrm>
        </p:grpSpPr>
        <p:grpSp>
          <p:nvGrpSpPr>
            <p:cNvPr id="63" name="Gruppieren 62"/>
            <p:cNvGrpSpPr/>
            <p:nvPr/>
          </p:nvGrpSpPr>
          <p:grpSpPr>
            <a:xfrm>
              <a:off x="2411760" y="2780928"/>
              <a:ext cx="3572089" cy="2339881"/>
              <a:chOff x="2411760" y="2780928"/>
              <a:chExt cx="3572089" cy="2339881"/>
            </a:xfrm>
          </p:grpSpPr>
          <p:grpSp>
            <p:nvGrpSpPr>
              <p:cNvPr id="4" name="Gruppieren 99"/>
              <p:cNvGrpSpPr/>
              <p:nvPr/>
            </p:nvGrpSpPr>
            <p:grpSpPr>
              <a:xfrm>
                <a:off x="2411760" y="2780928"/>
                <a:ext cx="3572089" cy="2339881"/>
                <a:chOff x="2411760" y="2780928"/>
                <a:chExt cx="3572089" cy="2339881"/>
              </a:xfrm>
            </p:grpSpPr>
            <p:sp>
              <p:nvSpPr>
                <p:cNvPr id="176" name="Abgerundetes Rechteck 175"/>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1" name="Ellipse 300"/>
                <p:cNvSpPr/>
                <p:nvPr/>
              </p:nvSpPr>
              <p:spPr>
                <a:xfrm>
                  <a:off x="2411760" y="3068960"/>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55</a:t>
                  </a:r>
                  <a:endParaRPr lang="de-DE" b="1" dirty="0">
                    <a:latin typeface="Arial" pitchFamily="34" charset="0"/>
                    <a:cs typeface="Arial" pitchFamily="34" charset="0"/>
                  </a:endParaRPr>
                </a:p>
              </p:txBody>
            </p:sp>
            <p:grpSp>
              <p:nvGrpSpPr>
                <p:cNvPr id="5" name="Gruppieren 397"/>
                <p:cNvGrpSpPr/>
                <p:nvPr/>
              </p:nvGrpSpPr>
              <p:grpSpPr>
                <a:xfrm>
                  <a:off x="2802864" y="2780928"/>
                  <a:ext cx="3180985" cy="1656184"/>
                  <a:chOff x="5148497" y="1412776"/>
                  <a:chExt cx="2964528" cy="1554490"/>
                </a:xfrm>
              </p:grpSpPr>
              <p:grpSp>
                <p:nvGrpSpPr>
                  <p:cNvPr id="6"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682726" y="4365916"/>
                  <a:ext cx="1393330" cy="461665"/>
                </a:xfrm>
                <a:prstGeom prst="rect">
                  <a:avLst/>
                </a:prstGeom>
                <a:noFill/>
              </p:spPr>
              <p:txBody>
                <a:bodyPr wrap="none" rtlCol="0">
                  <a:spAutoFit/>
                </a:bodyPr>
                <a:lstStyle/>
                <a:p>
                  <a:r>
                    <a:rPr lang="de-DE" sz="2000" dirty="0" smtClean="0"/>
                    <a:t>?+?  =  </a:t>
                  </a:r>
                  <a:r>
                    <a:rPr lang="de-DE" sz="2400" b="1" dirty="0" smtClean="0"/>
                    <a:t>38</a:t>
                  </a:r>
                  <a:endParaRPr lang="de-DE" sz="2400" b="1" dirty="0"/>
                </a:p>
              </p:txBody>
            </p:sp>
            <p:sp>
              <p:nvSpPr>
                <p:cNvPr id="300" name="Textfeld 299"/>
                <p:cNvSpPr txBox="1"/>
                <p:nvPr/>
              </p:nvSpPr>
              <p:spPr>
                <a:xfrm>
                  <a:off x="3275856" y="3273867"/>
                  <a:ext cx="628698" cy="830997"/>
                </a:xfrm>
                <a:prstGeom prst="rect">
                  <a:avLst/>
                </a:prstGeom>
                <a:noFill/>
              </p:spPr>
              <p:txBody>
                <a:bodyPr wrap="none" rtlCol="0">
                  <a:spAutoFit/>
                </a:bodyPr>
                <a:lstStyle/>
                <a:p>
                  <a:r>
                    <a:rPr lang="de-DE" sz="4800" b="1" dirty="0" smtClean="0"/>
                    <a:t>U</a:t>
                  </a:r>
                  <a:endParaRPr lang="de-DE" sz="4800" b="1" dirty="0"/>
                </a:p>
              </p:txBody>
            </p:sp>
            <p:sp>
              <p:nvSpPr>
                <p:cNvPr id="520" name="Textfeld 519"/>
                <p:cNvSpPr txBox="1"/>
                <p:nvPr/>
              </p:nvSpPr>
              <p:spPr>
                <a:xfrm>
                  <a:off x="3745772" y="2913827"/>
                  <a:ext cx="561372" cy="830997"/>
                </a:xfrm>
                <a:prstGeom prst="rect">
                  <a:avLst/>
                </a:prstGeom>
                <a:noFill/>
              </p:spPr>
              <p:txBody>
                <a:bodyPr wrap="none" rtlCol="0">
                  <a:spAutoFit/>
                </a:bodyPr>
                <a:lstStyle/>
                <a:p>
                  <a:r>
                    <a:rPr lang="de-DE" sz="48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8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188" name="Abgerundetes Rechteck 187"/>
                <p:cNvSpPr/>
                <p:nvPr/>
              </p:nvSpPr>
              <p:spPr>
                <a:xfrm>
                  <a:off x="3486561"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9" name="Abgerundetes Rechteck 188"/>
                <p:cNvSpPr/>
                <p:nvPr/>
              </p:nvSpPr>
              <p:spPr>
                <a:xfrm>
                  <a:off x="3918609"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0" name="Abgerundetes Rechteck 189"/>
                <p:cNvSpPr/>
                <p:nvPr/>
              </p:nvSpPr>
              <p:spPr>
                <a:xfrm>
                  <a:off x="4350657"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1" name="Abgerundetes Rechteck 190"/>
                <p:cNvSpPr/>
                <p:nvPr/>
              </p:nvSpPr>
              <p:spPr>
                <a:xfrm>
                  <a:off x="4782705"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5" name="Textfeld 204"/>
                <p:cNvSpPr txBox="1"/>
                <p:nvPr/>
              </p:nvSpPr>
              <p:spPr>
                <a:xfrm>
                  <a:off x="4355976" y="3345875"/>
                  <a:ext cx="561372" cy="830997"/>
                </a:xfrm>
                <a:prstGeom prst="rect">
                  <a:avLst/>
                </a:prstGeom>
                <a:noFill/>
              </p:spPr>
              <p:txBody>
                <a:bodyPr wrap="none" rtlCol="0">
                  <a:spAutoFit/>
                </a:bodyPr>
                <a:lstStyle/>
                <a:p>
                  <a:r>
                    <a:rPr lang="de-DE" sz="4800" b="1" dirty="0" smtClean="0">
                      <a:solidFill>
                        <a:srgbClr val="0070C0"/>
                      </a:solidFill>
                      <a:effectLst>
                        <a:outerShdw blurRad="38100" dist="38100" dir="2700000" algn="tl">
                          <a:srgbClr val="000000">
                            <a:alpha val="43137"/>
                          </a:srgbClr>
                        </a:outerShdw>
                      </a:effectLst>
                    </a:rPr>
                    <a:t>?</a:t>
                  </a:r>
                  <a:endParaRPr lang="de-DE" sz="4800" dirty="0">
                    <a:solidFill>
                      <a:srgbClr val="0070C0"/>
                    </a:solidFill>
                    <a:effectLst>
                      <a:outerShdw blurRad="38100" dist="38100" dir="2700000" algn="tl">
                        <a:srgbClr val="000000">
                          <a:alpha val="43137"/>
                        </a:srgbClr>
                      </a:outerShdw>
                    </a:effectLst>
                  </a:endParaRPr>
                </a:p>
              </p:txBody>
            </p:sp>
            <p:sp>
              <p:nvSpPr>
                <p:cNvPr id="207" name="Textfeld 206"/>
                <p:cNvSpPr txBox="1"/>
                <p:nvPr/>
              </p:nvSpPr>
              <p:spPr>
                <a:xfrm>
                  <a:off x="5004048" y="3273867"/>
                  <a:ext cx="663964" cy="830997"/>
                </a:xfrm>
                <a:prstGeom prst="rect">
                  <a:avLst/>
                </a:prstGeom>
                <a:noFill/>
              </p:spPr>
              <p:txBody>
                <a:bodyPr wrap="none" rtlCol="0">
                  <a:spAutoFit/>
                </a:bodyPr>
                <a:lstStyle/>
                <a:p>
                  <a:r>
                    <a:rPr lang="de-DE" sz="4800" b="1" dirty="0" smtClean="0"/>
                    <a:t>O</a:t>
                  </a:r>
                  <a:endParaRPr lang="de-DE" sz="4800" b="1" dirty="0"/>
                </a:p>
              </p:txBody>
            </p:sp>
          </p:grpSp>
          <p:sp>
            <p:nvSpPr>
              <p:cNvPr id="101" name="Abgerundetes Rechteck 100"/>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 </a:t>
                </a:r>
                <a:endParaRPr lang="de-DE" sz="1000" b="1" dirty="0">
                  <a:solidFill>
                    <a:schemeClr val="tx1"/>
                  </a:solidFill>
                  <a:latin typeface="Arial" pitchFamily="34" charset="0"/>
                  <a:cs typeface="Arial" pitchFamily="34" charset="0"/>
                </a:endParaRPr>
              </a:p>
            </p:txBody>
          </p:sp>
        </p:grpSp>
        <p:sp>
          <p:nvSpPr>
            <p:cNvPr id="62" name="Textfeld 61"/>
            <p:cNvSpPr txBox="1"/>
            <p:nvPr/>
          </p:nvSpPr>
          <p:spPr>
            <a:xfrm>
              <a:off x="4337005" y="2789519"/>
              <a:ext cx="595035" cy="830997"/>
            </a:xfrm>
            <a:prstGeom prst="rect">
              <a:avLst/>
            </a:prstGeom>
            <a:noFill/>
          </p:spPr>
          <p:txBody>
            <a:bodyPr wrap="none" rtlCol="0">
              <a:spAutoFit/>
            </a:bodyPr>
            <a:lstStyle/>
            <a:p>
              <a:r>
                <a:rPr lang="de-DE" sz="4800" b="1" dirty="0" smtClean="0"/>
                <a:t>E</a:t>
              </a:r>
              <a:endParaRPr lang="de-DE" sz="4800" b="1" dirty="0"/>
            </a:p>
          </p:txBody>
        </p:sp>
      </p:grpSp>
      <p:grpSp>
        <p:nvGrpSpPr>
          <p:cNvPr id="65" name="Gruppieren 64"/>
          <p:cNvGrpSpPr/>
          <p:nvPr/>
        </p:nvGrpSpPr>
        <p:grpSpPr>
          <a:xfrm>
            <a:off x="5176375" y="2780928"/>
            <a:ext cx="3572089" cy="2339881"/>
            <a:chOff x="2411760" y="2780928"/>
            <a:chExt cx="3572089" cy="2339881"/>
          </a:xfrm>
        </p:grpSpPr>
        <p:grpSp>
          <p:nvGrpSpPr>
            <p:cNvPr id="66" name="Gruppieren 99"/>
            <p:cNvGrpSpPr/>
            <p:nvPr/>
          </p:nvGrpSpPr>
          <p:grpSpPr>
            <a:xfrm>
              <a:off x="2411760" y="2780928"/>
              <a:ext cx="3572089" cy="2339881"/>
              <a:chOff x="2411760" y="2780928"/>
              <a:chExt cx="3572089" cy="2339881"/>
            </a:xfrm>
          </p:grpSpPr>
          <p:sp>
            <p:nvSpPr>
              <p:cNvPr id="68" name="Abgerundetes Rechteck 67"/>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9" name="Ellipse 68"/>
              <p:cNvSpPr/>
              <p:nvPr/>
            </p:nvSpPr>
            <p:spPr>
              <a:xfrm>
                <a:off x="2411760" y="3068960"/>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56</a:t>
                </a:r>
                <a:endParaRPr lang="de-DE" b="1" dirty="0">
                  <a:latin typeface="Arial" pitchFamily="34" charset="0"/>
                  <a:cs typeface="Arial" pitchFamily="34" charset="0"/>
                </a:endParaRPr>
              </a:p>
            </p:txBody>
          </p:sp>
          <p:grpSp>
            <p:nvGrpSpPr>
              <p:cNvPr id="70" name="Gruppieren 397"/>
              <p:cNvGrpSpPr/>
              <p:nvPr/>
            </p:nvGrpSpPr>
            <p:grpSpPr>
              <a:xfrm>
                <a:off x="2802864" y="2780928"/>
                <a:ext cx="3180985" cy="1656184"/>
                <a:chOff x="5148497" y="1412776"/>
                <a:chExt cx="2964528" cy="1554490"/>
              </a:xfrm>
            </p:grpSpPr>
            <p:grpSp>
              <p:nvGrpSpPr>
                <p:cNvPr id="80"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93" name="Ellipse 92"/>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8" name="Ellipse 97"/>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1"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2" name="Ellipse 81"/>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Ellipse 82"/>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Ellipse 83"/>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Ellipse 85"/>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Ellipse 86"/>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8" name="Ellipse 87"/>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Ellipse 88"/>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Ellipse 89"/>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Ellipse 90"/>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Ellipse 91"/>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1" name="Textfeld 70"/>
              <p:cNvSpPr txBox="1"/>
              <p:nvPr/>
            </p:nvSpPr>
            <p:spPr>
              <a:xfrm>
                <a:off x="3682726" y="4365916"/>
                <a:ext cx="1393330" cy="461665"/>
              </a:xfrm>
              <a:prstGeom prst="rect">
                <a:avLst/>
              </a:prstGeom>
              <a:noFill/>
            </p:spPr>
            <p:txBody>
              <a:bodyPr wrap="none" rtlCol="0">
                <a:spAutoFit/>
              </a:bodyPr>
              <a:lstStyle/>
              <a:p>
                <a:r>
                  <a:rPr lang="de-DE" sz="2000" dirty="0" smtClean="0"/>
                  <a:t>?+?  =  </a:t>
                </a:r>
                <a:r>
                  <a:rPr lang="de-DE" sz="2400" b="1" dirty="0" smtClean="0"/>
                  <a:t>10</a:t>
                </a:r>
                <a:endParaRPr lang="de-DE" sz="2400" b="1" dirty="0"/>
              </a:p>
            </p:txBody>
          </p:sp>
          <p:sp>
            <p:nvSpPr>
              <p:cNvPr id="72" name="Textfeld 71"/>
              <p:cNvSpPr txBox="1"/>
              <p:nvPr/>
            </p:nvSpPr>
            <p:spPr>
              <a:xfrm>
                <a:off x="3275856" y="3273867"/>
                <a:ext cx="628698" cy="830997"/>
              </a:xfrm>
              <a:prstGeom prst="rect">
                <a:avLst/>
              </a:prstGeom>
              <a:noFill/>
            </p:spPr>
            <p:txBody>
              <a:bodyPr wrap="none" rtlCol="0">
                <a:spAutoFit/>
              </a:bodyPr>
              <a:lstStyle/>
              <a:p>
                <a:r>
                  <a:rPr lang="de-DE" sz="4800" b="1" dirty="0" smtClean="0"/>
                  <a:t>U</a:t>
                </a:r>
                <a:endParaRPr lang="de-DE" sz="4800" b="1" dirty="0"/>
              </a:p>
            </p:txBody>
          </p:sp>
          <p:sp>
            <p:nvSpPr>
              <p:cNvPr id="73" name="Textfeld 72"/>
              <p:cNvSpPr txBox="1"/>
              <p:nvPr/>
            </p:nvSpPr>
            <p:spPr>
              <a:xfrm>
                <a:off x="3745772" y="2913827"/>
                <a:ext cx="561372" cy="830997"/>
              </a:xfrm>
              <a:prstGeom prst="rect">
                <a:avLst/>
              </a:prstGeom>
              <a:noFill/>
            </p:spPr>
            <p:txBody>
              <a:bodyPr wrap="none" rtlCol="0">
                <a:spAutoFit/>
              </a:bodyPr>
              <a:lstStyle/>
              <a:p>
                <a:r>
                  <a:rPr lang="de-DE" sz="48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8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74" name="Abgerundetes Rechteck 73"/>
              <p:cNvSpPr/>
              <p:nvPr/>
            </p:nvSpPr>
            <p:spPr>
              <a:xfrm>
                <a:off x="3486561"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5" name="Abgerundetes Rechteck 74"/>
              <p:cNvSpPr/>
              <p:nvPr/>
            </p:nvSpPr>
            <p:spPr>
              <a:xfrm>
                <a:off x="3918609"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Abgerundetes Rechteck 75"/>
              <p:cNvSpPr/>
              <p:nvPr/>
            </p:nvSpPr>
            <p:spPr>
              <a:xfrm>
                <a:off x="4350657"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Abgerundetes Rechteck 76"/>
              <p:cNvSpPr/>
              <p:nvPr/>
            </p:nvSpPr>
            <p:spPr>
              <a:xfrm>
                <a:off x="4782705"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Textfeld 77"/>
              <p:cNvSpPr txBox="1"/>
              <p:nvPr/>
            </p:nvSpPr>
            <p:spPr>
              <a:xfrm>
                <a:off x="4355976" y="3345875"/>
                <a:ext cx="561372" cy="830997"/>
              </a:xfrm>
              <a:prstGeom prst="rect">
                <a:avLst/>
              </a:prstGeom>
              <a:noFill/>
            </p:spPr>
            <p:txBody>
              <a:bodyPr wrap="none" rtlCol="0">
                <a:spAutoFit/>
              </a:bodyPr>
              <a:lstStyle/>
              <a:p>
                <a:r>
                  <a:rPr lang="de-DE" sz="4800" b="1" dirty="0" smtClean="0">
                    <a:solidFill>
                      <a:srgbClr val="0070C0"/>
                    </a:solidFill>
                    <a:effectLst>
                      <a:outerShdw blurRad="38100" dist="38100" dir="2700000" algn="tl">
                        <a:srgbClr val="000000">
                          <a:alpha val="43137"/>
                        </a:srgbClr>
                      </a:outerShdw>
                    </a:effectLst>
                  </a:rPr>
                  <a:t>?</a:t>
                </a:r>
                <a:endParaRPr lang="de-DE" sz="4800" dirty="0">
                  <a:solidFill>
                    <a:srgbClr val="0070C0"/>
                  </a:solidFill>
                  <a:effectLst>
                    <a:outerShdw blurRad="38100" dist="38100" dir="2700000" algn="tl">
                      <a:srgbClr val="000000">
                        <a:alpha val="43137"/>
                      </a:srgbClr>
                    </a:outerShdw>
                  </a:effectLst>
                </a:endParaRPr>
              </a:p>
            </p:txBody>
          </p:sp>
          <p:sp>
            <p:nvSpPr>
              <p:cNvPr id="79" name="Textfeld 78"/>
              <p:cNvSpPr txBox="1"/>
              <p:nvPr/>
            </p:nvSpPr>
            <p:spPr>
              <a:xfrm>
                <a:off x="5004048" y="3273867"/>
                <a:ext cx="561372" cy="830997"/>
              </a:xfrm>
              <a:prstGeom prst="rect">
                <a:avLst/>
              </a:prstGeom>
              <a:noFill/>
            </p:spPr>
            <p:txBody>
              <a:bodyPr wrap="none" rtlCol="0">
                <a:spAutoFit/>
              </a:bodyPr>
              <a:lstStyle/>
              <a:p>
                <a:r>
                  <a:rPr lang="de-DE" sz="4800" b="1" dirty="0" smtClean="0"/>
                  <a:t>T</a:t>
                </a:r>
                <a:endParaRPr lang="de-DE" sz="4800" b="1" dirty="0"/>
              </a:p>
            </p:txBody>
          </p:sp>
        </p:grpSp>
        <p:sp>
          <p:nvSpPr>
            <p:cNvPr id="67" name="Abgerundetes Rechteck 66"/>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 </a:t>
              </a:r>
              <a:endParaRPr lang="de-DE" sz="1000" b="1" dirty="0">
                <a:solidFill>
                  <a:schemeClr val="tx1"/>
                </a:solidFill>
                <a:latin typeface="Arial" pitchFamily="34" charset="0"/>
                <a:cs typeface="Arial" pitchFamily="34" charset="0"/>
              </a:endParaRPr>
            </a:p>
          </p:txBody>
        </p:sp>
      </p:grpSp>
      <p:grpSp>
        <p:nvGrpSpPr>
          <p:cNvPr id="105" name="Gruppieren 104"/>
          <p:cNvGrpSpPr/>
          <p:nvPr/>
        </p:nvGrpSpPr>
        <p:grpSpPr>
          <a:xfrm>
            <a:off x="323528" y="4365104"/>
            <a:ext cx="3572089" cy="2328006"/>
            <a:chOff x="2411760" y="2780928"/>
            <a:chExt cx="3572089" cy="2328006"/>
          </a:xfrm>
        </p:grpSpPr>
        <p:grpSp>
          <p:nvGrpSpPr>
            <p:cNvPr id="106" name="Gruppieren 99"/>
            <p:cNvGrpSpPr/>
            <p:nvPr/>
          </p:nvGrpSpPr>
          <p:grpSpPr>
            <a:xfrm>
              <a:off x="2411760" y="2780928"/>
              <a:ext cx="3572089" cy="2328006"/>
              <a:chOff x="2411760" y="2780928"/>
              <a:chExt cx="3572089" cy="2328006"/>
            </a:xfrm>
          </p:grpSpPr>
          <p:sp>
            <p:nvSpPr>
              <p:cNvPr id="108" name="Abgerundetes Rechteck 107"/>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2411760" y="3068960"/>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57</a:t>
                </a:r>
                <a:endParaRPr lang="de-DE" b="1" dirty="0">
                  <a:latin typeface="Arial" pitchFamily="34" charset="0"/>
                  <a:cs typeface="Arial" pitchFamily="34" charset="0"/>
                </a:endParaRPr>
              </a:p>
            </p:txBody>
          </p:sp>
          <p:grpSp>
            <p:nvGrpSpPr>
              <p:cNvPr id="110" name="Gruppieren 397"/>
              <p:cNvGrpSpPr/>
              <p:nvPr/>
            </p:nvGrpSpPr>
            <p:grpSpPr>
              <a:xfrm>
                <a:off x="2802864" y="2780928"/>
                <a:ext cx="3180985" cy="1656184"/>
                <a:chOff x="5148497" y="1412776"/>
                <a:chExt cx="2964528" cy="1554490"/>
              </a:xfrm>
            </p:grpSpPr>
            <p:grpSp>
              <p:nvGrpSpPr>
                <p:cNvPr id="120"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33" name="Ellipse 132"/>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Ellipse 133"/>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1" name="Ellipse 140"/>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1"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22" name="Ellipse 121"/>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3" name="Ellipse 122"/>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4" name="Ellipse 123"/>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 name="Ellipse 124"/>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Ellipse 125"/>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 name="Ellipse 126"/>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8" name="Ellipse 127"/>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9" name="Ellipse 128"/>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0" name="Ellipse 129"/>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Ellipse 130"/>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Ellipse 131"/>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11" name="Textfeld 110"/>
              <p:cNvSpPr txBox="1"/>
              <p:nvPr/>
            </p:nvSpPr>
            <p:spPr>
              <a:xfrm>
                <a:off x="3782239" y="4354041"/>
                <a:ext cx="1221809" cy="461665"/>
              </a:xfrm>
              <a:prstGeom prst="rect">
                <a:avLst/>
              </a:prstGeom>
              <a:noFill/>
            </p:spPr>
            <p:txBody>
              <a:bodyPr wrap="none" rtlCol="0">
                <a:spAutoFit/>
              </a:bodyPr>
              <a:lstStyle/>
              <a:p>
                <a:r>
                  <a:rPr lang="de-DE" sz="2000" dirty="0" smtClean="0"/>
                  <a:t>?+?  =  </a:t>
                </a:r>
                <a:r>
                  <a:rPr lang="de-DE" sz="2400" b="1" dirty="0" smtClean="0"/>
                  <a:t>3</a:t>
                </a:r>
                <a:endParaRPr lang="de-DE" sz="2400" b="1" dirty="0"/>
              </a:p>
            </p:txBody>
          </p:sp>
          <p:sp>
            <p:nvSpPr>
              <p:cNvPr id="112" name="Textfeld 111"/>
              <p:cNvSpPr txBox="1"/>
              <p:nvPr/>
            </p:nvSpPr>
            <p:spPr>
              <a:xfrm>
                <a:off x="4375350" y="3501008"/>
                <a:ext cx="628698" cy="830997"/>
              </a:xfrm>
              <a:prstGeom prst="rect">
                <a:avLst/>
              </a:prstGeom>
              <a:noFill/>
            </p:spPr>
            <p:txBody>
              <a:bodyPr wrap="none" rtlCol="0">
                <a:spAutoFit/>
              </a:bodyPr>
              <a:lstStyle/>
              <a:p>
                <a:r>
                  <a:rPr lang="de-DE" sz="4800" b="1" dirty="0" smtClean="0">
                    <a:effectLst>
                      <a:outerShdw blurRad="38100" dist="38100" dir="2700000" algn="tl">
                        <a:srgbClr val="000000">
                          <a:alpha val="43137"/>
                        </a:srgbClr>
                      </a:outerShdw>
                    </a:effectLst>
                  </a:rPr>
                  <a:t>H</a:t>
                </a:r>
                <a:endParaRPr lang="de-DE" sz="4800" b="1" dirty="0">
                  <a:effectLst>
                    <a:outerShdw blurRad="38100" dist="38100" dir="2700000" algn="tl">
                      <a:srgbClr val="000000">
                        <a:alpha val="43137"/>
                      </a:srgbClr>
                    </a:outerShdw>
                  </a:effectLst>
                </a:endParaRPr>
              </a:p>
            </p:txBody>
          </p:sp>
          <p:sp>
            <p:nvSpPr>
              <p:cNvPr id="113" name="Textfeld 112"/>
              <p:cNvSpPr txBox="1"/>
              <p:nvPr/>
            </p:nvSpPr>
            <p:spPr>
              <a:xfrm>
                <a:off x="4519366" y="2852936"/>
                <a:ext cx="628698" cy="830997"/>
              </a:xfrm>
              <a:prstGeom prst="rect">
                <a:avLst/>
              </a:prstGeom>
              <a:noFill/>
            </p:spPr>
            <p:txBody>
              <a:bodyPr wrap="none" rtlCol="0">
                <a:spAutoFit/>
              </a:bodyPr>
              <a:lstStyle/>
              <a:p>
                <a:r>
                  <a:rPr lang="de-DE" sz="4800" b="1" dirty="0" smtClean="0">
                    <a:effectLst>
                      <a:outerShdw blurRad="38100" dist="38100" dir="2700000" algn="tl">
                        <a:srgbClr val="000000">
                          <a:alpha val="43137"/>
                        </a:srgbClr>
                      </a:outerShdw>
                    </a:effectLst>
                  </a:rPr>
                  <a:t>N</a:t>
                </a:r>
                <a:endParaRPr lang="de-DE" sz="4800" b="1" dirty="0">
                  <a:effectLst>
                    <a:outerShdw blurRad="38100" dist="38100" dir="2700000" algn="tl">
                      <a:srgbClr val="000000">
                        <a:alpha val="43137"/>
                      </a:srgbClr>
                    </a:outerShdw>
                  </a:effectLst>
                </a:endParaRPr>
              </a:p>
            </p:txBody>
          </p:sp>
          <p:sp>
            <p:nvSpPr>
              <p:cNvPr id="114" name="Textfeld 113"/>
              <p:cNvSpPr txBox="1"/>
              <p:nvPr/>
            </p:nvSpPr>
            <p:spPr>
              <a:xfrm>
                <a:off x="3817780" y="2924944"/>
                <a:ext cx="561372" cy="830997"/>
              </a:xfrm>
              <a:prstGeom prst="rect">
                <a:avLst/>
              </a:prstGeom>
              <a:noFill/>
            </p:spPr>
            <p:txBody>
              <a:bodyPr wrap="none" rtlCol="0">
                <a:spAutoFit/>
              </a:bodyPr>
              <a:lstStyle/>
              <a:p>
                <a:r>
                  <a:rPr lang="de-DE" sz="48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8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115" name="Abgerundetes Rechteck 114"/>
              <p:cNvSpPr/>
              <p:nvPr/>
            </p:nvSpPr>
            <p:spPr>
              <a:xfrm>
                <a:off x="3498436" y="474889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6" name="Abgerundetes Rechteck 115"/>
              <p:cNvSpPr/>
              <p:nvPr/>
            </p:nvSpPr>
            <p:spPr>
              <a:xfrm>
                <a:off x="3930484" y="474889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7" name="Abgerundetes Rechteck 116"/>
              <p:cNvSpPr/>
              <p:nvPr/>
            </p:nvSpPr>
            <p:spPr>
              <a:xfrm>
                <a:off x="4362532" y="474889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8" name="Abgerundetes Rechteck 117"/>
              <p:cNvSpPr/>
              <p:nvPr/>
            </p:nvSpPr>
            <p:spPr>
              <a:xfrm>
                <a:off x="4794580" y="474889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9" name="Textfeld 118"/>
              <p:cNvSpPr txBox="1"/>
              <p:nvPr/>
            </p:nvSpPr>
            <p:spPr>
              <a:xfrm>
                <a:off x="3419872" y="3429000"/>
                <a:ext cx="561372" cy="830997"/>
              </a:xfrm>
              <a:prstGeom prst="rect">
                <a:avLst/>
              </a:prstGeom>
              <a:noFill/>
            </p:spPr>
            <p:txBody>
              <a:bodyPr wrap="none" rtlCol="0">
                <a:spAutoFit/>
              </a:bodyPr>
              <a:lstStyle/>
              <a:p>
                <a:r>
                  <a:rPr lang="de-DE" sz="4800" b="1" dirty="0" smtClean="0">
                    <a:solidFill>
                      <a:srgbClr val="0070C0"/>
                    </a:solidFill>
                    <a:effectLst>
                      <a:outerShdw blurRad="38100" dist="38100" dir="2700000" algn="tl">
                        <a:srgbClr val="000000">
                          <a:alpha val="43137"/>
                        </a:srgbClr>
                      </a:outerShdw>
                    </a:effectLst>
                  </a:rPr>
                  <a:t>?</a:t>
                </a:r>
                <a:endParaRPr lang="de-DE" sz="4800" dirty="0">
                  <a:solidFill>
                    <a:srgbClr val="0070C0"/>
                  </a:solidFill>
                  <a:effectLst>
                    <a:outerShdw blurRad="38100" dist="38100" dir="2700000" algn="tl">
                      <a:srgbClr val="000000">
                        <a:alpha val="43137"/>
                      </a:srgbClr>
                    </a:outerShdw>
                  </a:effectLst>
                </a:endParaRPr>
              </a:p>
            </p:txBody>
          </p:sp>
        </p:grpSp>
        <p:sp>
          <p:nvSpPr>
            <p:cNvPr id="107" name="Abgerundetes Rechteck 106"/>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2 </a:t>
              </a:r>
              <a:endParaRPr lang="de-DE" sz="1000" b="1" dirty="0">
                <a:solidFill>
                  <a:schemeClr val="tx1"/>
                </a:solidFill>
                <a:latin typeface="Arial" pitchFamily="34" charset="0"/>
                <a:cs typeface="Arial" pitchFamily="34" charset="0"/>
              </a:endParaRPr>
            </a:p>
          </p:txBody>
        </p:sp>
      </p:grpSp>
      <p:sp>
        <p:nvSpPr>
          <p:cNvPr id="144" name="Textfeld 143"/>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055-057</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707904"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184579" y="107247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sp>
        <p:nvSpPr>
          <p:cNvPr id="201"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12"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9" name="Textfeld 218"/>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20"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66" name="Tabelle 65"/>
          <p:cNvGraphicFramePr>
            <a:graphicFrameLocks noGrp="1"/>
          </p:cNvGraphicFramePr>
          <p:nvPr/>
        </p:nvGraphicFramePr>
        <p:xfrm>
          <a:off x="948587" y="505549"/>
          <a:ext cx="7195170" cy="234281"/>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34281">
                <a:tc>
                  <a:txBody>
                    <a:bodyPr/>
                    <a:lstStyle/>
                    <a:p>
                      <a:pPr algn="ctr" fontAlgn="b"/>
                      <a:r>
                        <a:rPr lang="de-DE" sz="1400" b="0"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aphicFrame>
        <p:nvGraphicFramePr>
          <p:cNvPr id="67" name="Tabelle 66"/>
          <p:cNvGraphicFramePr>
            <a:graphicFrameLocks noGrp="1"/>
          </p:cNvGraphicFramePr>
          <p:nvPr/>
        </p:nvGraphicFramePr>
        <p:xfrm>
          <a:off x="945722" y="743954"/>
          <a:ext cx="7200900" cy="26565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265652">
                <a:tc>
                  <a:txBody>
                    <a:bodyPr/>
                    <a:lstStyle/>
                    <a:p>
                      <a:pPr algn="ctr" fontAlgn="b"/>
                      <a:r>
                        <a:rPr lang="de-DE" sz="1600" b="0"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68" name="Textfeld 67"/>
          <p:cNvSpPr txBox="1"/>
          <p:nvPr/>
        </p:nvSpPr>
        <p:spPr>
          <a:xfrm>
            <a:off x="971600" y="980728"/>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69" name="Textfeld 68"/>
          <p:cNvSpPr txBox="1"/>
          <p:nvPr/>
        </p:nvSpPr>
        <p:spPr>
          <a:xfrm>
            <a:off x="6012160" y="980728"/>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grpSp>
        <p:nvGrpSpPr>
          <p:cNvPr id="71" name="Gruppieren 70"/>
          <p:cNvGrpSpPr/>
          <p:nvPr/>
        </p:nvGrpSpPr>
        <p:grpSpPr>
          <a:xfrm>
            <a:off x="395536" y="1412776"/>
            <a:ext cx="3469017" cy="2320022"/>
            <a:chOff x="395536" y="1412776"/>
            <a:chExt cx="3469017" cy="2320022"/>
          </a:xfrm>
        </p:grpSpPr>
        <p:grpSp>
          <p:nvGrpSpPr>
            <p:cNvPr id="221" name="Gruppieren 220"/>
            <p:cNvGrpSpPr/>
            <p:nvPr/>
          </p:nvGrpSpPr>
          <p:grpSpPr>
            <a:xfrm>
              <a:off x="395536" y="1412776"/>
              <a:ext cx="3469017" cy="2320022"/>
              <a:chOff x="395536" y="1412776"/>
              <a:chExt cx="3469017" cy="2320022"/>
            </a:xfrm>
          </p:grpSpPr>
          <p:sp>
            <p:nvSpPr>
              <p:cNvPr id="179" name="Ellipse 178"/>
              <p:cNvSpPr/>
              <p:nvPr/>
            </p:nvSpPr>
            <p:spPr>
              <a:xfrm>
                <a:off x="395536" y="1691864"/>
                <a:ext cx="461340" cy="404049"/>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4</a:t>
                </a:r>
                <a:endParaRPr lang="de-DE" b="1" dirty="0">
                  <a:latin typeface="Arial" pitchFamily="34" charset="0"/>
                  <a:cs typeface="Arial" pitchFamily="34" charset="0"/>
                </a:endParaRPr>
              </a:p>
            </p:txBody>
          </p:sp>
          <p:sp>
            <p:nvSpPr>
              <p:cNvPr id="174" name="Abgerundetes Rechteck 173"/>
              <p:cNvSpPr/>
              <p:nvPr/>
            </p:nvSpPr>
            <p:spPr>
              <a:xfrm>
                <a:off x="1515765" y="3018218"/>
                <a:ext cx="1422744"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3" name="Gruppieren 335"/>
              <p:cNvGrpSpPr/>
              <p:nvPr/>
            </p:nvGrpSpPr>
            <p:grpSpPr>
              <a:xfrm>
                <a:off x="683568" y="1412776"/>
                <a:ext cx="3180985" cy="1656184"/>
                <a:chOff x="5148497" y="1412776"/>
                <a:chExt cx="2964528" cy="1554490"/>
              </a:xfrm>
            </p:grpSpPr>
            <p:grpSp>
              <p:nvGrpSpPr>
                <p:cNvPr id="14"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352" name="Ellipse 35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3" name="Ellipse 35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4" name="Ellipse 35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5" name="Ellipse 35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6" name="Ellipse 35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7" name="Ellipse 35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8" name="Ellipse 35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9" name="Ellipse 35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0" name="Ellipse 35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1" name="Ellipse 36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2" name="Ellipse 36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5"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339" name="Ellipse 338"/>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0" name="Ellipse 339"/>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1" name="Ellipse 340"/>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2" name="Ellipse 341"/>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3" name="Ellipse 342"/>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6" name="Ellipse 34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7" name="Ellipse 34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8" name="Ellipse 34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9" name="Ellipse 34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0" name="Ellipse 34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1" name="Ellipse 35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237" name="Textfeld 236"/>
              <p:cNvSpPr txBox="1"/>
              <p:nvPr/>
            </p:nvSpPr>
            <p:spPr>
              <a:xfrm>
                <a:off x="2987824" y="1772816"/>
                <a:ext cx="595035" cy="830997"/>
              </a:xfrm>
              <a:prstGeom prst="rect">
                <a:avLst/>
              </a:prstGeom>
              <a:noFill/>
            </p:spPr>
            <p:txBody>
              <a:bodyPr wrap="none" rtlCol="0">
                <a:spAutoFit/>
              </a:bodyPr>
              <a:lstStyle/>
              <a:p>
                <a:r>
                  <a:rPr lang="de-DE" sz="4800" b="1" dirty="0" smtClean="0"/>
                  <a:t>S</a:t>
                </a:r>
                <a:endParaRPr lang="de-DE" sz="4800" b="1" dirty="0"/>
              </a:p>
            </p:txBody>
          </p:sp>
          <p:sp>
            <p:nvSpPr>
              <p:cNvPr id="295" name="Textfeld 294"/>
              <p:cNvSpPr txBox="1"/>
              <p:nvPr/>
            </p:nvSpPr>
            <p:spPr>
              <a:xfrm>
                <a:off x="1187624" y="2134597"/>
                <a:ext cx="561372" cy="830997"/>
              </a:xfrm>
              <a:prstGeom prst="rect">
                <a:avLst/>
              </a:prstGeom>
              <a:noFill/>
            </p:spPr>
            <p:txBody>
              <a:bodyPr wrap="none" rtlCol="0">
                <a:spAutoFit/>
              </a:bodyPr>
              <a:lstStyle/>
              <a:p>
                <a:r>
                  <a:rPr lang="de-DE" sz="48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8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298" name="Textfeld 297"/>
              <p:cNvSpPr txBox="1"/>
              <p:nvPr/>
            </p:nvSpPr>
            <p:spPr>
              <a:xfrm>
                <a:off x="2267744" y="1558533"/>
                <a:ext cx="561372" cy="830997"/>
              </a:xfrm>
              <a:prstGeom prst="rect">
                <a:avLst/>
              </a:prstGeom>
              <a:noFill/>
            </p:spPr>
            <p:txBody>
              <a:bodyPr wrap="none" rtlCol="0">
                <a:spAutoFit/>
              </a:bodyPr>
              <a:lstStyle/>
              <a:p>
                <a:r>
                  <a:rPr lang="de-DE" sz="4800" b="1" dirty="0" smtClean="0">
                    <a:solidFill>
                      <a:srgbClr val="0070C0"/>
                    </a:solidFill>
                    <a:effectLst>
                      <a:outerShdw blurRad="38100" dist="38100" dir="2700000" algn="tl">
                        <a:srgbClr val="000000">
                          <a:alpha val="43137"/>
                        </a:srgbClr>
                      </a:outerShdw>
                    </a:effectLst>
                  </a:rPr>
                  <a:t>?</a:t>
                </a:r>
                <a:endParaRPr lang="de-DE" sz="4800" dirty="0">
                  <a:solidFill>
                    <a:srgbClr val="0070C0"/>
                  </a:solidFill>
                  <a:effectLst>
                    <a:outerShdw blurRad="38100" dist="38100" dir="2700000" algn="tl">
                      <a:srgbClr val="000000">
                        <a:alpha val="43137"/>
                      </a:srgbClr>
                    </a:outerShdw>
                  </a:effectLst>
                </a:endParaRPr>
              </a:p>
            </p:txBody>
          </p:sp>
          <p:sp>
            <p:nvSpPr>
              <p:cNvPr id="238" name="Textfeld 237"/>
              <p:cNvSpPr txBox="1"/>
              <p:nvPr/>
            </p:nvSpPr>
            <p:spPr>
              <a:xfrm>
                <a:off x="1914242" y="2132856"/>
                <a:ext cx="628698" cy="830997"/>
              </a:xfrm>
              <a:prstGeom prst="rect">
                <a:avLst/>
              </a:prstGeom>
              <a:noFill/>
            </p:spPr>
            <p:txBody>
              <a:bodyPr wrap="none" rtlCol="0">
                <a:spAutoFit/>
              </a:bodyPr>
              <a:lstStyle/>
              <a:p>
                <a:r>
                  <a:rPr lang="de-DE" sz="4800" b="1" dirty="0" smtClean="0"/>
                  <a:t>N</a:t>
                </a:r>
                <a:endParaRPr lang="de-DE" sz="4800" b="1" dirty="0"/>
              </a:p>
            </p:txBody>
          </p:sp>
          <p:sp>
            <p:nvSpPr>
              <p:cNvPr id="305" name="Textfeld 304"/>
              <p:cNvSpPr txBox="1"/>
              <p:nvPr/>
            </p:nvSpPr>
            <p:spPr>
              <a:xfrm>
                <a:off x="1593078" y="2997256"/>
                <a:ext cx="1393330" cy="461665"/>
              </a:xfrm>
              <a:prstGeom prst="rect">
                <a:avLst/>
              </a:prstGeom>
              <a:noFill/>
            </p:spPr>
            <p:txBody>
              <a:bodyPr wrap="none" rtlCol="0">
                <a:spAutoFit/>
              </a:bodyPr>
              <a:lstStyle/>
              <a:p>
                <a:r>
                  <a:rPr lang="de-DE" sz="2000" dirty="0" smtClean="0"/>
                  <a:t>?+?  =  </a:t>
                </a:r>
                <a:r>
                  <a:rPr lang="de-DE" sz="2400" b="1" dirty="0" smtClean="0"/>
                  <a:t>10</a:t>
                </a:r>
                <a:endParaRPr lang="de-DE" sz="2400" b="1" dirty="0"/>
              </a:p>
            </p:txBody>
          </p:sp>
          <p:sp>
            <p:nvSpPr>
              <p:cNvPr id="239" name="Textfeld 238"/>
              <p:cNvSpPr txBox="1"/>
              <p:nvPr/>
            </p:nvSpPr>
            <p:spPr>
              <a:xfrm>
                <a:off x="1619672" y="1556792"/>
                <a:ext cx="595035" cy="830997"/>
              </a:xfrm>
              <a:prstGeom prst="rect">
                <a:avLst/>
              </a:prstGeom>
              <a:noFill/>
            </p:spPr>
            <p:txBody>
              <a:bodyPr wrap="none" rtlCol="0">
                <a:spAutoFit/>
              </a:bodyPr>
              <a:lstStyle/>
              <a:p>
                <a:r>
                  <a:rPr lang="de-DE" sz="4800" b="1" dirty="0" smtClean="0"/>
                  <a:t>S</a:t>
                </a:r>
                <a:endParaRPr lang="de-DE" sz="4800" b="1" dirty="0"/>
              </a:p>
            </p:txBody>
          </p:sp>
          <p:grpSp>
            <p:nvGrpSpPr>
              <p:cNvPr id="19" name="Gruppieren 206"/>
              <p:cNvGrpSpPr/>
              <p:nvPr/>
            </p:nvGrpSpPr>
            <p:grpSpPr>
              <a:xfrm>
                <a:off x="1187624" y="3372758"/>
                <a:ext cx="2160240" cy="360040"/>
                <a:chOff x="1341052" y="6237312"/>
                <a:chExt cx="2160240" cy="360040"/>
              </a:xfrm>
            </p:grpSpPr>
            <p:sp>
              <p:nvSpPr>
                <p:cNvPr id="208" name="Abgerundetes Rechteck 207"/>
                <p:cNvSpPr/>
                <p:nvPr/>
              </p:nvSpPr>
              <p:spPr>
                <a:xfrm>
                  <a:off x="1341052" y="6237312"/>
                  <a:ext cx="432048" cy="360040"/>
                </a:xfrm>
                <a:prstGeom prst="roundRect">
                  <a:avLst/>
                </a:prstGeom>
                <a:solidFill>
                  <a:srgbClr val="FFFFCC"/>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9" name="Abgerundetes Rechteck 208"/>
                <p:cNvSpPr/>
                <p:nvPr/>
              </p:nvSpPr>
              <p:spPr>
                <a:xfrm>
                  <a:off x="1773100" y="6237312"/>
                  <a:ext cx="432048" cy="360040"/>
                </a:xfrm>
                <a:prstGeom prst="roundRect">
                  <a:avLst/>
                </a:prstGeom>
                <a:solidFill>
                  <a:srgbClr val="FFFFCC"/>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0" name="Abgerundetes Rechteck 209"/>
                <p:cNvSpPr/>
                <p:nvPr/>
              </p:nvSpPr>
              <p:spPr>
                <a:xfrm>
                  <a:off x="2205148" y="6237312"/>
                  <a:ext cx="432048" cy="360040"/>
                </a:xfrm>
                <a:prstGeom prst="roundRect">
                  <a:avLst/>
                </a:prstGeom>
                <a:solidFill>
                  <a:srgbClr val="FFFFCC"/>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1" name="Abgerundetes Rechteck 210"/>
                <p:cNvSpPr/>
                <p:nvPr/>
              </p:nvSpPr>
              <p:spPr>
                <a:xfrm>
                  <a:off x="2637196" y="6237312"/>
                  <a:ext cx="432048" cy="360040"/>
                </a:xfrm>
                <a:prstGeom prst="roundRect">
                  <a:avLst/>
                </a:prstGeom>
                <a:solidFill>
                  <a:srgbClr val="FFFFCC"/>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3" name="Abgerundetes Rechteck 212"/>
                <p:cNvSpPr/>
                <p:nvPr/>
              </p:nvSpPr>
              <p:spPr>
                <a:xfrm>
                  <a:off x="3069244" y="6237312"/>
                  <a:ext cx="432048" cy="360040"/>
                </a:xfrm>
                <a:prstGeom prst="roundRect">
                  <a:avLst/>
                </a:prstGeom>
                <a:solidFill>
                  <a:srgbClr val="FFFFCC"/>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0" name="Abgerundetes Rechteck 69"/>
            <p:cNvSpPr/>
            <p:nvPr/>
          </p:nvSpPr>
          <p:spPr>
            <a:xfrm>
              <a:off x="395536" y="206084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5 </a:t>
              </a:r>
              <a:endParaRPr lang="de-DE" sz="1000" b="1" dirty="0">
                <a:solidFill>
                  <a:schemeClr val="tx1"/>
                </a:solidFill>
                <a:latin typeface="Arial" pitchFamily="34" charset="0"/>
                <a:cs typeface="Arial" pitchFamily="34" charset="0"/>
              </a:endParaRPr>
            </a:p>
          </p:txBody>
        </p:sp>
      </p:grpSp>
      <p:grpSp>
        <p:nvGrpSpPr>
          <p:cNvPr id="64" name="Gruppieren 63"/>
          <p:cNvGrpSpPr/>
          <p:nvPr/>
        </p:nvGrpSpPr>
        <p:grpSpPr>
          <a:xfrm>
            <a:off x="5364088" y="2564904"/>
            <a:ext cx="3541025" cy="2304256"/>
            <a:chOff x="323528" y="4077072"/>
            <a:chExt cx="3541025" cy="2304256"/>
          </a:xfrm>
        </p:grpSpPr>
        <p:grpSp>
          <p:nvGrpSpPr>
            <p:cNvPr id="65" name="Gruppieren 181"/>
            <p:cNvGrpSpPr/>
            <p:nvPr/>
          </p:nvGrpSpPr>
          <p:grpSpPr>
            <a:xfrm>
              <a:off x="323528" y="4077072"/>
              <a:ext cx="3541025" cy="2304256"/>
              <a:chOff x="323528" y="4077072"/>
              <a:chExt cx="3541025" cy="2304256"/>
            </a:xfrm>
          </p:grpSpPr>
          <p:sp>
            <p:nvSpPr>
              <p:cNvPr id="73" name="Abgerundetes Rechteck 72"/>
              <p:cNvSpPr/>
              <p:nvPr/>
            </p:nvSpPr>
            <p:spPr>
              <a:xfrm>
                <a:off x="1310374" y="5614968"/>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Ellipse 73"/>
              <p:cNvSpPr/>
              <p:nvPr/>
            </p:nvSpPr>
            <p:spPr>
              <a:xfrm>
                <a:off x="323528" y="4448229"/>
                <a:ext cx="360040"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5</a:t>
                </a:r>
                <a:endParaRPr lang="de-DE" b="1" dirty="0">
                  <a:latin typeface="Arial" pitchFamily="34" charset="0"/>
                  <a:cs typeface="Arial" pitchFamily="34" charset="0"/>
                </a:endParaRPr>
              </a:p>
            </p:txBody>
          </p:sp>
          <p:grpSp>
            <p:nvGrpSpPr>
              <p:cNvPr id="75" name="Gruppieren 396"/>
              <p:cNvGrpSpPr/>
              <p:nvPr/>
            </p:nvGrpSpPr>
            <p:grpSpPr>
              <a:xfrm>
                <a:off x="683568" y="4077072"/>
                <a:ext cx="3180985" cy="1656184"/>
                <a:chOff x="5148497" y="1412776"/>
                <a:chExt cx="2964528" cy="1554490"/>
              </a:xfrm>
            </p:grpSpPr>
            <p:grpSp>
              <p:nvGrpSpPr>
                <p:cNvPr id="86"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99" name="Ellipse 98"/>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7"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8" name="Ellipse 87"/>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Ellipse 88"/>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Ellipse 89"/>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Ellipse 90"/>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Ellipse 91"/>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8" name="Ellipse 97"/>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6" name="Textfeld 75"/>
              <p:cNvSpPr txBox="1"/>
              <p:nvPr/>
            </p:nvSpPr>
            <p:spPr>
              <a:xfrm>
                <a:off x="1691680" y="4844652"/>
                <a:ext cx="628698" cy="830997"/>
              </a:xfrm>
              <a:prstGeom prst="rect">
                <a:avLst/>
              </a:prstGeom>
              <a:noFill/>
            </p:spPr>
            <p:txBody>
              <a:bodyPr wrap="none" rtlCol="0">
                <a:spAutoFit/>
              </a:bodyPr>
              <a:lstStyle/>
              <a:p>
                <a:r>
                  <a:rPr lang="de-DE" sz="4800" b="1" dirty="0" smtClean="0"/>
                  <a:t>D</a:t>
                </a:r>
                <a:endParaRPr lang="de-DE" sz="4800" b="1" dirty="0"/>
              </a:p>
            </p:txBody>
          </p:sp>
          <p:sp>
            <p:nvSpPr>
              <p:cNvPr id="77" name="Textfeld 76"/>
              <p:cNvSpPr txBox="1"/>
              <p:nvPr/>
            </p:nvSpPr>
            <p:spPr>
              <a:xfrm>
                <a:off x="2195736" y="4268588"/>
                <a:ext cx="697627" cy="830997"/>
              </a:xfrm>
              <a:prstGeom prst="rect">
                <a:avLst/>
              </a:prstGeom>
              <a:noFill/>
            </p:spPr>
            <p:txBody>
              <a:bodyPr wrap="none" rtlCol="0">
                <a:spAutoFit/>
              </a:bodyPr>
              <a:lstStyle/>
              <a:p>
                <a:r>
                  <a:rPr lang="de-DE" sz="4800" b="1" dirty="0" smtClean="0"/>
                  <a:t>M</a:t>
                </a:r>
                <a:endParaRPr lang="de-DE" sz="4800" b="1" dirty="0"/>
              </a:p>
            </p:txBody>
          </p:sp>
          <p:grpSp>
            <p:nvGrpSpPr>
              <p:cNvPr id="78" name="Gruppieren 132"/>
              <p:cNvGrpSpPr/>
              <p:nvPr/>
            </p:nvGrpSpPr>
            <p:grpSpPr>
              <a:xfrm>
                <a:off x="1323430" y="6021288"/>
                <a:ext cx="1728192" cy="360040"/>
                <a:chOff x="855379" y="2492896"/>
                <a:chExt cx="1728192" cy="360040"/>
              </a:xfrm>
              <a:solidFill>
                <a:srgbClr val="FFFFCC"/>
              </a:solidFill>
            </p:grpSpPr>
            <p:sp>
              <p:nvSpPr>
                <p:cNvPr id="82" name="Abgerundetes Rechteck 81"/>
                <p:cNvSpPr/>
                <p:nvPr/>
              </p:nvSpPr>
              <p:spPr>
                <a:xfrm>
                  <a:off x="855379" y="2492896"/>
                  <a:ext cx="432048" cy="360040"/>
                </a:xfrm>
                <a:prstGeom prst="roundRect">
                  <a:avLst/>
                </a:prstGeom>
                <a:grp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Abgerundetes Rechteck 82"/>
                <p:cNvSpPr/>
                <p:nvPr/>
              </p:nvSpPr>
              <p:spPr>
                <a:xfrm>
                  <a:off x="1287427" y="2492896"/>
                  <a:ext cx="432048" cy="360040"/>
                </a:xfrm>
                <a:prstGeom prst="roundRect">
                  <a:avLst/>
                </a:prstGeom>
                <a:grp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Abgerundetes Rechteck 83"/>
                <p:cNvSpPr/>
                <p:nvPr/>
              </p:nvSpPr>
              <p:spPr>
                <a:xfrm>
                  <a:off x="1719475" y="2492896"/>
                  <a:ext cx="432048" cy="360040"/>
                </a:xfrm>
                <a:prstGeom prst="roundRect">
                  <a:avLst/>
                </a:prstGeom>
                <a:grp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Abgerundetes Rechteck 84"/>
                <p:cNvSpPr/>
                <p:nvPr/>
              </p:nvSpPr>
              <p:spPr>
                <a:xfrm>
                  <a:off x="2151523" y="2492896"/>
                  <a:ext cx="432048" cy="360040"/>
                </a:xfrm>
                <a:prstGeom prst="roundRect">
                  <a:avLst/>
                </a:prstGeom>
                <a:grp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79" name="Textfeld 78"/>
              <p:cNvSpPr txBox="1"/>
              <p:nvPr/>
            </p:nvSpPr>
            <p:spPr>
              <a:xfrm>
                <a:off x="1187624" y="4412604"/>
                <a:ext cx="561372" cy="830997"/>
              </a:xfrm>
              <a:prstGeom prst="rect">
                <a:avLst/>
              </a:prstGeom>
              <a:noFill/>
            </p:spPr>
            <p:txBody>
              <a:bodyPr wrap="none" rtlCol="0">
                <a:spAutoFit/>
              </a:bodyPr>
              <a:lstStyle/>
              <a:p>
                <a:r>
                  <a:rPr lang="de-DE" sz="4800" b="1" dirty="0" smtClean="0">
                    <a:solidFill>
                      <a:srgbClr val="0070C0"/>
                    </a:solidFill>
                    <a:effectLst>
                      <a:outerShdw blurRad="38100" dist="38100" dir="2700000" algn="tl">
                        <a:srgbClr val="000000">
                          <a:alpha val="43137"/>
                        </a:srgbClr>
                      </a:outerShdw>
                    </a:effectLst>
                  </a:rPr>
                  <a:t>?</a:t>
                </a:r>
                <a:endParaRPr lang="de-DE" sz="4800" dirty="0">
                  <a:solidFill>
                    <a:srgbClr val="0070C0"/>
                  </a:solidFill>
                  <a:effectLst>
                    <a:outerShdw blurRad="38100" dist="38100" dir="2700000" algn="tl">
                      <a:srgbClr val="000000">
                        <a:alpha val="43137"/>
                      </a:srgbClr>
                    </a:outerShdw>
                  </a:effectLst>
                </a:endParaRPr>
              </a:p>
            </p:txBody>
          </p:sp>
          <p:sp>
            <p:nvSpPr>
              <p:cNvPr id="80" name="Textfeld 79"/>
              <p:cNvSpPr txBox="1"/>
              <p:nvPr/>
            </p:nvSpPr>
            <p:spPr>
              <a:xfrm>
                <a:off x="2858500" y="4725144"/>
                <a:ext cx="561372" cy="830997"/>
              </a:xfrm>
              <a:prstGeom prst="rect">
                <a:avLst/>
              </a:prstGeom>
              <a:noFill/>
            </p:spPr>
            <p:txBody>
              <a:bodyPr wrap="none" rtlCol="0">
                <a:spAutoFit/>
              </a:bodyPr>
              <a:lstStyle/>
              <a:p>
                <a:r>
                  <a:rPr lang="de-DE" sz="4800" b="1" dirty="0" smtClean="0">
                    <a:solidFill>
                      <a:srgbClr val="00FF00"/>
                    </a:solidFill>
                    <a:effectLst>
                      <a:outerShdw blurRad="38100" dist="38100" dir="2700000" algn="tl">
                        <a:srgbClr val="000000">
                          <a:alpha val="43137"/>
                        </a:srgbClr>
                      </a:outerShdw>
                    </a:effectLst>
                  </a:rPr>
                  <a:t>?</a:t>
                </a:r>
                <a:endParaRPr lang="de-DE" sz="4800" dirty="0">
                  <a:solidFill>
                    <a:srgbClr val="00FF00"/>
                  </a:solidFill>
                  <a:effectLst>
                    <a:outerShdw blurRad="38100" dist="38100" dir="2700000" algn="tl">
                      <a:srgbClr val="000000">
                        <a:alpha val="43137"/>
                      </a:srgbClr>
                    </a:outerShdw>
                  </a:effectLst>
                </a:endParaRPr>
              </a:p>
            </p:txBody>
          </p:sp>
          <p:sp>
            <p:nvSpPr>
              <p:cNvPr id="81" name="Textfeld 80"/>
              <p:cNvSpPr txBox="1"/>
              <p:nvPr/>
            </p:nvSpPr>
            <p:spPr>
              <a:xfrm>
                <a:off x="1609232" y="5642264"/>
                <a:ext cx="1393330" cy="461665"/>
              </a:xfrm>
              <a:prstGeom prst="rect">
                <a:avLst/>
              </a:prstGeom>
              <a:noFill/>
            </p:spPr>
            <p:txBody>
              <a:bodyPr wrap="none" rtlCol="0">
                <a:spAutoFit/>
              </a:bodyPr>
              <a:lstStyle/>
              <a:p>
                <a:r>
                  <a:rPr lang="de-DE" sz="2000" dirty="0" smtClean="0"/>
                  <a:t>?+?  =  </a:t>
                </a:r>
                <a:r>
                  <a:rPr lang="de-DE" sz="2400" b="1" dirty="0" smtClean="0"/>
                  <a:t>29</a:t>
                </a:r>
                <a:endParaRPr lang="de-DE" sz="2400" b="1" dirty="0"/>
              </a:p>
            </p:txBody>
          </p:sp>
        </p:grpSp>
        <p:sp>
          <p:nvSpPr>
            <p:cNvPr id="72" name="Abgerundetes Rechteck 71"/>
            <p:cNvSpPr/>
            <p:nvPr/>
          </p:nvSpPr>
          <p:spPr>
            <a:xfrm>
              <a:off x="374270" y="4797152"/>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5</a:t>
              </a:r>
              <a:endParaRPr lang="de-DE" sz="1000" b="1" dirty="0">
                <a:solidFill>
                  <a:schemeClr val="tx1"/>
                </a:solidFill>
                <a:latin typeface="Arial" pitchFamily="34" charset="0"/>
                <a:cs typeface="Arial" pitchFamily="34" charset="0"/>
              </a:endParaRPr>
            </a:p>
          </p:txBody>
        </p:sp>
      </p:grpSp>
      <p:grpSp>
        <p:nvGrpSpPr>
          <p:cNvPr id="110" name="Gruppieren 109"/>
          <p:cNvGrpSpPr/>
          <p:nvPr/>
        </p:nvGrpSpPr>
        <p:grpSpPr>
          <a:xfrm>
            <a:off x="683568" y="4293096"/>
            <a:ext cx="3469017" cy="2376264"/>
            <a:chOff x="4644008" y="1412776"/>
            <a:chExt cx="3469017" cy="2376264"/>
          </a:xfrm>
        </p:grpSpPr>
        <p:grpSp>
          <p:nvGrpSpPr>
            <p:cNvPr id="111" name="Gruppieren 187"/>
            <p:cNvGrpSpPr/>
            <p:nvPr/>
          </p:nvGrpSpPr>
          <p:grpSpPr>
            <a:xfrm>
              <a:off x="4644008" y="1412776"/>
              <a:ext cx="3469017" cy="2376264"/>
              <a:chOff x="4644008" y="1412776"/>
              <a:chExt cx="3469017" cy="2376264"/>
            </a:xfrm>
          </p:grpSpPr>
          <p:sp>
            <p:nvSpPr>
              <p:cNvPr id="113" name="Abgerundetes Rechteck 112"/>
              <p:cNvSpPr/>
              <p:nvPr/>
            </p:nvSpPr>
            <p:spPr>
              <a:xfrm>
                <a:off x="5630854" y="3050117"/>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4" name="Ellipse 113"/>
              <p:cNvSpPr/>
              <p:nvPr/>
            </p:nvSpPr>
            <p:spPr>
              <a:xfrm>
                <a:off x="4644008" y="1700808"/>
                <a:ext cx="395665" cy="324415"/>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6</a:t>
                </a:r>
                <a:endParaRPr lang="de-DE" b="1" dirty="0">
                  <a:latin typeface="Arial" pitchFamily="34" charset="0"/>
                  <a:cs typeface="Arial" pitchFamily="34" charset="0"/>
                </a:endParaRPr>
              </a:p>
            </p:txBody>
          </p:sp>
          <p:grpSp>
            <p:nvGrpSpPr>
              <p:cNvPr id="115" name="Gruppieren 132"/>
              <p:cNvGrpSpPr/>
              <p:nvPr/>
            </p:nvGrpSpPr>
            <p:grpSpPr>
              <a:xfrm>
                <a:off x="5632791" y="3429000"/>
                <a:ext cx="1728192" cy="360040"/>
                <a:chOff x="790839" y="2564904"/>
                <a:chExt cx="1728192" cy="360040"/>
              </a:xfrm>
              <a:solidFill>
                <a:srgbClr val="FFFFCC"/>
              </a:solidFill>
            </p:grpSpPr>
            <p:sp>
              <p:nvSpPr>
                <p:cNvPr id="146" name="Abgerundetes Rechteck 145"/>
                <p:cNvSpPr/>
                <p:nvPr/>
              </p:nvSpPr>
              <p:spPr>
                <a:xfrm>
                  <a:off x="790839" y="2564904"/>
                  <a:ext cx="432048" cy="360040"/>
                </a:xfrm>
                <a:prstGeom prst="roundRect">
                  <a:avLst/>
                </a:prstGeom>
                <a:grp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Abgerundetes Rechteck 146"/>
                <p:cNvSpPr/>
                <p:nvPr/>
              </p:nvSpPr>
              <p:spPr>
                <a:xfrm>
                  <a:off x="1222887" y="2564904"/>
                  <a:ext cx="432048" cy="360040"/>
                </a:xfrm>
                <a:prstGeom prst="roundRect">
                  <a:avLst/>
                </a:prstGeom>
                <a:grp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Abgerundetes Rechteck 147"/>
                <p:cNvSpPr/>
                <p:nvPr/>
              </p:nvSpPr>
              <p:spPr>
                <a:xfrm>
                  <a:off x="1654935" y="2564904"/>
                  <a:ext cx="432048" cy="360040"/>
                </a:xfrm>
                <a:prstGeom prst="roundRect">
                  <a:avLst/>
                </a:prstGeom>
                <a:grp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Abgerundetes Rechteck 148"/>
                <p:cNvSpPr/>
                <p:nvPr/>
              </p:nvSpPr>
              <p:spPr>
                <a:xfrm>
                  <a:off x="2086983" y="2564904"/>
                  <a:ext cx="432048" cy="360040"/>
                </a:xfrm>
                <a:prstGeom prst="roundRect">
                  <a:avLst/>
                </a:prstGeom>
                <a:grp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16" name="Gruppieren 376"/>
              <p:cNvGrpSpPr/>
              <p:nvPr/>
            </p:nvGrpSpPr>
            <p:grpSpPr>
              <a:xfrm>
                <a:off x="4932040" y="1412776"/>
                <a:ext cx="3180985" cy="1656184"/>
                <a:chOff x="5148497" y="1412776"/>
                <a:chExt cx="2964528" cy="1554490"/>
              </a:xfrm>
            </p:grpSpPr>
            <p:grpSp>
              <p:nvGrpSpPr>
                <p:cNvPr id="122"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35" name="Ellipse 134"/>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1" name="Ellipse 140"/>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3"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24" name="Ellipse 123"/>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 name="Ellipse 124"/>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Ellipse 125"/>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 name="Ellipse 126"/>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8" name="Ellipse 127"/>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9" name="Ellipse 128"/>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0" name="Ellipse 129"/>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Ellipse 130"/>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Ellipse 131"/>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Ellipse 132"/>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Ellipse 133"/>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17" name="Textfeld 116"/>
              <p:cNvSpPr txBox="1"/>
              <p:nvPr/>
            </p:nvSpPr>
            <p:spPr>
              <a:xfrm>
                <a:off x="5893708" y="3005405"/>
                <a:ext cx="1393330" cy="461665"/>
              </a:xfrm>
              <a:prstGeom prst="rect">
                <a:avLst/>
              </a:prstGeom>
              <a:noFill/>
            </p:spPr>
            <p:txBody>
              <a:bodyPr wrap="none" rtlCol="0">
                <a:spAutoFit/>
              </a:bodyPr>
              <a:lstStyle/>
              <a:p>
                <a:r>
                  <a:rPr lang="de-DE" sz="2000" dirty="0" smtClean="0"/>
                  <a:t>?+?  =  </a:t>
                </a:r>
                <a:r>
                  <a:rPr lang="de-DE" sz="2400" b="1" dirty="0" smtClean="0"/>
                  <a:t>13</a:t>
                </a:r>
                <a:endParaRPr lang="de-DE" sz="2400" b="1" dirty="0"/>
              </a:p>
            </p:txBody>
          </p:sp>
          <p:sp>
            <p:nvSpPr>
              <p:cNvPr id="118" name="Textfeld 117"/>
              <p:cNvSpPr txBox="1"/>
              <p:nvPr/>
            </p:nvSpPr>
            <p:spPr>
              <a:xfrm>
                <a:off x="6588224" y="2060848"/>
                <a:ext cx="561372" cy="830997"/>
              </a:xfrm>
              <a:prstGeom prst="rect">
                <a:avLst/>
              </a:prstGeom>
              <a:noFill/>
            </p:spPr>
            <p:txBody>
              <a:bodyPr wrap="none" rtlCol="0">
                <a:spAutoFit/>
              </a:bodyPr>
              <a:lstStyle/>
              <a:p>
                <a:r>
                  <a:rPr lang="de-DE" sz="4800" b="1" dirty="0" smtClean="0"/>
                  <a:t>L</a:t>
                </a:r>
                <a:endParaRPr lang="de-DE" sz="4800" b="1" dirty="0"/>
              </a:p>
            </p:txBody>
          </p:sp>
          <p:sp>
            <p:nvSpPr>
              <p:cNvPr id="119" name="Textfeld 118"/>
              <p:cNvSpPr txBox="1"/>
              <p:nvPr/>
            </p:nvSpPr>
            <p:spPr>
              <a:xfrm>
                <a:off x="6010228" y="1556792"/>
                <a:ext cx="663964" cy="830997"/>
              </a:xfrm>
              <a:prstGeom prst="rect">
                <a:avLst/>
              </a:prstGeom>
              <a:noFill/>
            </p:spPr>
            <p:txBody>
              <a:bodyPr wrap="none" rtlCol="0">
                <a:spAutoFit/>
              </a:bodyPr>
              <a:lstStyle/>
              <a:p>
                <a:r>
                  <a:rPr lang="de-DE" sz="4800" b="1" dirty="0" smtClean="0"/>
                  <a:t>O</a:t>
                </a:r>
                <a:endParaRPr lang="de-DE" sz="4800" b="1" dirty="0"/>
              </a:p>
            </p:txBody>
          </p:sp>
          <p:sp>
            <p:nvSpPr>
              <p:cNvPr id="120" name="Textfeld 119"/>
              <p:cNvSpPr txBox="1"/>
              <p:nvPr/>
            </p:nvSpPr>
            <p:spPr>
              <a:xfrm>
                <a:off x="5580112" y="2060848"/>
                <a:ext cx="561372" cy="830997"/>
              </a:xfrm>
              <a:prstGeom prst="rect">
                <a:avLst/>
              </a:prstGeom>
              <a:noFill/>
            </p:spPr>
            <p:txBody>
              <a:bodyPr wrap="none" rtlCol="0">
                <a:spAutoFit/>
              </a:bodyPr>
              <a:lstStyle/>
              <a:p>
                <a:r>
                  <a:rPr lang="de-DE" sz="48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8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121" name="Textfeld 120"/>
              <p:cNvSpPr txBox="1"/>
              <p:nvPr/>
            </p:nvSpPr>
            <p:spPr>
              <a:xfrm>
                <a:off x="6948264" y="1556792"/>
                <a:ext cx="561372" cy="830997"/>
              </a:xfrm>
              <a:prstGeom prst="rect">
                <a:avLst/>
              </a:prstGeom>
              <a:noFill/>
            </p:spPr>
            <p:txBody>
              <a:bodyPr wrap="none" rtlCol="0">
                <a:spAutoFit/>
              </a:bodyPr>
              <a:lstStyle/>
              <a:p>
                <a:r>
                  <a:rPr lang="de-DE" sz="4800" b="1" dirty="0" smtClean="0">
                    <a:solidFill>
                      <a:srgbClr val="0070C0"/>
                    </a:solidFill>
                    <a:effectLst>
                      <a:outerShdw blurRad="38100" dist="38100" dir="2700000" algn="tl">
                        <a:srgbClr val="000000">
                          <a:alpha val="43137"/>
                        </a:srgbClr>
                      </a:outerShdw>
                    </a:effectLst>
                  </a:rPr>
                  <a:t>?</a:t>
                </a:r>
                <a:endParaRPr lang="de-DE" sz="4800" dirty="0">
                  <a:solidFill>
                    <a:srgbClr val="0070C0"/>
                  </a:solidFill>
                  <a:effectLst>
                    <a:outerShdw blurRad="38100" dist="38100" dir="2700000" algn="tl">
                      <a:srgbClr val="000000">
                        <a:alpha val="43137"/>
                      </a:srgbClr>
                    </a:outerShdw>
                  </a:effectLst>
                </a:endParaRPr>
              </a:p>
            </p:txBody>
          </p:sp>
        </p:grpSp>
        <p:sp>
          <p:nvSpPr>
            <p:cNvPr id="112" name="Abgerundetes Rechteck 111"/>
            <p:cNvSpPr/>
            <p:nvPr/>
          </p:nvSpPr>
          <p:spPr>
            <a:xfrm>
              <a:off x="4644008" y="198884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a:t>
              </a:r>
              <a:endParaRPr lang="de-DE" sz="1000" b="1" dirty="0">
                <a:solidFill>
                  <a:schemeClr val="tx1"/>
                </a:solidFill>
                <a:latin typeface="Arial" pitchFamily="34" charset="0"/>
                <a:cs typeface="Arial" pitchFamily="34" charset="0"/>
              </a:endParaRPr>
            </a:p>
          </p:txBody>
        </p:sp>
      </p:grpSp>
      <p:sp>
        <p:nvSpPr>
          <p:cNvPr id="150" name="Textfeld 149"/>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004-006</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graphicFrame>
        <p:nvGraphicFramePr>
          <p:cNvPr id="499" name="Tabelle 498"/>
          <p:cNvGraphicFramePr>
            <a:graphicFrameLocks noGrp="1"/>
          </p:cNvGraphicFramePr>
          <p:nvPr/>
        </p:nvGraphicFramePr>
        <p:xfrm>
          <a:off x="1115630" y="812962"/>
          <a:ext cx="7200900" cy="31178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311782">
                <a:tc>
                  <a:txBody>
                    <a:bodyPr/>
                    <a:lstStyle/>
                    <a:p>
                      <a:pPr algn="ctr" fontAlgn="b"/>
                      <a:r>
                        <a:rPr lang="de-DE" sz="1600" b="1"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500" name="Textfeld 499"/>
          <p:cNvSpPr txBox="1"/>
          <p:nvPr/>
        </p:nvSpPr>
        <p:spPr>
          <a:xfrm>
            <a:off x="971600" y="1124744"/>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24744"/>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215" name="Tabelle 214"/>
          <p:cNvGraphicFramePr>
            <a:graphicFrameLocks noGrp="1"/>
          </p:cNvGraphicFramePr>
          <p:nvPr/>
        </p:nvGraphicFramePr>
        <p:xfrm>
          <a:off x="1121260" y="536047"/>
          <a:ext cx="7195170" cy="272792"/>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72792">
                <a:tc>
                  <a:txBody>
                    <a:bodyPr/>
                    <a:lstStyle/>
                    <a:p>
                      <a:pPr algn="ctr" fontAlgn="b"/>
                      <a:r>
                        <a:rPr lang="de-DE" sz="1400" b="1"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pSp>
        <p:nvGrpSpPr>
          <p:cNvPr id="69" name="Gruppieren 68"/>
          <p:cNvGrpSpPr/>
          <p:nvPr/>
        </p:nvGrpSpPr>
        <p:grpSpPr>
          <a:xfrm>
            <a:off x="395536" y="1556792"/>
            <a:ext cx="3833618" cy="2376264"/>
            <a:chOff x="2411760" y="2780928"/>
            <a:chExt cx="3833618" cy="2376264"/>
          </a:xfrm>
        </p:grpSpPr>
        <p:grpSp>
          <p:nvGrpSpPr>
            <p:cNvPr id="101" name="Gruppieren 100"/>
            <p:cNvGrpSpPr/>
            <p:nvPr/>
          </p:nvGrpSpPr>
          <p:grpSpPr>
            <a:xfrm>
              <a:off x="2411760" y="2780928"/>
              <a:ext cx="3833618" cy="2376264"/>
              <a:chOff x="2411760" y="2780928"/>
              <a:chExt cx="3833618" cy="2376264"/>
            </a:xfrm>
          </p:grpSpPr>
          <p:sp>
            <p:nvSpPr>
              <p:cNvPr id="176" name="Abgerundetes Rechteck 175"/>
              <p:cNvSpPr/>
              <p:nvPr/>
            </p:nvSpPr>
            <p:spPr>
              <a:xfrm>
                <a:off x="3491880" y="4365104"/>
                <a:ext cx="2016224"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1" name="Ellipse 300"/>
              <p:cNvSpPr/>
              <p:nvPr/>
            </p:nvSpPr>
            <p:spPr>
              <a:xfrm>
                <a:off x="2411760" y="3068960"/>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58</a:t>
                </a:r>
                <a:endParaRPr lang="de-DE" b="1" dirty="0">
                  <a:latin typeface="Arial" pitchFamily="34" charset="0"/>
                  <a:cs typeface="Arial" pitchFamily="34" charset="0"/>
                </a:endParaRPr>
              </a:p>
            </p:txBody>
          </p:sp>
          <p:grpSp>
            <p:nvGrpSpPr>
              <p:cNvPr id="4" name="Gruppieren 397"/>
              <p:cNvGrpSpPr/>
              <p:nvPr/>
            </p:nvGrpSpPr>
            <p:grpSpPr>
              <a:xfrm>
                <a:off x="2802864" y="2780928"/>
                <a:ext cx="3180985" cy="1656184"/>
                <a:chOff x="5148497" y="1412776"/>
                <a:chExt cx="2964528" cy="1554490"/>
              </a:xfrm>
            </p:grpSpPr>
            <p:grpSp>
              <p:nvGrpSpPr>
                <p:cNvPr id="5"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6"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491880" y="4342166"/>
                <a:ext cx="1976823" cy="461665"/>
              </a:xfrm>
              <a:prstGeom prst="rect">
                <a:avLst/>
              </a:prstGeom>
              <a:noFill/>
            </p:spPr>
            <p:txBody>
              <a:bodyPr wrap="none" rtlCol="0">
                <a:spAutoFit/>
              </a:bodyPr>
              <a:lstStyle/>
              <a:p>
                <a:r>
                  <a:rPr lang="de-DE" sz="2000" dirty="0" smtClean="0"/>
                  <a:t>?+?+?+?  =  </a:t>
                </a:r>
                <a:r>
                  <a:rPr lang="de-DE" sz="2400" b="1" dirty="0" smtClean="0"/>
                  <a:t>49</a:t>
                </a:r>
                <a:endParaRPr lang="de-DE" sz="2400" b="1" dirty="0"/>
              </a:p>
            </p:txBody>
          </p:sp>
          <p:sp>
            <p:nvSpPr>
              <p:cNvPr id="299" name="Textfeld 298"/>
              <p:cNvSpPr txBox="1"/>
              <p:nvPr/>
            </p:nvSpPr>
            <p:spPr>
              <a:xfrm>
                <a:off x="3873024" y="3284984"/>
                <a:ext cx="623889" cy="769441"/>
              </a:xfrm>
              <a:prstGeom prst="rect">
                <a:avLst/>
              </a:prstGeom>
              <a:noFill/>
            </p:spPr>
            <p:txBody>
              <a:bodyPr wrap="none" rtlCol="0">
                <a:spAutoFit/>
              </a:bodyPr>
              <a:lstStyle/>
              <a:p>
                <a:r>
                  <a:rPr lang="de-DE" sz="4400" b="1" dirty="0" smtClean="0"/>
                  <a:t>G</a:t>
                </a:r>
                <a:endParaRPr lang="de-DE" sz="4400" b="1" dirty="0"/>
              </a:p>
            </p:txBody>
          </p:sp>
          <p:sp>
            <p:nvSpPr>
              <p:cNvPr id="300" name="Textfeld 299"/>
              <p:cNvSpPr txBox="1"/>
              <p:nvPr/>
            </p:nvSpPr>
            <p:spPr>
              <a:xfrm>
                <a:off x="4377080" y="3140968"/>
                <a:ext cx="623889" cy="769441"/>
              </a:xfrm>
              <a:prstGeom prst="rect">
                <a:avLst/>
              </a:prstGeom>
              <a:noFill/>
            </p:spPr>
            <p:txBody>
              <a:bodyPr wrap="none" rtlCol="0">
                <a:spAutoFit/>
              </a:bodyPr>
              <a:lstStyle/>
              <a:p>
                <a:r>
                  <a:rPr lang="de-DE" sz="4400" b="1" dirty="0" smtClean="0"/>
                  <a:t>G</a:t>
                </a:r>
                <a:endParaRPr lang="de-DE" sz="4400" b="1" dirty="0"/>
              </a:p>
            </p:txBody>
          </p:sp>
          <p:sp>
            <p:nvSpPr>
              <p:cNvPr id="305" name="Textfeld 304"/>
              <p:cNvSpPr txBox="1"/>
              <p:nvPr/>
            </p:nvSpPr>
            <p:spPr>
              <a:xfrm>
                <a:off x="4953144" y="3356992"/>
                <a:ext cx="591829" cy="769441"/>
              </a:xfrm>
              <a:prstGeom prst="rect">
                <a:avLst/>
              </a:prstGeom>
              <a:noFill/>
            </p:spPr>
            <p:txBody>
              <a:bodyPr wrap="none" rtlCol="0">
                <a:spAutoFit/>
              </a:bodyPr>
              <a:lstStyle/>
              <a:p>
                <a:r>
                  <a:rPr lang="de-DE" sz="4400" b="1" dirty="0" smtClean="0"/>
                  <a:t>U</a:t>
                </a:r>
                <a:endParaRPr lang="de-DE" sz="4400" b="1" dirty="0"/>
              </a:p>
            </p:txBody>
          </p:sp>
          <p:sp>
            <p:nvSpPr>
              <p:cNvPr id="520" name="Textfeld 519"/>
              <p:cNvSpPr txBox="1"/>
              <p:nvPr/>
            </p:nvSpPr>
            <p:spPr>
              <a:xfrm>
                <a:off x="3779912" y="2780928"/>
                <a:ext cx="561372" cy="830997"/>
              </a:xfrm>
              <a:prstGeom prst="rect">
                <a:avLst/>
              </a:prstGeom>
              <a:noFill/>
            </p:spPr>
            <p:txBody>
              <a:bodyPr wrap="none" rtlCol="0">
                <a:spAutoFit/>
              </a:bodyPr>
              <a:lstStyle/>
              <a:p>
                <a:r>
                  <a:rPr lang="de-DE" sz="48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8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521" name="Textfeld 520"/>
              <p:cNvSpPr txBox="1"/>
              <p:nvPr/>
            </p:nvSpPr>
            <p:spPr>
              <a:xfrm>
                <a:off x="4788024" y="2780928"/>
                <a:ext cx="561372" cy="830997"/>
              </a:xfrm>
              <a:prstGeom prst="rect">
                <a:avLst/>
              </a:prstGeom>
              <a:noFill/>
            </p:spPr>
            <p:txBody>
              <a:bodyPr wrap="none" rtlCol="0">
                <a:spAutoFit/>
              </a:bodyPr>
              <a:lstStyle/>
              <a:p>
                <a:r>
                  <a:rPr lang="de-DE" sz="4800" b="1" dirty="0" smtClean="0">
                    <a:solidFill>
                      <a:srgbClr val="FFC000"/>
                    </a:solidFill>
                    <a:effectLst>
                      <a:outerShdw blurRad="38100" dist="38100" dir="2700000" algn="tl">
                        <a:srgbClr val="000000">
                          <a:alpha val="43137"/>
                        </a:srgbClr>
                      </a:outerShdw>
                    </a:effectLst>
                  </a:rPr>
                  <a:t>?</a:t>
                </a:r>
                <a:endParaRPr lang="de-DE" sz="4800" dirty="0">
                  <a:solidFill>
                    <a:srgbClr val="FFC000"/>
                  </a:solidFill>
                  <a:effectLst>
                    <a:outerShdw blurRad="38100" dist="38100" dir="2700000" algn="tl">
                      <a:srgbClr val="000000">
                        <a:alpha val="43137"/>
                      </a:srgbClr>
                    </a:outerShdw>
                  </a:effectLst>
                </a:endParaRPr>
              </a:p>
            </p:txBody>
          </p:sp>
          <p:sp>
            <p:nvSpPr>
              <p:cNvPr id="186" name="Abgerundetes Rechteck 185"/>
              <p:cNvSpPr/>
              <p:nvPr/>
            </p:nvSpPr>
            <p:spPr>
              <a:xfrm>
                <a:off x="277180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7" name="Abgerundetes Rechteck 186"/>
              <p:cNvSpPr/>
              <p:nvPr/>
            </p:nvSpPr>
            <p:spPr>
              <a:xfrm>
                <a:off x="320384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8" name="Abgerundetes Rechteck 187"/>
              <p:cNvSpPr/>
              <p:nvPr/>
            </p:nvSpPr>
            <p:spPr>
              <a:xfrm>
                <a:off x="363589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9" name="Abgerundetes Rechteck 188"/>
              <p:cNvSpPr/>
              <p:nvPr/>
            </p:nvSpPr>
            <p:spPr>
              <a:xfrm>
                <a:off x="406794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0" name="Abgerundetes Rechteck 189"/>
              <p:cNvSpPr/>
              <p:nvPr/>
            </p:nvSpPr>
            <p:spPr>
              <a:xfrm>
                <a:off x="449999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1" name="Abgerundetes Rechteck 190"/>
              <p:cNvSpPr/>
              <p:nvPr/>
            </p:nvSpPr>
            <p:spPr>
              <a:xfrm>
                <a:off x="493204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2" name="Abgerundetes Rechteck 191"/>
              <p:cNvSpPr/>
              <p:nvPr/>
            </p:nvSpPr>
            <p:spPr>
              <a:xfrm>
                <a:off x="536408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5" name="Textfeld 204"/>
              <p:cNvSpPr txBox="1"/>
              <p:nvPr/>
            </p:nvSpPr>
            <p:spPr>
              <a:xfrm>
                <a:off x="4427984" y="3645024"/>
                <a:ext cx="561372" cy="830997"/>
              </a:xfrm>
              <a:prstGeom prst="rect">
                <a:avLst/>
              </a:prstGeom>
              <a:noFill/>
            </p:spPr>
            <p:txBody>
              <a:bodyPr wrap="none" rtlCol="0">
                <a:spAutoFit/>
              </a:bodyPr>
              <a:lstStyle/>
              <a:p>
                <a:r>
                  <a:rPr lang="de-DE" sz="4800" b="1" dirty="0" smtClean="0">
                    <a:solidFill>
                      <a:srgbClr val="0070C0"/>
                    </a:solidFill>
                    <a:effectLst>
                      <a:outerShdw blurRad="38100" dist="38100" dir="2700000" algn="tl">
                        <a:srgbClr val="000000">
                          <a:alpha val="43137"/>
                        </a:srgbClr>
                      </a:outerShdw>
                    </a:effectLst>
                  </a:rPr>
                  <a:t>?</a:t>
                </a:r>
                <a:endParaRPr lang="de-DE" sz="4800" dirty="0">
                  <a:solidFill>
                    <a:srgbClr val="0070C0"/>
                  </a:solidFill>
                  <a:effectLst>
                    <a:outerShdw blurRad="38100" dist="38100" dir="2700000" algn="tl">
                      <a:srgbClr val="000000">
                        <a:alpha val="43137"/>
                      </a:srgbClr>
                    </a:outerShdw>
                  </a:effectLst>
                </a:endParaRPr>
              </a:p>
            </p:txBody>
          </p:sp>
          <p:sp>
            <p:nvSpPr>
              <p:cNvPr id="207" name="Textfeld 206"/>
              <p:cNvSpPr txBox="1"/>
              <p:nvPr/>
            </p:nvSpPr>
            <p:spPr>
              <a:xfrm>
                <a:off x="3334828" y="3212976"/>
                <a:ext cx="591829" cy="769441"/>
              </a:xfrm>
              <a:prstGeom prst="rect">
                <a:avLst/>
              </a:prstGeom>
              <a:noFill/>
            </p:spPr>
            <p:txBody>
              <a:bodyPr wrap="none" rtlCol="0">
                <a:spAutoFit/>
              </a:bodyPr>
              <a:lstStyle/>
              <a:p>
                <a:r>
                  <a:rPr lang="de-DE" sz="4400" b="1" dirty="0" smtClean="0"/>
                  <a:t>U</a:t>
                </a:r>
                <a:endParaRPr lang="de-DE" sz="4400" b="1" dirty="0"/>
              </a:p>
            </p:txBody>
          </p:sp>
          <p:sp>
            <p:nvSpPr>
              <p:cNvPr id="67" name="Abgerundetes Rechteck 66"/>
              <p:cNvSpPr/>
              <p:nvPr/>
            </p:nvSpPr>
            <p:spPr>
              <a:xfrm>
                <a:off x="581333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0" name="Textfeld 69"/>
              <p:cNvSpPr txBox="1"/>
              <p:nvPr/>
            </p:nvSpPr>
            <p:spPr>
              <a:xfrm>
                <a:off x="3567656" y="3685968"/>
                <a:ext cx="561372" cy="830997"/>
              </a:xfrm>
              <a:prstGeom prst="rect">
                <a:avLst/>
              </a:prstGeom>
              <a:noFill/>
            </p:spPr>
            <p:txBody>
              <a:bodyPr wrap="none" rtlCol="0">
                <a:spAutoFit/>
              </a:bodyPr>
              <a:lstStyle/>
              <a:p>
                <a:r>
                  <a:rPr lang="de-DE" sz="4800" b="1" dirty="0" smtClean="0">
                    <a:solidFill>
                      <a:srgbClr val="66FF33"/>
                    </a:solidFill>
                    <a:effectLst>
                      <a:outerShdw blurRad="38100" dist="38100" dir="2700000" algn="tl">
                        <a:srgbClr val="000000">
                          <a:alpha val="43137"/>
                        </a:srgbClr>
                      </a:outerShdw>
                    </a:effectLst>
                  </a:rPr>
                  <a:t>?</a:t>
                </a:r>
                <a:endParaRPr lang="de-DE" sz="4800" dirty="0">
                  <a:solidFill>
                    <a:srgbClr val="66FF33"/>
                  </a:solidFill>
                  <a:effectLst>
                    <a:outerShdw blurRad="38100" dist="38100" dir="2700000" algn="tl">
                      <a:srgbClr val="000000">
                        <a:alpha val="43137"/>
                      </a:srgbClr>
                    </a:outerShdw>
                  </a:effectLst>
                </a:endParaRPr>
              </a:p>
            </p:txBody>
          </p:sp>
        </p:grpSp>
        <p:sp>
          <p:nvSpPr>
            <p:cNvPr id="68" name="Abgerundetes Rechteck 67"/>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8 </a:t>
              </a:r>
              <a:endParaRPr lang="de-DE" sz="1000" b="1" dirty="0">
                <a:solidFill>
                  <a:schemeClr val="tx1"/>
                </a:solidFill>
                <a:latin typeface="Arial" pitchFamily="34" charset="0"/>
                <a:cs typeface="Arial" pitchFamily="34" charset="0"/>
              </a:endParaRPr>
            </a:p>
          </p:txBody>
        </p:sp>
      </p:grpSp>
      <p:grpSp>
        <p:nvGrpSpPr>
          <p:cNvPr id="71" name="Gruppieren 70"/>
          <p:cNvGrpSpPr/>
          <p:nvPr/>
        </p:nvGrpSpPr>
        <p:grpSpPr>
          <a:xfrm>
            <a:off x="5320391" y="2780928"/>
            <a:ext cx="3572089" cy="2328006"/>
            <a:chOff x="2411760" y="2780928"/>
            <a:chExt cx="3572089" cy="2328006"/>
          </a:xfrm>
        </p:grpSpPr>
        <p:grpSp>
          <p:nvGrpSpPr>
            <p:cNvPr id="72" name="Gruppieren 99"/>
            <p:cNvGrpSpPr/>
            <p:nvPr/>
          </p:nvGrpSpPr>
          <p:grpSpPr>
            <a:xfrm>
              <a:off x="2411760" y="2780928"/>
              <a:ext cx="3572089" cy="2328006"/>
              <a:chOff x="2411760" y="2780928"/>
              <a:chExt cx="3572089" cy="2328006"/>
            </a:xfrm>
          </p:grpSpPr>
          <p:sp>
            <p:nvSpPr>
              <p:cNvPr id="74" name="Abgerundetes Rechteck 73"/>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5" name="Ellipse 74"/>
              <p:cNvSpPr/>
              <p:nvPr/>
            </p:nvSpPr>
            <p:spPr>
              <a:xfrm>
                <a:off x="2411760" y="3068960"/>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59</a:t>
                </a:r>
                <a:endParaRPr lang="de-DE" b="1" dirty="0">
                  <a:latin typeface="Arial" pitchFamily="34" charset="0"/>
                  <a:cs typeface="Arial" pitchFamily="34" charset="0"/>
                </a:endParaRPr>
              </a:p>
            </p:txBody>
          </p:sp>
          <p:grpSp>
            <p:nvGrpSpPr>
              <p:cNvPr id="76" name="Gruppieren 397"/>
              <p:cNvGrpSpPr/>
              <p:nvPr/>
            </p:nvGrpSpPr>
            <p:grpSpPr>
              <a:xfrm>
                <a:off x="2802864" y="2780928"/>
                <a:ext cx="3180985" cy="1656184"/>
                <a:chOff x="5148497" y="1412776"/>
                <a:chExt cx="2964528" cy="1554490"/>
              </a:xfrm>
            </p:grpSpPr>
            <p:grpSp>
              <p:nvGrpSpPr>
                <p:cNvPr id="86"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99" name="Ellipse 98"/>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7"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8" name="Ellipse 87"/>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Ellipse 88"/>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Ellipse 89"/>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Ellipse 90"/>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Ellipse 91"/>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8" name="Ellipse 97"/>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7" name="Textfeld 76"/>
              <p:cNvSpPr txBox="1"/>
              <p:nvPr/>
            </p:nvSpPr>
            <p:spPr>
              <a:xfrm>
                <a:off x="3682726" y="4342166"/>
                <a:ext cx="1393330" cy="461665"/>
              </a:xfrm>
              <a:prstGeom prst="rect">
                <a:avLst/>
              </a:prstGeom>
              <a:noFill/>
            </p:spPr>
            <p:txBody>
              <a:bodyPr wrap="none" rtlCol="0">
                <a:spAutoFit/>
              </a:bodyPr>
              <a:lstStyle/>
              <a:p>
                <a:r>
                  <a:rPr lang="de-DE" sz="2000" dirty="0" smtClean="0"/>
                  <a:t>?+?  =  </a:t>
                </a:r>
                <a:r>
                  <a:rPr lang="de-DE" sz="2400" b="1" dirty="0" smtClean="0"/>
                  <a:t>20</a:t>
                </a:r>
                <a:endParaRPr lang="de-DE" sz="2400" b="1" dirty="0"/>
              </a:p>
            </p:txBody>
          </p:sp>
          <p:sp>
            <p:nvSpPr>
              <p:cNvPr id="78" name="Textfeld 77"/>
              <p:cNvSpPr txBox="1"/>
              <p:nvPr/>
            </p:nvSpPr>
            <p:spPr>
              <a:xfrm>
                <a:off x="4067944" y="2852936"/>
                <a:ext cx="595035" cy="830997"/>
              </a:xfrm>
              <a:prstGeom prst="rect">
                <a:avLst/>
              </a:prstGeom>
              <a:noFill/>
            </p:spPr>
            <p:txBody>
              <a:bodyPr wrap="none" rtlCol="0">
                <a:spAutoFit/>
              </a:bodyPr>
              <a:lstStyle/>
              <a:p>
                <a:r>
                  <a:rPr lang="de-DE" sz="4800" b="1" dirty="0" smtClean="0">
                    <a:effectLst>
                      <a:outerShdw blurRad="38100" dist="38100" dir="2700000" algn="tl">
                        <a:srgbClr val="000000">
                          <a:alpha val="43137"/>
                        </a:srgbClr>
                      </a:outerShdw>
                    </a:effectLst>
                  </a:rPr>
                  <a:t>S</a:t>
                </a:r>
                <a:endParaRPr lang="de-DE" sz="4800" b="1" dirty="0">
                  <a:effectLst>
                    <a:outerShdw blurRad="38100" dist="38100" dir="2700000" algn="tl">
                      <a:srgbClr val="000000">
                        <a:alpha val="43137"/>
                      </a:srgbClr>
                    </a:outerShdw>
                  </a:effectLst>
                </a:endParaRPr>
              </a:p>
            </p:txBody>
          </p:sp>
          <p:sp>
            <p:nvSpPr>
              <p:cNvPr id="79" name="Textfeld 78"/>
              <p:cNvSpPr txBox="1"/>
              <p:nvPr/>
            </p:nvSpPr>
            <p:spPr>
              <a:xfrm>
                <a:off x="4469186" y="3501008"/>
                <a:ext cx="595035" cy="830997"/>
              </a:xfrm>
              <a:prstGeom prst="rect">
                <a:avLst/>
              </a:prstGeom>
              <a:noFill/>
            </p:spPr>
            <p:txBody>
              <a:bodyPr wrap="none" rtlCol="0">
                <a:spAutoFit/>
              </a:bodyPr>
              <a:lstStyle/>
              <a:p>
                <a:r>
                  <a:rPr lang="de-DE" sz="4800" b="1" dirty="0" smtClean="0">
                    <a:effectLst>
                      <a:outerShdw blurRad="38100" dist="38100" dir="2700000" algn="tl">
                        <a:srgbClr val="000000">
                          <a:alpha val="43137"/>
                        </a:srgbClr>
                      </a:outerShdw>
                    </a:effectLst>
                  </a:rPr>
                  <a:t>P</a:t>
                </a:r>
                <a:endParaRPr lang="de-DE" sz="4800" b="1" dirty="0">
                  <a:effectLst>
                    <a:outerShdw blurRad="38100" dist="38100" dir="2700000" algn="tl">
                      <a:srgbClr val="000000">
                        <a:alpha val="43137"/>
                      </a:srgbClr>
                    </a:outerShdw>
                  </a:effectLst>
                </a:endParaRPr>
              </a:p>
            </p:txBody>
          </p:sp>
          <p:sp>
            <p:nvSpPr>
              <p:cNvPr id="80" name="Abgerundetes Rechteck 79"/>
              <p:cNvSpPr/>
              <p:nvPr/>
            </p:nvSpPr>
            <p:spPr>
              <a:xfrm>
                <a:off x="3481247" y="474889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Abgerundetes Rechteck 80"/>
              <p:cNvSpPr/>
              <p:nvPr/>
            </p:nvSpPr>
            <p:spPr>
              <a:xfrm>
                <a:off x="3913295" y="474889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Abgerundetes Rechteck 81"/>
              <p:cNvSpPr/>
              <p:nvPr/>
            </p:nvSpPr>
            <p:spPr>
              <a:xfrm>
                <a:off x="4345343" y="474889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Abgerundetes Rechteck 82"/>
              <p:cNvSpPr/>
              <p:nvPr/>
            </p:nvSpPr>
            <p:spPr>
              <a:xfrm>
                <a:off x="4777391" y="474889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Textfeld 83"/>
              <p:cNvSpPr txBox="1"/>
              <p:nvPr/>
            </p:nvSpPr>
            <p:spPr>
              <a:xfrm>
                <a:off x="3419872" y="3284984"/>
                <a:ext cx="607859" cy="923330"/>
              </a:xfrm>
              <a:prstGeom prst="rect">
                <a:avLst/>
              </a:prstGeom>
              <a:noFill/>
            </p:spPr>
            <p:txBody>
              <a:bodyPr wrap="none" rtlCol="0">
                <a:spAutoFit/>
              </a:bodyPr>
              <a:lstStyle/>
              <a:p>
                <a:r>
                  <a:rPr lang="de-DE" sz="54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a:t>
                </a:r>
                <a:endParaRPr lang="de-DE" sz="5400"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85" name="Textfeld 84"/>
              <p:cNvSpPr txBox="1"/>
              <p:nvPr/>
            </p:nvSpPr>
            <p:spPr>
              <a:xfrm>
                <a:off x="5004048" y="3068960"/>
                <a:ext cx="607859" cy="923330"/>
              </a:xfrm>
              <a:prstGeom prst="rect">
                <a:avLst/>
              </a:prstGeom>
              <a:noFill/>
            </p:spPr>
            <p:txBody>
              <a:bodyPr wrap="none" rtlCol="0">
                <a:spAutoFit/>
              </a:bodyPr>
              <a:lstStyle/>
              <a:p>
                <a:r>
                  <a:rPr lang="de-DE" sz="5400" b="1" dirty="0" smtClean="0">
                    <a:solidFill>
                      <a:srgbClr val="66FF33"/>
                    </a:solidFill>
                    <a:effectLst>
                      <a:outerShdw blurRad="38100" dist="38100" dir="2700000" algn="tl">
                        <a:srgbClr val="000000">
                          <a:alpha val="43137"/>
                        </a:srgbClr>
                      </a:outerShdw>
                    </a:effectLst>
                  </a:rPr>
                  <a:t>?</a:t>
                </a:r>
                <a:endParaRPr lang="de-DE" sz="5400" dirty="0">
                  <a:solidFill>
                    <a:srgbClr val="66FF33"/>
                  </a:solidFill>
                  <a:effectLst>
                    <a:outerShdw blurRad="38100" dist="38100" dir="2700000" algn="tl">
                      <a:srgbClr val="000000">
                        <a:alpha val="43137"/>
                      </a:srgbClr>
                    </a:outerShdw>
                  </a:effectLst>
                </a:endParaRPr>
              </a:p>
            </p:txBody>
          </p:sp>
        </p:grpSp>
        <p:sp>
          <p:nvSpPr>
            <p:cNvPr id="73" name="Abgerundetes Rechteck 72"/>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5 </a:t>
              </a:r>
              <a:endParaRPr lang="de-DE" sz="1000" b="1" dirty="0">
                <a:solidFill>
                  <a:schemeClr val="tx1"/>
                </a:solidFill>
                <a:latin typeface="Arial" pitchFamily="34" charset="0"/>
                <a:cs typeface="Arial" pitchFamily="34" charset="0"/>
              </a:endParaRPr>
            </a:p>
          </p:txBody>
        </p:sp>
      </p:grpSp>
      <p:grpSp>
        <p:nvGrpSpPr>
          <p:cNvPr id="111" name="Gruppieren 110"/>
          <p:cNvGrpSpPr/>
          <p:nvPr/>
        </p:nvGrpSpPr>
        <p:grpSpPr>
          <a:xfrm>
            <a:off x="323528" y="4293096"/>
            <a:ext cx="3572089" cy="2339881"/>
            <a:chOff x="2411760" y="2780928"/>
            <a:chExt cx="3572089" cy="2339881"/>
          </a:xfrm>
        </p:grpSpPr>
        <p:grpSp>
          <p:nvGrpSpPr>
            <p:cNvPr id="112" name="Gruppieren 99"/>
            <p:cNvGrpSpPr/>
            <p:nvPr/>
          </p:nvGrpSpPr>
          <p:grpSpPr>
            <a:xfrm>
              <a:off x="2411760" y="2780928"/>
              <a:ext cx="3572089" cy="2339881"/>
              <a:chOff x="2411760" y="2780928"/>
              <a:chExt cx="3572089" cy="2339881"/>
            </a:xfrm>
          </p:grpSpPr>
          <p:sp>
            <p:nvSpPr>
              <p:cNvPr id="114" name="Abgerundetes Rechteck 113"/>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5" name="Ellipse 114"/>
              <p:cNvSpPr/>
              <p:nvPr/>
            </p:nvSpPr>
            <p:spPr>
              <a:xfrm>
                <a:off x="2411760" y="3068960"/>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60</a:t>
                </a:r>
                <a:endParaRPr lang="de-DE" b="1" dirty="0">
                  <a:latin typeface="Arial" pitchFamily="34" charset="0"/>
                  <a:cs typeface="Arial" pitchFamily="34" charset="0"/>
                </a:endParaRPr>
              </a:p>
            </p:txBody>
          </p:sp>
          <p:grpSp>
            <p:nvGrpSpPr>
              <p:cNvPr id="116" name="Gruppieren 397"/>
              <p:cNvGrpSpPr/>
              <p:nvPr/>
            </p:nvGrpSpPr>
            <p:grpSpPr>
              <a:xfrm>
                <a:off x="2802864" y="2780928"/>
                <a:ext cx="3180985" cy="1656184"/>
                <a:chOff x="5148497" y="1412776"/>
                <a:chExt cx="2964528" cy="1554490"/>
              </a:xfrm>
            </p:grpSpPr>
            <p:grpSp>
              <p:nvGrpSpPr>
                <p:cNvPr id="128"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41" name="Ellipse 140"/>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9"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30" name="Ellipse 129"/>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Ellipse 130"/>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Ellipse 131"/>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Ellipse 132"/>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Ellipse 133"/>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17" name="Textfeld 116"/>
              <p:cNvSpPr txBox="1"/>
              <p:nvPr/>
            </p:nvSpPr>
            <p:spPr>
              <a:xfrm>
                <a:off x="3782239" y="4354041"/>
                <a:ext cx="1221809" cy="461665"/>
              </a:xfrm>
              <a:prstGeom prst="rect">
                <a:avLst/>
              </a:prstGeom>
              <a:noFill/>
            </p:spPr>
            <p:txBody>
              <a:bodyPr wrap="none" rtlCol="0">
                <a:spAutoFit/>
              </a:bodyPr>
              <a:lstStyle/>
              <a:p>
                <a:r>
                  <a:rPr lang="de-DE" sz="2000" dirty="0" smtClean="0"/>
                  <a:t>?+?  =  </a:t>
                </a:r>
                <a:r>
                  <a:rPr lang="de-DE" sz="2400" b="1" dirty="0" smtClean="0"/>
                  <a:t>7</a:t>
                </a:r>
                <a:endParaRPr lang="de-DE" sz="2400" b="1" dirty="0"/>
              </a:p>
            </p:txBody>
          </p:sp>
          <p:sp>
            <p:nvSpPr>
              <p:cNvPr id="118" name="Textfeld 117"/>
              <p:cNvSpPr txBox="1"/>
              <p:nvPr/>
            </p:nvSpPr>
            <p:spPr>
              <a:xfrm>
                <a:off x="4211960" y="3429000"/>
                <a:ext cx="628698" cy="830997"/>
              </a:xfrm>
              <a:prstGeom prst="rect">
                <a:avLst/>
              </a:prstGeom>
              <a:noFill/>
            </p:spPr>
            <p:txBody>
              <a:bodyPr wrap="none" rtlCol="0">
                <a:spAutoFit/>
              </a:bodyPr>
              <a:lstStyle/>
              <a:p>
                <a:r>
                  <a:rPr lang="de-DE" sz="4800" b="1" dirty="0" smtClean="0"/>
                  <a:t>R</a:t>
                </a:r>
                <a:endParaRPr lang="de-DE" sz="4800" b="1" dirty="0"/>
              </a:p>
            </p:txBody>
          </p:sp>
          <p:sp>
            <p:nvSpPr>
              <p:cNvPr id="119" name="Textfeld 118"/>
              <p:cNvSpPr txBox="1"/>
              <p:nvPr/>
            </p:nvSpPr>
            <p:spPr>
              <a:xfrm>
                <a:off x="4283968" y="2852936"/>
                <a:ext cx="628698" cy="830997"/>
              </a:xfrm>
              <a:prstGeom prst="rect">
                <a:avLst/>
              </a:prstGeom>
              <a:noFill/>
            </p:spPr>
            <p:txBody>
              <a:bodyPr wrap="none" rtlCol="0">
                <a:spAutoFit/>
              </a:bodyPr>
              <a:lstStyle/>
              <a:p>
                <a:r>
                  <a:rPr lang="de-DE" sz="4800" b="1" dirty="0" smtClean="0"/>
                  <a:t>H</a:t>
                </a:r>
                <a:endParaRPr lang="de-DE" sz="4800" b="1" dirty="0"/>
              </a:p>
            </p:txBody>
          </p:sp>
          <p:sp>
            <p:nvSpPr>
              <p:cNvPr id="120" name="Textfeld 119"/>
              <p:cNvSpPr txBox="1"/>
              <p:nvPr/>
            </p:nvSpPr>
            <p:spPr>
              <a:xfrm>
                <a:off x="3650772" y="2878202"/>
                <a:ext cx="607859" cy="923330"/>
              </a:xfrm>
              <a:prstGeom prst="rect">
                <a:avLst/>
              </a:prstGeom>
              <a:noFill/>
            </p:spPr>
            <p:txBody>
              <a:bodyPr wrap="none" rtlCol="0">
                <a:spAutoFit/>
              </a:bodyPr>
              <a:lstStyle/>
              <a:p>
                <a:r>
                  <a:rPr lang="de-DE" sz="5400" b="1"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a:t>
                </a:r>
                <a:endParaRPr lang="de-DE" sz="5400" dirty="0">
                  <a:solidFill>
                    <a:srgbClr val="FFC000"/>
                  </a:solidFill>
                  <a:effectLst>
                    <a:outerShdw blurRad="38100" dist="38100" dir="2700000" algn="tl">
                      <a:srgbClr val="000000">
                        <a:alpha val="43137"/>
                      </a:srgbClr>
                    </a:outerShdw>
                  </a:effectLst>
                  <a:latin typeface="Arial" pitchFamily="34" charset="0"/>
                  <a:cs typeface="Arial" pitchFamily="34" charset="0"/>
                </a:endParaRPr>
              </a:p>
            </p:txBody>
          </p:sp>
          <p:sp>
            <p:nvSpPr>
              <p:cNvPr id="121" name="Abgerundetes Rechteck 120"/>
              <p:cNvSpPr/>
              <p:nvPr/>
            </p:nvSpPr>
            <p:spPr>
              <a:xfrm>
                <a:off x="3275856"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2" name="Abgerundetes Rechteck 121"/>
              <p:cNvSpPr/>
              <p:nvPr/>
            </p:nvSpPr>
            <p:spPr>
              <a:xfrm>
                <a:off x="3707904"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3" name="Abgerundetes Rechteck 122"/>
              <p:cNvSpPr/>
              <p:nvPr/>
            </p:nvSpPr>
            <p:spPr>
              <a:xfrm>
                <a:off x="4139952"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4" name="Abgerundetes Rechteck 123"/>
              <p:cNvSpPr/>
              <p:nvPr/>
            </p:nvSpPr>
            <p:spPr>
              <a:xfrm>
                <a:off x="4572000"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 name="Abgerundetes Rechteck 124"/>
              <p:cNvSpPr/>
              <p:nvPr/>
            </p:nvSpPr>
            <p:spPr>
              <a:xfrm>
                <a:off x="5004048"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Textfeld 125"/>
              <p:cNvSpPr txBox="1"/>
              <p:nvPr/>
            </p:nvSpPr>
            <p:spPr>
              <a:xfrm>
                <a:off x="5018924" y="3178428"/>
                <a:ext cx="607859" cy="923330"/>
              </a:xfrm>
              <a:prstGeom prst="rect">
                <a:avLst/>
              </a:prstGeom>
              <a:noFill/>
            </p:spPr>
            <p:txBody>
              <a:bodyPr wrap="none" rtlCol="0">
                <a:spAutoFit/>
              </a:bodyPr>
              <a:lstStyle/>
              <a:p>
                <a:r>
                  <a:rPr lang="de-DE" sz="5400" b="1" dirty="0" smtClean="0">
                    <a:solidFill>
                      <a:srgbClr val="CD03A7"/>
                    </a:solidFill>
                    <a:effectLst>
                      <a:outerShdw blurRad="38100" dist="38100" dir="2700000" algn="tl">
                        <a:srgbClr val="000000">
                          <a:alpha val="43137"/>
                        </a:srgbClr>
                      </a:outerShdw>
                    </a:effectLst>
                  </a:rPr>
                  <a:t>?</a:t>
                </a:r>
                <a:endParaRPr lang="de-DE" sz="5400" dirty="0">
                  <a:solidFill>
                    <a:srgbClr val="CD03A7"/>
                  </a:solidFill>
                  <a:effectLst>
                    <a:outerShdw blurRad="38100" dist="38100" dir="2700000" algn="tl">
                      <a:srgbClr val="000000">
                        <a:alpha val="43137"/>
                      </a:srgbClr>
                    </a:outerShdw>
                  </a:effectLst>
                </a:endParaRPr>
              </a:p>
            </p:txBody>
          </p:sp>
          <p:sp>
            <p:nvSpPr>
              <p:cNvPr id="127" name="Textfeld 126"/>
              <p:cNvSpPr txBox="1"/>
              <p:nvPr/>
            </p:nvSpPr>
            <p:spPr>
              <a:xfrm>
                <a:off x="3241716" y="3212976"/>
                <a:ext cx="561372" cy="830997"/>
              </a:xfrm>
              <a:prstGeom prst="rect">
                <a:avLst/>
              </a:prstGeom>
              <a:noFill/>
            </p:spPr>
            <p:txBody>
              <a:bodyPr wrap="none" rtlCol="0">
                <a:spAutoFit/>
              </a:bodyPr>
              <a:lstStyle/>
              <a:p>
                <a:r>
                  <a:rPr lang="de-DE" sz="4800" b="1" dirty="0" smtClean="0"/>
                  <a:t>T</a:t>
                </a:r>
                <a:endParaRPr lang="de-DE" sz="4800" b="1" dirty="0"/>
              </a:p>
            </p:txBody>
          </p:sp>
        </p:grpSp>
        <p:sp>
          <p:nvSpPr>
            <p:cNvPr id="113" name="Abgerundetes Rechteck 112"/>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5 </a:t>
              </a:r>
              <a:endParaRPr lang="de-DE" sz="1000" b="1" dirty="0">
                <a:solidFill>
                  <a:schemeClr val="tx1"/>
                </a:solidFill>
                <a:latin typeface="Arial" pitchFamily="34" charset="0"/>
                <a:cs typeface="Arial" pitchFamily="34" charset="0"/>
              </a:endParaRPr>
            </a:p>
          </p:txBody>
        </p:sp>
      </p:grpSp>
      <p:sp>
        <p:nvSpPr>
          <p:cNvPr id="152" name="Textfeld 151"/>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058-060</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sp>
        <p:nvSpPr>
          <p:cNvPr id="500" name="Textfeld 499"/>
          <p:cNvSpPr txBox="1"/>
          <p:nvPr/>
        </p:nvSpPr>
        <p:spPr>
          <a:xfrm>
            <a:off x="971600" y="1135777"/>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35777"/>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97" name="Tabelle 96"/>
          <p:cNvGraphicFramePr>
            <a:graphicFrameLocks noGrp="1"/>
          </p:cNvGraphicFramePr>
          <p:nvPr/>
        </p:nvGraphicFramePr>
        <p:xfrm>
          <a:off x="498608" y="629783"/>
          <a:ext cx="8136930" cy="243840"/>
        </p:xfrm>
        <a:graphic>
          <a:graphicData uri="http://schemas.openxmlformats.org/drawingml/2006/table">
            <a:tbl>
              <a:tblPr/>
              <a:tblGrid>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tblGrid>
              <a:tr h="188151">
                <a:tc>
                  <a:txBody>
                    <a:bodyPr/>
                    <a:lstStyle/>
                    <a:p>
                      <a:pPr algn="ctr" fontAlgn="b"/>
                      <a:r>
                        <a:rPr lang="de-DE" sz="1600" b="0" i="0" u="none" strike="noStrike" dirty="0">
                          <a:solidFill>
                            <a:srgbClr val="002060"/>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graphicFrame>
        <p:nvGraphicFramePr>
          <p:cNvPr id="98" name="Tabelle 97"/>
          <p:cNvGraphicFramePr>
            <a:graphicFrameLocks noGrp="1"/>
          </p:cNvGraphicFramePr>
          <p:nvPr/>
        </p:nvGraphicFramePr>
        <p:xfrm>
          <a:off x="498618" y="861457"/>
          <a:ext cx="8136900" cy="274320"/>
        </p:xfrm>
        <a:graphic>
          <a:graphicData uri="http://schemas.openxmlformats.org/drawingml/2006/table">
            <a:tbl>
              <a:tblPr/>
              <a:tblGrid>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tblGrid>
              <a:tr h="216024">
                <a:tc>
                  <a:txBody>
                    <a:bodyPr/>
                    <a:lstStyle/>
                    <a:p>
                      <a:pPr algn="ctr" fontAlgn="b"/>
                      <a:r>
                        <a:rPr lang="de-DE" sz="1800" b="0"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bl>
          </a:graphicData>
        </a:graphic>
      </p:graphicFrame>
      <p:grpSp>
        <p:nvGrpSpPr>
          <p:cNvPr id="60" name="Gruppieren 59"/>
          <p:cNvGrpSpPr/>
          <p:nvPr/>
        </p:nvGrpSpPr>
        <p:grpSpPr>
          <a:xfrm>
            <a:off x="323528" y="1556792"/>
            <a:ext cx="3572089" cy="2376264"/>
            <a:chOff x="2411760" y="2780928"/>
            <a:chExt cx="3572089" cy="2376264"/>
          </a:xfrm>
        </p:grpSpPr>
        <p:sp>
          <p:nvSpPr>
            <p:cNvPr id="176" name="Abgerundetes Rechteck 175"/>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1" name="Ellipse 300"/>
            <p:cNvSpPr/>
            <p:nvPr/>
          </p:nvSpPr>
          <p:spPr>
            <a:xfrm>
              <a:off x="2411760" y="3068960"/>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61</a:t>
              </a:r>
              <a:endParaRPr lang="de-DE" b="1" dirty="0">
                <a:latin typeface="Arial" pitchFamily="34" charset="0"/>
                <a:cs typeface="Arial" pitchFamily="34" charset="0"/>
              </a:endParaRPr>
            </a:p>
          </p:txBody>
        </p:sp>
        <p:grpSp>
          <p:nvGrpSpPr>
            <p:cNvPr id="4" name="Gruppieren 397"/>
            <p:cNvGrpSpPr/>
            <p:nvPr/>
          </p:nvGrpSpPr>
          <p:grpSpPr>
            <a:xfrm>
              <a:off x="2802864" y="2780928"/>
              <a:ext cx="3180985" cy="1656184"/>
              <a:chOff x="5148497" y="1412776"/>
              <a:chExt cx="2964528" cy="1554490"/>
            </a:xfrm>
          </p:grpSpPr>
          <p:grpSp>
            <p:nvGrpSpPr>
              <p:cNvPr id="5"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6"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491880" y="4342166"/>
              <a:ext cx="1685077" cy="461665"/>
            </a:xfrm>
            <a:prstGeom prst="rect">
              <a:avLst/>
            </a:prstGeom>
            <a:noFill/>
          </p:spPr>
          <p:txBody>
            <a:bodyPr wrap="none" rtlCol="0">
              <a:spAutoFit/>
            </a:bodyPr>
            <a:lstStyle/>
            <a:p>
              <a:r>
                <a:rPr lang="de-DE" sz="2000" dirty="0" smtClean="0"/>
                <a:t>?+?+?  =  </a:t>
              </a:r>
              <a:r>
                <a:rPr lang="de-DE" sz="2400" b="1" dirty="0" smtClean="0"/>
                <a:t>32</a:t>
              </a:r>
              <a:endParaRPr lang="de-DE" sz="2400" b="1" dirty="0"/>
            </a:p>
          </p:txBody>
        </p:sp>
        <p:sp>
          <p:nvSpPr>
            <p:cNvPr id="300" name="Textfeld 299"/>
            <p:cNvSpPr txBox="1"/>
            <p:nvPr/>
          </p:nvSpPr>
          <p:spPr>
            <a:xfrm>
              <a:off x="4067944" y="3284984"/>
              <a:ext cx="529312" cy="769441"/>
            </a:xfrm>
            <a:prstGeom prst="rect">
              <a:avLst/>
            </a:prstGeom>
            <a:noFill/>
          </p:spPr>
          <p:txBody>
            <a:bodyPr wrap="none" rtlCol="0">
              <a:spAutoFit/>
            </a:bodyPr>
            <a:lstStyle/>
            <a:p>
              <a:r>
                <a:rPr lang="de-DE" sz="4400" b="1" dirty="0" smtClean="0"/>
                <a:t>Z</a:t>
              </a:r>
              <a:endParaRPr lang="de-DE" sz="4400" b="1" dirty="0"/>
            </a:p>
          </p:txBody>
        </p:sp>
        <p:sp>
          <p:nvSpPr>
            <p:cNvPr id="520" name="Textfeld 519"/>
            <p:cNvSpPr txBox="1"/>
            <p:nvPr/>
          </p:nvSpPr>
          <p:spPr>
            <a:xfrm>
              <a:off x="3275856" y="3284984"/>
              <a:ext cx="529312" cy="769441"/>
            </a:xfrm>
            <a:prstGeom prst="rect">
              <a:avLst/>
            </a:prstGeom>
            <a:noFill/>
          </p:spPr>
          <p:txBody>
            <a:bodyPr wrap="none" rtlCol="0">
              <a:spAutoFit/>
            </a:bodyPr>
            <a:lstStyle/>
            <a:p>
              <a:r>
                <a:rPr lang="de-DE" sz="4400" b="1" dirty="0" smtClean="0">
                  <a:solidFill>
                    <a:srgbClr val="FF0000"/>
                  </a:solidFill>
                  <a:latin typeface="Arial" pitchFamily="34" charset="0"/>
                  <a:cs typeface="Arial" pitchFamily="34" charset="0"/>
                </a:rPr>
                <a:t>?</a:t>
              </a:r>
              <a:endParaRPr lang="de-DE" sz="4400" dirty="0">
                <a:solidFill>
                  <a:srgbClr val="FF0000"/>
                </a:solidFill>
                <a:latin typeface="Arial" pitchFamily="34" charset="0"/>
                <a:cs typeface="Arial" pitchFamily="34" charset="0"/>
              </a:endParaRPr>
            </a:p>
          </p:txBody>
        </p:sp>
        <p:sp>
          <p:nvSpPr>
            <p:cNvPr id="521" name="Textfeld 520"/>
            <p:cNvSpPr txBox="1"/>
            <p:nvPr/>
          </p:nvSpPr>
          <p:spPr>
            <a:xfrm>
              <a:off x="4644008" y="2924944"/>
              <a:ext cx="529312" cy="769441"/>
            </a:xfrm>
            <a:prstGeom prst="rect">
              <a:avLst/>
            </a:prstGeom>
            <a:noFill/>
          </p:spPr>
          <p:txBody>
            <a:bodyPr wrap="none" rtlCol="0">
              <a:spAutoFit/>
            </a:bodyPr>
            <a:lstStyle/>
            <a:p>
              <a:r>
                <a:rPr lang="de-DE" sz="4400" b="1" dirty="0" smtClean="0">
                  <a:solidFill>
                    <a:srgbClr val="FFC000"/>
                  </a:solidFill>
                  <a:effectLst>
                    <a:outerShdw blurRad="38100" dist="38100" dir="2700000" algn="tl">
                      <a:srgbClr val="000000">
                        <a:alpha val="43137"/>
                      </a:srgbClr>
                    </a:outerShdw>
                  </a:effectLst>
                </a:rPr>
                <a:t>?</a:t>
              </a:r>
              <a:endParaRPr lang="de-DE" sz="4400" dirty="0">
                <a:solidFill>
                  <a:srgbClr val="FFC000"/>
                </a:solidFill>
                <a:effectLst>
                  <a:outerShdw blurRad="38100" dist="38100" dir="2700000" algn="tl">
                    <a:srgbClr val="000000">
                      <a:alpha val="43137"/>
                    </a:srgbClr>
                  </a:outerShdw>
                </a:effectLst>
              </a:endParaRPr>
            </a:p>
          </p:txBody>
        </p:sp>
        <p:sp>
          <p:nvSpPr>
            <p:cNvPr id="205" name="Textfeld 204"/>
            <p:cNvSpPr txBox="1"/>
            <p:nvPr/>
          </p:nvSpPr>
          <p:spPr>
            <a:xfrm>
              <a:off x="5113924" y="3369186"/>
              <a:ext cx="529312" cy="769441"/>
            </a:xfrm>
            <a:prstGeom prst="rect">
              <a:avLst/>
            </a:prstGeom>
            <a:noFill/>
          </p:spPr>
          <p:txBody>
            <a:bodyPr wrap="none" rtlCol="0">
              <a:spAutoFit/>
            </a:bodyPr>
            <a:lstStyle/>
            <a:p>
              <a:r>
                <a:rPr lang="de-DE" sz="4400" b="1" dirty="0" smtClean="0">
                  <a:solidFill>
                    <a:srgbClr val="0070C0"/>
                  </a:solidFill>
                </a:rPr>
                <a:t>?</a:t>
              </a:r>
              <a:endParaRPr lang="de-DE" sz="4400" dirty="0">
                <a:solidFill>
                  <a:srgbClr val="0070C0"/>
                </a:solidFill>
              </a:endParaRPr>
            </a:p>
          </p:txBody>
        </p:sp>
        <p:sp>
          <p:nvSpPr>
            <p:cNvPr id="93" name="Abgerundetes Rechteck 92"/>
            <p:cNvSpPr/>
            <p:nvPr/>
          </p:nvSpPr>
          <p:spPr>
            <a:xfrm>
              <a:off x="348811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Abgerundetes Rechteck 93"/>
            <p:cNvSpPr/>
            <p:nvPr/>
          </p:nvSpPr>
          <p:spPr>
            <a:xfrm>
              <a:off x="392016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Abgerundetes Rechteck 94"/>
            <p:cNvSpPr/>
            <p:nvPr/>
          </p:nvSpPr>
          <p:spPr>
            <a:xfrm>
              <a:off x="435220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Abgerundetes Rechteck 95"/>
            <p:cNvSpPr/>
            <p:nvPr/>
          </p:nvSpPr>
          <p:spPr>
            <a:xfrm>
              <a:off x="478425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Abgerundetes Rechteck 58"/>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7 </a:t>
              </a:r>
              <a:endParaRPr lang="de-DE" sz="1000" b="1" dirty="0">
                <a:solidFill>
                  <a:schemeClr val="tx1"/>
                </a:solidFill>
                <a:latin typeface="Arial" pitchFamily="34" charset="0"/>
                <a:cs typeface="Arial" pitchFamily="34" charset="0"/>
              </a:endParaRPr>
            </a:p>
          </p:txBody>
        </p:sp>
      </p:grpSp>
      <p:grpSp>
        <p:nvGrpSpPr>
          <p:cNvPr id="107" name="Gruppieren 106"/>
          <p:cNvGrpSpPr/>
          <p:nvPr/>
        </p:nvGrpSpPr>
        <p:grpSpPr>
          <a:xfrm>
            <a:off x="5364088" y="2708920"/>
            <a:ext cx="3572089" cy="2376264"/>
            <a:chOff x="2411760" y="2780928"/>
            <a:chExt cx="3572089" cy="2376264"/>
          </a:xfrm>
        </p:grpSpPr>
        <p:sp>
          <p:nvSpPr>
            <p:cNvPr id="108" name="Abgerundetes Rechteck 107"/>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2411760" y="3068960"/>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62</a:t>
              </a:r>
              <a:endParaRPr lang="de-DE" b="1" dirty="0">
                <a:latin typeface="Arial" pitchFamily="34" charset="0"/>
                <a:cs typeface="Arial" pitchFamily="34" charset="0"/>
              </a:endParaRPr>
            </a:p>
          </p:txBody>
        </p:sp>
        <p:grpSp>
          <p:nvGrpSpPr>
            <p:cNvPr id="110" name="Gruppieren 397"/>
            <p:cNvGrpSpPr/>
            <p:nvPr/>
          </p:nvGrpSpPr>
          <p:grpSpPr>
            <a:xfrm>
              <a:off x="2802864" y="2780928"/>
              <a:ext cx="3180985" cy="1656184"/>
              <a:chOff x="5148497" y="1412776"/>
              <a:chExt cx="2964528" cy="1554490"/>
            </a:xfrm>
          </p:grpSpPr>
          <p:grpSp>
            <p:nvGrpSpPr>
              <p:cNvPr id="123"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36" name="Ellipse 135"/>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1" name="Ellipse 140"/>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4"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25" name="Ellipse 124"/>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Ellipse 125"/>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 name="Ellipse 126"/>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8" name="Ellipse 127"/>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9" name="Ellipse 128"/>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0" name="Ellipse 129"/>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Ellipse 130"/>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Ellipse 131"/>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Ellipse 132"/>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Ellipse 133"/>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11" name="Textfeld 110"/>
            <p:cNvSpPr txBox="1"/>
            <p:nvPr/>
          </p:nvSpPr>
          <p:spPr>
            <a:xfrm>
              <a:off x="3491880" y="4380199"/>
              <a:ext cx="1685077" cy="461665"/>
            </a:xfrm>
            <a:prstGeom prst="rect">
              <a:avLst/>
            </a:prstGeom>
            <a:noFill/>
          </p:spPr>
          <p:txBody>
            <a:bodyPr wrap="none" rtlCol="0">
              <a:spAutoFit/>
            </a:bodyPr>
            <a:lstStyle/>
            <a:p>
              <a:r>
                <a:rPr lang="de-DE" sz="2000" dirty="0" smtClean="0"/>
                <a:t>?+?+?  =  </a:t>
              </a:r>
              <a:r>
                <a:rPr lang="de-DE" sz="2400" b="1" dirty="0" smtClean="0"/>
                <a:t>17</a:t>
              </a:r>
              <a:endParaRPr lang="de-DE" sz="2400" b="1" dirty="0"/>
            </a:p>
          </p:txBody>
        </p:sp>
        <p:sp>
          <p:nvSpPr>
            <p:cNvPr id="112" name="Textfeld 111"/>
            <p:cNvSpPr txBox="1"/>
            <p:nvPr/>
          </p:nvSpPr>
          <p:spPr>
            <a:xfrm>
              <a:off x="4139952" y="2924944"/>
              <a:ext cx="591829" cy="769441"/>
            </a:xfrm>
            <a:prstGeom prst="rect">
              <a:avLst/>
            </a:prstGeom>
            <a:noFill/>
          </p:spPr>
          <p:txBody>
            <a:bodyPr wrap="none" rtlCol="0">
              <a:spAutoFit/>
            </a:bodyPr>
            <a:lstStyle/>
            <a:p>
              <a:r>
                <a:rPr lang="de-DE" sz="4400" b="1" dirty="0" smtClean="0"/>
                <a:t>K</a:t>
              </a:r>
              <a:endParaRPr lang="de-DE" sz="4400" b="1" dirty="0"/>
            </a:p>
          </p:txBody>
        </p:sp>
        <p:sp>
          <p:nvSpPr>
            <p:cNvPr id="113" name="Textfeld 112"/>
            <p:cNvSpPr txBox="1"/>
            <p:nvPr/>
          </p:nvSpPr>
          <p:spPr>
            <a:xfrm>
              <a:off x="4644008" y="3501008"/>
              <a:ext cx="591829" cy="769441"/>
            </a:xfrm>
            <a:prstGeom prst="rect">
              <a:avLst/>
            </a:prstGeom>
            <a:noFill/>
          </p:spPr>
          <p:txBody>
            <a:bodyPr wrap="none" rtlCol="0">
              <a:spAutoFit/>
            </a:bodyPr>
            <a:lstStyle/>
            <a:p>
              <a:r>
                <a:rPr lang="de-DE" sz="4400" b="1" dirty="0" smtClean="0"/>
                <a:t>K</a:t>
              </a:r>
              <a:endParaRPr lang="de-DE" sz="4400" b="1" dirty="0"/>
            </a:p>
          </p:txBody>
        </p:sp>
        <p:sp>
          <p:nvSpPr>
            <p:cNvPr id="114" name="Textfeld 113"/>
            <p:cNvSpPr txBox="1"/>
            <p:nvPr/>
          </p:nvSpPr>
          <p:spPr>
            <a:xfrm>
              <a:off x="3275856" y="3140968"/>
              <a:ext cx="529312" cy="769441"/>
            </a:xfrm>
            <a:prstGeom prst="rect">
              <a:avLst/>
            </a:prstGeom>
            <a:noFill/>
          </p:spPr>
          <p:txBody>
            <a:bodyPr wrap="none" rtlCol="0">
              <a:spAutoFit/>
            </a:bodyPr>
            <a:lstStyle/>
            <a:p>
              <a:r>
                <a:rPr lang="de-DE" sz="4400" b="1" dirty="0" smtClean="0">
                  <a:solidFill>
                    <a:srgbClr val="FF0000"/>
                  </a:solidFill>
                  <a:latin typeface="Arial" pitchFamily="34" charset="0"/>
                  <a:cs typeface="Arial" pitchFamily="34" charset="0"/>
                </a:rPr>
                <a:t>?</a:t>
              </a:r>
              <a:endParaRPr lang="de-DE" sz="4400" dirty="0">
                <a:solidFill>
                  <a:srgbClr val="FF0000"/>
                </a:solidFill>
                <a:latin typeface="Arial" pitchFamily="34" charset="0"/>
                <a:cs typeface="Arial" pitchFamily="34" charset="0"/>
              </a:endParaRPr>
            </a:p>
          </p:txBody>
        </p:sp>
        <p:sp>
          <p:nvSpPr>
            <p:cNvPr id="115" name="Textfeld 114"/>
            <p:cNvSpPr txBox="1"/>
            <p:nvPr/>
          </p:nvSpPr>
          <p:spPr>
            <a:xfrm>
              <a:off x="5148064" y="3140968"/>
              <a:ext cx="529312" cy="769441"/>
            </a:xfrm>
            <a:prstGeom prst="rect">
              <a:avLst/>
            </a:prstGeom>
            <a:noFill/>
          </p:spPr>
          <p:txBody>
            <a:bodyPr wrap="none" rtlCol="0">
              <a:spAutoFit/>
            </a:bodyPr>
            <a:lstStyle/>
            <a:p>
              <a:r>
                <a:rPr lang="de-DE" sz="4400" b="1" dirty="0" smtClean="0">
                  <a:solidFill>
                    <a:srgbClr val="CD03A7"/>
                  </a:solidFill>
                </a:rPr>
                <a:t>?</a:t>
              </a:r>
              <a:endParaRPr lang="de-DE" sz="4400" dirty="0">
                <a:solidFill>
                  <a:srgbClr val="CD03A7"/>
                </a:solidFill>
              </a:endParaRPr>
            </a:p>
          </p:txBody>
        </p:sp>
        <p:sp>
          <p:nvSpPr>
            <p:cNvPr id="116" name="Textfeld 115"/>
            <p:cNvSpPr txBox="1"/>
            <p:nvPr/>
          </p:nvSpPr>
          <p:spPr>
            <a:xfrm>
              <a:off x="3851920" y="3501008"/>
              <a:ext cx="529312" cy="769441"/>
            </a:xfrm>
            <a:prstGeom prst="rect">
              <a:avLst/>
            </a:prstGeom>
            <a:noFill/>
          </p:spPr>
          <p:txBody>
            <a:bodyPr wrap="none" rtlCol="0">
              <a:spAutoFit/>
            </a:bodyPr>
            <a:lstStyle/>
            <a:p>
              <a:r>
                <a:rPr lang="de-DE" sz="4400" b="1" dirty="0" smtClean="0">
                  <a:solidFill>
                    <a:srgbClr val="00B0F0"/>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00B0F0"/>
                </a:solidFill>
                <a:effectLst>
                  <a:outerShdw blurRad="38100" dist="38100" dir="2700000" algn="tl">
                    <a:srgbClr val="000000">
                      <a:alpha val="43137"/>
                    </a:srgbClr>
                  </a:outerShdw>
                </a:effectLst>
                <a:latin typeface="Arial" pitchFamily="34" charset="0"/>
                <a:cs typeface="Arial" pitchFamily="34" charset="0"/>
              </a:endParaRPr>
            </a:p>
          </p:txBody>
        </p:sp>
        <p:sp>
          <p:nvSpPr>
            <p:cNvPr id="117" name="Abgerundetes Rechteck 116"/>
            <p:cNvSpPr/>
            <p:nvPr/>
          </p:nvSpPr>
          <p:spPr>
            <a:xfrm>
              <a:off x="327585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8" name="Abgerundetes Rechteck 117"/>
            <p:cNvSpPr/>
            <p:nvPr/>
          </p:nvSpPr>
          <p:spPr>
            <a:xfrm>
              <a:off x="370790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9" name="Abgerundetes Rechteck 118"/>
            <p:cNvSpPr/>
            <p:nvPr/>
          </p:nvSpPr>
          <p:spPr>
            <a:xfrm>
              <a:off x="413995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0" name="Abgerundetes Rechteck 119"/>
            <p:cNvSpPr/>
            <p:nvPr/>
          </p:nvSpPr>
          <p:spPr>
            <a:xfrm>
              <a:off x="457200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1" name="Abgerundetes Rechteck 120"/>
            <p:cNvSpPr/>
            <p:nvPr/>
          </p:nvSpPr>
          <p:spPr>
            <a:xfrm>
              <a:off x="500404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2" name="Abgerundetes Rechteck 121"/>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6 </a:t>
              </a:r>
              <a:endParaRPr lang="de-DE" sz="1000" b="1" dirty="0">
                <a:solidFill>
                  <a:schemeClr val="tx1"/>
                </a:solidFill>
                <a:latin typeface="Arial" pitchFamily="34" charset="0"/>
                <a:cs typeface="Arial" pitchFamily="34" charset="0"/>
              </a:endParaRPr>
            </a:p>
          </p:txBody>
        </p:sp>
      </p:grpSp>
      <p:grpSp>
        <p:nvGrpSpPr>
          <p:cNvPr id="147" name="Gruppieren 146"/>
          <p:cNvGrpSpPr/>
          <p:nvPr/>
        </p:nvGrpSpPr>
        <p:grpSpPr>
          <a:xfrm>
            <a:off x="467544" y="4293096"/>
            <a:ext cx="3572089" cy="2339881"/>
            <a:chOff x="2411760" y="2780928"/>
            <a:chExt cx="3572089" cy="2339881"/>
          </a:xfrm>
        </p:grpSpPr>
        <p:grpSp>
          <p:nvGrpSpPr>
            <p:cNvPr id="148" name="Gruppieren 99"/>
            <p:cNvGrpSpPr/>
            <p:nvPr/>
          </p:nvGrpSpPr>
          <p:grpSpPr>
            <a:xfrm>
              <a:off x="2411760" y="2780928"/>
              <a:ext cx="3572089" cy="2339881"/>
              <a:chOff x="2411760" y="2780928"/>
              <a:chExt cx="3572089" cy="2339881"/>
            </a:xfrm>
          </p:grpSpPr>
          <p:sp>
            <p:nvSpPr>
              <p:cNvPr id="150" name="Abgerundetes Rechteck 149"/>
              <p:cNvSpPr/>
              <p:nvPr/>
            </p:nvSpPr>
            <p:spPr>
              <a:xfrm>
                <a:off x="3347864" y="4365104"/>
                <a:ext cx="2016224"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2411760" y="3068960"/>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63</a:t>
                </a:r>
                <a:endParaRPr lang="de-DE" b="1" dirty="0">
                  <a:latin typeface="Arial" pitchFamily="34" charset="0"/>
                  <a:cs typeface="Arial" pitchFamily="34" charset="0"/>
                </a:endParaRPr>
              </a:p>
            </p:txBody>
          </p:sp>
          <p:grpSp>
            <p:nvGrpSpPr>
              <p:cNvPr id="152" name="Gruppieren 397"/>
              <p:cNvGrpSpPr/>
              <p:nvPr/>
            </p:nvGrpSpPr>
            <p:grpSpPr>
              <a:xfrm>
                <a:off x="2802864" y="2780928"/>
                <a:ext cx="3180985" cy="1656184"/>
                <a:chOff x="5148497" y="1412776"/>
                <a:chExt cx="2964528" cy="1554490"/>
              </a:xfrm>
            </p:grpSpPr>
            <p:grpSp>
              <p:nvGrpSpPr>
                <p:cNvPr id="168"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82" name="Ellipse 18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3" name="Ellipse 18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4" name="Ellipse 18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5" name="Ellipse 18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6" name="Ellipse 18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7" name="Ellipse 18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8" name="Ellipse 18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9" name="Ellipse 18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0" name="Ellipse 18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1" name="Ellipse 19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2" name="Ellipse 19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69"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70" name="Ellipse 169"/>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1" name="Ellipse 170"/>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2" name="Ellipse 171"/>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3" name="Ellipse 172"/>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4" name="Ellipse 173"/>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5" name="Ellipse 174"/>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7" name="Ellipse 17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8" name="Ellipse 17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9" name="Ellipse 17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0" name="Ellipse 17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1" name="Ellipse 18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53" name="Textfeld 152"/>
              <p:cNvSpPr txBox="1"/>
              <p:nvPr/>
            </p:nvSpPr>
            <p:spPr>
              <a:xfrm>
                <a:off x="3387265" y="4342166"/>
                <a:ext cx="1976823" cy="461665"/>
              </a:xfrm>
              <a:prstGeom prst="rect">
                <a:avLst/>
              </a:prstGeom>
              <a:noFill/>
            </p:spPr>
            <p:txBody>
              <a:bodyPr wrap="none" rtlCol="0">
                <a:spAutoFit/>
              </a:bodyPr>
              <a:lstStyle/>
              <a:p>
                <a:r>
                  <a:rPr lang="de-DE" sz="2000" dirty="0" smtClean="0"/>
                  <a:t>?+?+?+?  =  </a:t>
                </a:r>
                <a:r>
                  <a:rPr lang="de-DE" sz="2400" b="1" dirty="0" smtClean="0"/>
                  <a:t>75</a:t>
                </a:r>
                <a:endParaRPr lang="de-DE" sz="2400" b="1" dirty="0"/>
              </a:p>
            </p:txBody>
          </p:sp>
          <p:sp>
            <p:nvSpPr>
              <p:cNvPr id="154" name="Textfeld 153"/>
              <p:cNvSpPr txBox="1"/>
              <p:nvPr/>
            </p:nvSpPr>
            <p:spPr>
              <a:xfrm>
                <a:off x="4139952" y="3068960"/>
                <a:ext cx="583814" cy="707886"/>
              </a:xfrm>
              <a:prstGeom prst="rect">
                <a:avLst/>
              </a:prstGeom>
              <a:noFill/>
            </p:spPr>
            <p:txBody>
              <a:bodyPr wrap="none" rtlCol="0">
                <a:spAutoFit/>
              </a:bodyPr>
              <a:lstStyle/>
              <a:p>
                <a:r>
                  <a:rPr lang="de-DE" sz="4000" b="1" dirty="0" smtClean="0"/>
                  <a:t>O</a:t>
                </a:r>
                <a:endParaRPr lang="de-DE" sz="4000" b="1" dirty="0"/>
              </a:p>
            </p:txBody>
          </p:sp>
          <p:sp>
            <p:nvSpPr>
              <p:cNvPr id="155" name="Textfeld 154"/>
              <p:cNvSpPr txBox="1"/>
              <p:nvPr/>
            </p:nvSpPr>
            <p:spPr>
              <a:xfrm>
                <a:off x="4499992" y="3429000"/>
                <a:ext cx="526106" cy="707886"/>
              </a:xfrm>
              <a:prstGeom prst="rect">
                <a:avLst/>
              </a:prstGeom>
              <a:noFill/>
            </p:spPr>
            <p:txBody>
              <a:bodyPr wrap="none" rtlCol="0">
                <a:spAutoFit/>
              </a:bodyPr>
              <a:lstStyle/>
              <a:p>
                <a:r>
                  <a:rPr lang="de-DE" sz="4000" b="1" dirty="0" smtClean="0"/>
                  <a:t>E</a:t>
                </a:r>
                <a:endParaRPr lang="de-DE" sz="4000" b="1" dirty="0"/>
              </a:p>
            </p:txBody>
          </p:sp>
          <p:sp>
            <p:nvSpPr>
              <p:cNvPr id="156" name="Textfeld 155"/>
              <p:cNvSpPr txBox="1"/>
              <p:nvPr/>
            </p:nvSpPr>
            <p:spPr>
              <a:xfrm>
                <a:off x="3563888" y="2865130"/>
                <a:ext cx="561372" cy="830997"/>
              </a:xfrm>
              <a:prstGeom prst="rect">
                <a:avLst/>
              </a:prstGeom>
              <a:noFill/>
            </p:spPr>
            <p:txBody>
              <a:bodyPr wrap="none" rtlCol="0">
                <a:spAutoFit/>
              </a:bodyPr>
              <a:lstStyle/>
              <a:p>
                <a:r>
                  <a:rPr lang="de-DE" sz="4800" b="1" dirty="0" smtClean="0">
                    <a:solidFill>
                      <a:schemeClr val="accent6">
                        <a:lumMod val="75000"/>
                      </a:schemeClr>
                    </a:solidFill>
                    <a:effectLst>
                      <a:outerShdw blurRad="38100" dist="38100" dir="2700000" algn="tl">
                        <a:srgbClr val="000000">
                          <a:alpha val="43137"/>
                        </a:srgbClr>
                      </a:outerShdw>
                    </a:effectLst>
                    <a:latin typeface="Arial" pitchFamily="34" charset="0"/>
                    <a:cs typeface="Arial" pitchFamily="34" charset="0"/>
                  </a:rPr>
                  <a:t>?</a:t>
                </a:r>
                <a:endParaRPr lang="de-DE" sz="4800" dirty="0">
                  <a:solidFill>
                    <a:schemeClr val="accent6">
                      <a:lumMod val="75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157" name="Textfeld 156"/>
              <p:cNvSpPr txBox="1"/>
              <p:nvPr/>
            </p:nvSpPr>
            <p:spPr>
              <a:xfrm>
                <a:off x="4814775" y="2828428"/>
                <a:ext cx="561372" cy="830997"/>
              </a:xfrm>
              <a:prstGeom prst="rect">
                <a:avLst/>
              </a:prstGeom>
              <a:noFill/>
            </p:spPr>
            <p:txBody>
              <a:bodyPr wrap="none" rtlCol="0">
                <a:spAutoFit/>
              </a:bodyPr>
              <a:lstStyle/>
              <a:p>
                <a:r>
                  <a:rPr lang="de-DE" sz="4800" b="1" dirty="0" smtClean="0">
                    <a:solidFill>
                      <a:srgbClr val="00CC00"/>
                    </a:solidFill>
                    <a:effectLst>
                      <a:outerShdw blurRad="38100" dist="38100" dir="2700000" algn="tl">
                        <a:srgbClr val="000000">
                          <a:alpha val="43137"/>
                        </a:srgbClr>
                      </a:outerShdw>
                    </a:effectLst>
                  </a:rPr>
                  <a:t>?</a:t>
                </a:r>
                <a:endParaRPr lang="de-DE" sz="4800" dirty="0">
                  <a:solidFill>
                    <a:srgbClr val="00CC00"/>
                  </a:solidFill>
                  <a:effectLst>
                    <a:outerShdw blurRad="38100" dist="38100" dir="2700000" algn="tl">
                      <a:srgbClr val="000000">
                        <a:alpha val="43137"/>
                      </a:srgbClr>
                    </a:outerShdw>
                  </a:effectLst>
                </a:endParaRPr>
              </a:p>
            </p:txBody>
          </p:sp>
          <p:sp>
            <p:nvSpPr>
              <p:cNvPr id="158" name="Abgerundetes Rechteck 157"/>
              <p:cNvSpPr/>
              <p:nvPr/>
            </p:nvSpPr>
            <p:spPr>
              <a:xfrm>
                <a:off x="2832691"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9" name="Abgerundetes Rechteck 158"/>
              <p:cNvSpPr/>
              <p:nvPr/>
            </p:nvSpPr>
            <p:spPr>
              <a:xfrm>
                <a:off x="3264739"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0" name="Abgerundetes Rechteck 159"/>
              <p:cNvSpPr/>
              <p:nvPr/>
            </p:nvSpPr>
            <p:spPr>
              <a:xfrm>
                <a:off x="3696787"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1" name="Abgerundetes Rechteck 160"/>
              <p:cNvSpPr/>
              <p:nvPr/>
            </p:nvSpPr>
            <p:spPr>
              <a:xfrm>
                <a:off x="4128835"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2" name="Abgerundetes Rechteck 161"/>
              <p:cNvSpPr/>
              <p:nvPr/>
            </p:nvSpPr>
            <p:spPr>
              <a:xfrm>
                <a:off x="4560883"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3" name="Abgerundetes Rechteck 162"/>
              <p:cNvSpPr/>
              <p:nvPr/>
            </p:nvSpPr>
            <p:spPr>
              <a:xfrm>
                <a:off x="4992931"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4" name="Textfeld 163"/>
              <p:cNvSpPr txBox="1"/>
              <p:nvPr/>
            </p:nvSpPr>
            <p:spPr>
              <a:xfrm>
                <a:off x="5148064" y="3429000"/>
                <a:ext cx="561372" cy="830997"/>
              </a:xfrm>
              <a:prstGeom prst="rect">
                <a:avLst/>
              </a:prstGeom>
              <a:noFill/>
            </p:spPr>
            <p:txBody>
              <a:bodyPr wrap="none" rtlCol="0">
                <a:spAutoFit/>
              </a:bodyPr>
              <a:lstStyle/>
              <a:p>
                <a:r>
                  <a:rPr lang="de-DE" sz="4800" b="1" dirty="0" smtClean="0">
                    <a:solidFill>
                      <a:srgbClr val="0070C0"/>
                    </a:solidFill>
                  </a:rPr>
                  <a:t>?</a:t>
                </a:r>
                <a:endParaRPr lang="de-DE" sz="4800" dirty="0">
                  <a:solidFill>
                    <a:srgbClr val="0070C0"/>
                  </a:solidFill>
                </a:endParaRPr>
              </a:p>
            </p:txBody>
          </p:sp>
          <p:sp>
            <p:nvSpPr>
              <p:cNvPr id="165" name="Textfeld 164"/>
              <p:cNvSpPr txBox="1"/>
              <p:nvPr/>
            </p:nvSpPr>
            <p:spPr>
              <a:xfrm>
                <a:off x="3884626" y="3429000"/>
                <a:ext cx="327334" cy="707886"/>
              </a:xfrm>
              <a:prstGeom prst="rect">
                <a:avLst/>
              </a:prstGeom>
              <a:noFill/>
            </p:spPr>
            <p:txBody>
              <a:bodyPr wrap="none" rtlCol="0">
                <a:spAutoFit/>
              </a:bodyPr>
              <a:lstStyle/>
              <a:p>
                <a:r>
                  <a:rPr lang="de-DE" sz="4000" b="1" dirty="0" smtClean="0"/>
                  <a:t>I</a:t>
                </a:r>
                <a:endParaRPr lang="de-DE" sz="4000" b="1" dirty="0"/>
              </a:p>
            </p:txBody>
          </p:sp>
          <p:sp>
            <p:nvSpPr>
              <p:cNvPr id="166" name="Abgerundetes Rechteck 165"/>
              <p:cNvSpPr/>
              <p:nvPr/>
            </p:nvSpPr>
            <p:spPr>
              <a:xfrm>
                <a:off x="5442173"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7" name="Textfeld 166"/>
              <p:cNvSpPr txBox="1"/>
              <p:nvPr/>
            </p:nvSpPr>
            <p:spPr>
              <a:xfrm>
                <a:off x="3203848" y="3429000"/>
                <a:ext cx="561372" cy="830997"/>
              </a:xfrm>
              <a:prstGeom prst="rect">
                <a:avLst/>
              </a:prstGeom>
              <a:noFill/>
            </p:spPr>
            <p:txBody>
              <a:bodyPr wrap="none" rtlCol="0">
                <a:spAutoFit/>
              </a:bodyPr>
              <a:lstStyle/>
              <a:p>
                <a:r>
                  <a:rPr lang="de-DE" sz="4800" b="1" dirty="0" smtClean="0">
                    <a:solidFill>
                      <a:srgbClr val="CD03A7"/>
                    </a:solidFill>
                  </a:rPr>
                  <a:t>?</a:t>
                </a:r>
                <a:endParaRPr lang="de-DE" sz="4800" dirty="0">
                  <a:solidFill>
                    <a:srgbClr val="CD03A7"/>
                  </a:solidFill>
                </a:endParaRPr>
              </a:p>
            </p:txBody>
          </p:sp>
        </p:grpSp>
        <p:sp>
          <p:nvSpPr>
            <p:cNvPr id="149" name="Abgerundetes Rechteck 148"/>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8 </a:t>
              </a:r>
              <a:endParaRPr lang="de-DE" sz="1000" b="1" dirty="0">
                <a:solidFill>
                  <a:schemeClr val="tx1"/>
                </a:solidFill>
                <a:latin typeface="Arial" pitchFamily="34" charset="0"/>
                <a:cs typeface="Arial" pitchFamily="34" charset="0"/>
              </a:endParaRPr>
            </a:p>
          </p:txBody>
        </p:sp>
      </p:grpSp>
      <p:sp>
        <p:nvSpPr>
          <p:cNvPr id="194" name="Textfeld 193"/>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061-063</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graphicFrame>
        <p:nvGraphicFramePr>
          <p:cNvPr id="499" name="Tabelle 498"/>
          <p:cNvGraphicFramePr>
            <a:graphicFrameLocks noGrp="1"/>
          </p:cNvGraphicFramePr>
          <p:nvPr/>
        </p:nvGraphicFramePr>
        <p:xfrm>
          <a:off x="1115630" y="812962"/>
          <a:ext cx="7200900" cy="31178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311782">
                <a:tc>
                  <a:txBody>
                    <a:bodyPr/>
                    <a:lstStyle/>
                    <a:p>
                      <a:pPr algn="ctr" fontAlgn="b"/>
                      <a:r>
                        <a:rPr lang="de-DE" sz="1600" b="1"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500" name="Textfeld 499"/>
          <p:cNvSpPr txBox="1"/>
          <p:nvPr/>
        </p:nvSpPr>
        <p:spPr>
          <a:xfrm>
            <a:off x="971600" y="1124744"/>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24744"/>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215" name="Tabelle 214"/>
          <p:cNvGraphicFramePr>
            <a:graphicFrameLocks noGrp="1"/>
          </p:cNvGraphicFramePr>
          <p:nvPr/>
        </p:nvGraphicFramePr>
        <p:xfrm>
          <a:off x="1121260" y="536047"/>
          <a:ext cx="7195170" cy="272792"/>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72792">
                <a:tc>
                  <a:txBody>
                    <a:bodyPr/>
                    <a:lstStyle/>
                    <a:p>
                      <a:pPr algn="ctr" fontAlgn="b"/>
                      <a:r>
                        <a:rPr lang="de-DE" sz="1400" b="1"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pSp>
        <p:nvGrpSpPr>
          <p:cNvPr id="68" name="Gruppieren 67"/>
          <p:cNvGrpSpPr/>
          <p:nvPr/>
        </p:nvGrpSpPr>
        <p:grpSpPr>
          <a:xfrm>
            <a:off x="395536" y="1556792"/>
            <a:ext cx="3572089" cy="2339881"/>
            <a:chOff x="2411760" y="2780928"/>
            <a:chExt cx="3572089" cy="2339881"/>
          </a:xfrm>
        </p:grpSpPr>
        <p:grpSp>
          <p:nvGrpSpPr>
            <p:cNvPr id="4" name="Gruppieren 99"/>
            <p:cNvGrpSpPr/>
            <p:nvPr/>
          </p:nvGrpSpPr>
          <p:grpSpPr>
            <a:xfrm>
              <a:off x="2411760" y="2780928"/>
              <a:ext cx="3572089" cy="2339881"/>
              <a:chOff x="2411760" y="2780928"/>
              <a:chExt cx="3572089" cy="2339881"/>
            </a:xfrm>
          </p:grpSpPr>
          <p:sp>
            <p:nvSpPr>
              <p:cNvPr id="176" name="Abgerundetes Rechteck 175"/>
              <p:cNvSpPr/>
              <p:nvPr/>
            </p:nvSpPr>
            <p:spPr>
              <a:xfrm>
                <a:off x="3347864" y="4365104"/>
                <a:ext cx="2016224"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1" name="Ellipse 300"/>
              <p:cNvSpPr/>
              <p:nvPr/>
            </p:nvSpPr>
            <p:spPr>
              <a:xfrm>
                <a:off x="2411760" y="3068960"/>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64</a:t>
                </a:r>
                <a:endParaRPr lang="de-DE" b="1" dirty="0">
                  <a:latin typeface="Arial" pitchFamily="34" charset="0"/>
                  <a:cs typeface="Arial" pitchFamily="34" charset="0"/>
                </a:endParaRPr>
              </a:p>
            </p:txBody>
          </p:sp>
          <p:grpSp>
            <p:nvGrpSpPr>
              <p:cNvPr id="5" name="Gruppieren 397"/>
              <p:cNvGrpSpPr/>
              <p:nvPr/>
            </p:nvGrpSpPr>
            <p:grpSpPr>
              <a:xfrm>
                <a:off x="2802864" y="2780928"/>
                <a:ext cx="3180985" cy="1656184"/>
                <a:chOff x="5148497" y="1412776"/>
                <a:chExt cx="2964528" cy="1554490"/>
              </a:xfrm>
            </p:grpSpPr>
            <p:grpSp>
              <p:nvGrpSpPr>
                <p:cNvPr id="6"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387265" y="4342166"/>
                <a:ext cx="1976823" cy="461665"/>
              </a:xfrm>
              <a:prstGeom prst="rect">
                <a:avLst/>
              </a:prstGeom>
              <a:noFill/>
            </p:spPr>
            <p:txBody>
              <a:bodyPr wrap="none" rtlCol="0">
                <a:spAutoFit/>
              </a:bodyPr>
              <a:lstStyle/>
              <a:p>
                <a:r>
                  <a:rPr lang="de-DE" sz="2000" dirty="0" smtClean="0"/>
                  <a:t>?+?+?+?  =  </a:t>
                </a:r>
                <a:r>
                  <a:rPr lang="de-DE" sz="2400" b="1" dirty="0" smtClean="0"/>
                  <a:t>63</a:t>
                </a:r>
                <a:endParaRPr lang="de-DE" sz="2400" b="1" dirty="0"/>
              </a:p>
            </p:txBody>
          </p:sp>
          <p:sp>
            <p:nvSpPr>
              <p:cNvPr id="300" name="Textfeld 299"/>
              <p:cNvSpPr txBox="1"/>
              <p:nvPr/>
            </p:nvSpPr>
            <p:spPr>
              <a:xfrm>
                <a:off x="4104327" y="3631952"/>
                <a:ext cx="583814" cy="707886"/>
              </a:xfrm>
              <a:prstGeom prst="rect">
                <a:avLst/>
              </a:prstGeom>
              <a:noFill/>
            </p:spPr>
            <p:txBody>
              <a:bodyPr wrap="none" rtlCol="0">
                <a:spAutoFit/>
              </a:bodyPr>
              <a:lstStyle/>
              <a:p>
                <a:r>
                  <a:rPr lang="de-DE" sz="4000" b="1" dirty="0" smtClean="0"/>
                  <a:t>O</a:t>
                </a:r>
                <a:endParaRPr lang="de-DE" sz="4000" b="1" dirty="0"/>
              </a:p>
            </p:txBody>
          </p:sp>
          <p:sp>
            <p:nvSpPr>
              <p:cNvPr id="305" name="Textfeld 304"/>
              <p:cNvSpPr txBox="1"/>
              <p:nvPr/>
            </p:nvSpPr>
            <p:spPr>
              <a:xfrm>
                <a:off x="4499992" y="3212976"/>
                <a:ext cx="526106" cy="707886"/>
              </a:xfrm>
              <a:prstGeom prst="rect">
                <a:avLst/>
              </a:prstGeom>
              <a:noFill/>
            </p:spPr>
            <p:txBody>
              <a:bodyPr wrap="none" rtlCol="0">
                <a:spAutoFit/>
              </a:bodyPr>
              <a:lstStyle/>
              <a:p>
                <a:r>
                  <a:rPr lang="de-DE" sz="4000" b="1" dirty="0" smtClean="0"/>
                  <a:t>E</a:t>
                </a:r>
                <a:endParaRPr lang="de-DE" sz="4000" b="1" dirty="0"/>
              </a:p>
            </p:txBody>
          </p:sp>
          <p:sp>
            <p:nvSpPr>
              <p:cNvPr id="520" name="Textfeld 519"/>
              <p:cNvSpPr txBox="1"/>
              <p:nvPr/>
            </p:nvSpPr>
            <p:spPr>
              <a:xfrm>
                <a:off x="3419872" y="2865130"/>
                <a:ext cx="561372" cy="830997"/>
              </a:xfrm>
              <a:prstGeom prst="rect">
                <a:avLst/>
              </a:prstGeom>
              <a:noFill/>
            </p:spPr>
            <p:txBody>
              <a:bodyPr wrap="none" rtlCol="0">
                <a:spAutoFit/>
              </a:bodyPr>
              <a:lstStyle/>
              <a:p>
                <a:r>
                  <a:rPr lang="de-DE" sz="4800" b="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a:t>
                </a:r>
                <a:endParaRPr lang="de-DE" sz="4800" dirty="0">
                  <a:solidFill>
                    <a:srgbClr val="FFFF00"/>
                  </a:solidFill>
                  <a:effectLst>
                    <a:outerShdw blurRad="38100" dist="38100" dir="2700000" algn="tl">
                      <a:srgbClr val="000000">
                        <a:alpha val="43137"/>
                      </a:srgbClr>
                    </a:outerShdw>
                  </a:effectLst>
                  <a:latin typeface="Arial" pitchFamily="34" charset="0"/>
                  <a:cs typeface="Arial" pitchFamily="34" charset="0"/>
                </a:endParaRPr>
              </a:p>
            </p:txBody>
          </p:sp>
          <p:sp>
            <p:nvSpPr>
              <p:cNvPr id="521" name="Textfeld 520"/>
              <p:cNvSpPr txBox="1"/>
              <p:nvPr/>
            </p:nvSpPr>
            <p:spPr>
              <a:xfrm>
                <a:off x="4814775" y="2828428"/>
                <a:ext cx="561372" cy="830997"/>
              </a:xfrm>
              <a:prstGeom prst="rect">
                <a:avLst/>
              </a:prstGeom>
              <a:noFill/>
            </p:spPr>
            <p:txBody>
              <a:bodyPr wrap="none" rtlCol="0">
                <a:spAutoFit/>
              </a:bodyPr>
              <a:lstStyle/>
              <a:p>
                <a:r>
                  <a:rPr lang="de-DE" sz="4800" b="1" dirty="0" smtClean="0">
                    <a:solidFill>
                      <a:srgbClr val="00CC00"/>
                    </a:solidFill>
                    <a:effectLst>
                      <a:outerShdw blurRad="38100" dist="38100" dir="2700000" algn="tl">
                        <a:srgbClr val="000000">
                          <a:alpha val="43137"/>
                        </a:srgbClr>
                      </a:outerShdw>
                    </a:effectLst>
                  </a:rPr>
                  <a:t>?</a:t>
                </a:r>
                <a:endParaRPr lang="de-DE" sz="4800" dirty="0">
                  <a:solidFill>
                    <a:srgbClr val="00CC00"/>
                  </a:solidFill>
                  <a:effectLst>
                    <a:outerShdw blurRad="38100" dist="38100" dir="2700000" algn="tl">
                      <a:srgbClr val="000000">
                        <a:alpha val="43137"/>
                      </a:srgbClr>
                    </a:outerShdw>
                  </a:effectLst>
                </a:endParaRPr>
              </a:p>
            </p:txBody>
          </p:sp>
          <p:sp>
            <p:nvSpPr>
              <p:cNvPr id="187" name="Abgerundetes Rechteck 186"/>
              <p:cNvSpPr/>
              <p:nvPr/>
            </p:nvSpPr>
            <p:spPr>
              <a:xfrm>
                <a:off x="2832691"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8" name="Abgerundetes Rechteck 187"/>
              <p:cNvSpPr/>
              <p:nvPr/>
            </p:nvSpPr>
            <p:spPr>
              <a:xfrm>
                <a:off x="3264739"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9" name="Abgerundetes Rechteck 188"/>
              <p:cNvSpPr/>
              <p:nvPr/>
            </p:nvSpPr>
            <p:spPr>
              <a:xfrm>
                <a:off x="3696787"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0" name="Abgerundetes Rechteck 189"/>
              <p:cNvSpPr/>
              <p:nvPr/>
            </p:nvSpPr>
            <p:spPr>
              <a:xfrm>
                <a:off x="4128835"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1" name="Abgerundetes Rechteck 190"/>
              <p:cNvSpPr/>
              <p:nvPr/>
            </p:nvSpPr>
            <p:spPr>
              <a:xfrm>
                <a:off x="4560883"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2" name="Abgerundetes Rechteck 191"/>
              <p:cNvSpPr/>
              <p:nvPr/>
            </p:nvSpPr>
            <p:spPr>
              <a:xfrm>
                <a:off x="4992931"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5" name="Textfeld 204"/>
              <p:cNvSpPr txBox="1"/>
              <p:nvPr/>
            </p:nvSpPr>
            <p:spPr>
              <a:xfrm>
                <a:off x="5148064" y="3429000"/>
                <a:ext cx="561372" cy="830997"/>
              </a:xfrm>
              <a:prstGeom prst="rect">
                <a:avLst/>
              </a:prstGeom>
              <a:noFill/>
            </p:spPr>
            <p:txBody>
              <a:bodyPr wrap="none" rtlCol="0">
                <a:spAutoFit/>
              </a:bodyPr>
              <a:lstStyle/>
              <a:p>
                <a:r>
                  <a:rPr lang="de-DE" sz="4800" b="1" dirty="0" smtClean="0">
                    <a:solidFill>
                      <a:srgbClr val="002060"/>
                    </a:solidFill>
                    <a:effectLst>
                      <a:outerShdw blurRad="38100" dist="38100" dir="2700000" algn="tl">
                        <a:srgbClr val="000000">
                          <a:alpha val="43137"/>
                        </a:srgbClr>
                      </a:outerShdw>
                    </a:effectLst>
                  </a:rPr>
                  <a:t>?</a:t>
                </a:r>
                <a:endParaRPr lang="de-DE" sz="4800" dirty="0">
                  <a:solidFill>
                    <a:srgbClr val="002060"/>
                  </a:solidFill>
                  <a:effectLst>
                    <a:outerShdw blurRad="38100" dist="38100" dir="2700000" algn="tl">
                      <a:srgbClr val="000000">
                        <a:alpha val="43137"/>
                      </a:srgbClr>
                    </a:outerShdw>
                  </a:effectLst>
                </a:endParaRPr>
              </a:p>
            </p:txBody>
          </p:sp>
          <p:sp>
            <p:nvSpPr>
              <p:cNvPr id="207" name="Textfeld 206"/>
              <p:cNvSpPr txBox="1"/>
              <p:nvPr/>
            </p:nvSpPr>
            <p:spPr>
              <a:xfrm>
                <a:off x="3884626" y="3212976"/>
                <a:ext cx="327334" cy="707886"/>
              </a:xfrm>
              <a:prstGeom prst="rect">
                <a:avLst/>
              </a:prstGeom>
              <a:noFill/>
            </p:spPr>
            <p:txBody>
              <a:bodyPr wrap="none" rtlCol="0">
                <a:spAutoFit/>
              </a:bodyPr>
              <a:lstStyle/>
              <a:p>
                <a:r>
                  <a:rPr lang="de-DE" sz="4000" b="1" dirty="0" smtClean="0"/>
                  <a:t>I</a:t>
                </a:r>
                <a:endParaRPr lang="de-DE" sz="4000" b="1" dirty="0"/>
              </a:p>
            </p:txBody>
          </p:sp>
          <p:sp>
            <p:nvSpPr>
              <p:cNvPr id="67" name="Abgerundetes Rechteck 66"/>
              <p:cNvSpPr/>
              <p:nvPr/>
            </p:nvSpPr>
            <p:spPr>
              <a:xfrm>
                <a:off x="5442173"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1" name="Textfeld 70"/>
              <p:cNvSpPr txBox="1"/>
              <p:nvPr/>
            </p:nvSpPr>
            <p:spPr>
              <a:xfrm>
                <a:off x="3203848" y="3429000"/>
                <a:ext cx="561372" cy="830997"/>
              </a:xfrm>
              <a:prstGeom prst="rect">
                <a:avLst/>
              </a:prstGeom>
              <a:noFill/>
            </p:spPr>
            <p:txBody>
              <a:bodyPr wrap="none" rtlCol="0">
                <a:spAutoFit/>
              </a:bodyPr>
              <a:lstStyle/>
              <a:p>
                <a:r>
                  <a:rPr lang="de-DE" sz="4800" b="1" dirty="0" smtClean="0">
                    <a:solidFill>
                      <a:srgbClr val="CD03A7"/>
                    </a:solidFill>
                    <a:effectLst>
                      <a:outerShdw blurRad="38100" dist="38100" dir="2700000" algn="tl">
                        <a:srgbClr val="000000">
                          <a:alpha val="43137"/>
                        </a:srgbClr>
                      </a:outerShdw>
                    </a:effectLst>
                  </a:rPr>
                  <a:t>?</a:t>
                </a:r>
                <a:endParaRPr lang="de-DE" sz="4800" dirty="0">
                  <a:solidFill>
                    <a:srgbClr val="CD03A7"/>
                  </a:solidFill>
                  <a:effectLst>
                    <a:outerShdw blurRad="38100" dist="38100" dir="2700000" algn="tl">
                      <a:srgbClr val="000000">
                        <a:alpha val="43137"/>
                      </a:srgbClr>
                    </a:outerShdw>
                  </a:effectLst>
                </a:endParaRPr>
              </a:p>
            </p:txBody>
          </p:sp>
        </p:grpSp>
        <p:sp>
          <p:nvSpPr>
            <p:cNvPr id="66" name="Abgerundetes Rechteck 65"/>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8 </a:t>
              </a:r>
              <a:endParaRPr lang="de-DE" sz="1000" b="1" dirty="0">
                <a:solidFill>
                  <a:schemeClr val="tx1"/>
                </a:solidFill>
                <a:latin typeface="Arial" pitchFamily="34" charset="0"/>
                <a:cs typeface="Arial" pitchFamily="34" charset="0"/>
              </a:endParaRPr>
            </a:p>
          </p:txBody>
        </p:sp>
      </p:grpSp>
      <p:grpSp>
        <p:nvGrpSpPr>
          <p:cNvPr id="69" name="Gruppieren 68"/>
          <p:cNvGrpSpPr/>
          <p:nvPr/>
        </p:nvGrpSpPr>
        <p:grpSpPr>
          <a:xfrm>
            <a:off x="5292080" y="2564904"/>
            <a:ext cx="3572089" cy="2339881"/>
            <a:chOff x="2411760" y="2780928"/>
            <a:chExt cx="3572089" cy="2339881"/>
          </a:xfrm>
        </p:grpSpPr>
        <p:grpSp>
          <p:nvGrpSpPr>
            <p:cNvPr id="70" name="Gruppieren 99"/>
            <p:cNvGrpSpPr/>
            <p:nvPr/>
          </p:nvGrpSpPr>
          <p:grpSpPr>
            <a:xfrm>
              <a:off x="2411760" y="2780928"/>
              <a:ext cx="3572089" cy="2339881"/>
              <a:chOff x="2411760" y="2780928"/>
              <a:chExt cx="3572089" cy="2339881"/>
            </a:xfrm>
          </p:grpSpPr>
          <p:sp>
            <p:nvSpPr>
              <p:cNvPr id="73" name="Abgerundetes Rechteck 72"/>
              <p:cNvSpPr/>
              <p:nvPr/>
            </p:nvSpPr>
            <p:spPr>
              <a:xfrm>
                <a:off x="3347864" y="4365104"/>
                <a:ext cx="2016224"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Ellipse 73"/>
              <p:cNvSpPr/>
              <p:nvPr/>
            </p:nvSpPr>
            <p:spPr>
              <a:xfrm>
                <a:off x="2411760" y="3068960"/>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65</a:t>
                </a:r>
                <a:endParaRPr lang="de-DE" b="1" dirty="0">
                  <a:latin typeface="Arial" pitchFamily="34" charset="0"/>
                  <a:cs typeface="Arial" pitchFamily="34" charset="0"/>
                </a:endParaRPr>
              </a:p>
            </p:txBody>
          </p:sp>
          <p:grpSp>
            <p:nvGrpSpPr>
              <p:cNvPr id="75" name="Gruppieren 397"/>
              <p:cNvGrpSpPr/>
              <p:nvPr/>
            </p:nvGrpSpPr>
            <p:grpSpPr>
              <a:xfrm>
                <a:off x="2802864" y="2780928"/>
                <a:ext cx="3180985" cy="1656184"/>
                <a:chOff x="5148497" y="1412776"/>
                <a:chExt cx="2964528" cy="1554490"/>
              </a:xfrm>
            </p:grpSpPr>
            <p:grpSp>
              <p:nvGrpSpPr>
                <p:cNvPr id="91"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4" name="Ellipse 103"/>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2" name="Ellipse 111"/>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3" name="Ellipse 112"/>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4" name="Ellipse 113"/>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92"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93" name="Ellipse 92"/>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8" name="Ellipse 97"/>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6" name="Textfeld 75"/>
              <p:cNvSpPr txBox="1"/>
              <p:nvPr/>
            </p:nvSpPr>
            <p:spPr>
              <a:xfrm>
                <a:off x="3387265" y="4342166"/>
                <a:ext cx="1976823" cy="461665"/>
              </a:xfrm>
              <a:prstGeom prst="rect">
                <a:avLst/>
              </a:prstGeom>
              <a:noFill/>
            </p:spPr>
            <p:txBody>
              <a:bodyPr wrap="none" rtlCol="0">
                <a:spAutoFit/>
              </a:bodyPr>
              <a:lstStyle/>
              <a:p>
                <a:r>
                  <a:rPr lang="de-DE" sz="2000" dirty="0" smtClean="0"/>
                  <a:t>?+?+?+?  =  </a:t>
                </a:r>
                <a:r>
                  <a:rPr lang="de-DE" sz="2400" b="1" dirty="0" smtClean="0"/>
                  <a:t>34</a:t>
                </a:r>
                <a:endParaRPr lang="de-DE" sz="2400" b="1" dirty="0"/>
              </a:p>
            </p:txBody>
          </p:sp>
          <p:sp>
            <p:nvSpPr>
              <p:cNvPr id="77" name="Textfeld 76"/>
              <p:cNvSpPr txBox="1"/>
              <p:nvPr/>
            </p:nvSpPr>
            <p:spPr>
              <a:xfrm>
                <a:off x="4139952" y="2924944"/>
                <a:ext cx="583814" cy="707886"/>
              </a:xfrm>
              <a:prstGeom prst="rect">
                <a:avLst/>
              </a:prstGeom>
              <a:noFill/>
            </p:spPr>
            <p:txBody>
              <a:bodyPr wrap="none" rtlCol="0">
                <a:spAutoFit/>
              </a:bodyPr>
              <a:lstStyle/>
              <a:p>
                <a:r>
                  <a:rPr lang="de-DE" sz="4000" b="1" dirty="0" smtClean="0"/>
                  <a:t>O</a:t>
                </a:r>
                <a:endParaRPr lang="de-DE" sz="4000" b="1" dirty="0"/>
              </a:p>
            </p:txBody>
          </p:sp>
          <p:sp>
            <p:nvSpPr>
              <p:cNvPr id="78" name="Textfeld 77"/>
              <p:cNvSpPr txBox="1"/>
              <p:nvPr/>
            </p:nvSpPr>
            <p:spPr>
              <a:xfrm>
                <a:off x="4283968" y="3429000"/>
                <a:ext cx="526106" cy="707886"/>
              </a:xfrm>
              <a:prstGeom prst="rect">
                <a:avLst/>
              </a:prstGeom>
              <a:noFill/>
            </p:spPr>
            <p:txBody>
              <a:bodyPr wrap="none" rtlCol="0">
                <a:spAutoFit/>
              </a:bodyPr>
              <a:lstStyle/>
              <a:p>
                <a:r>
                  <a:rPr lang="de-DE" sz="4000" b="1" dirty="0" smtClean="0"/>
                  <a:t>E</a:t>
                </a:r>
                <a:endParaRPr lang="de-DE" sz="4000" b="1" dirty="0"/>
              </a:p>
            </p:txBody>
          </p:sp>
          <p:sp>
            <p:nvSpPr>
              <p:cNvPr id="79" name="Textfeld 78"/>
              <p:cNvSpPr txBox="1"/>
              <p:nvPr/>
            </p:nvSpPr>
            <p:spPr>
              <a:xfrm>
                <a:off x="3419872" y="2865130"/>
                <a:ext cx="561372" cy="830997"/>
              </a:xfrm>
              <a:prstGeom prst="rect">
                <a:avLst/>
              </a:prstGeom>
              <a:noFill/>
            </p:spPr>
            <p:txBody>
              <a:bodyPr wrap="none" rtlCol="0">
                <a:spAutoFit/>
              </a:bodyPr>
              <a:lstStyle/>
              <a:p>
                <a:r>
                  <a:rPr lang="de-DE" sz="4800" b="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a:t>
                </a:r>
                <a:endParaRPr lang="de-DE" sz="4800" dirty="0">
                  <a:solidFill>
                    <a:srgbClr val="FFFF00"/>
                  </a:solidFill>
                  <a:effectLst>
                    <a:outerShdw blurRad="38100" dist="38100" dir="2700000" algn="tl">
                      <a:srgbClr val="000000">
                        <a:alpha val="43137"/>
                      </a:srgbClr>
                    </a:outerShdw>
                  </a:effectLst>
                  <a:latin typeface="Arial" pitchFamily="34" charset="0"/>
                  <a:cs typeface="Arial" pitchFamily="34" charset="0"/>
                </a:endParaRPr>
              </a:p>
            </p:txBody>
          </p:sp>
          <p:sp>
            <p:nvSpPr>
              <p:cNvPr id="80" name="Textfeld 79"/>
              <p:cNvSpPr txBox="1"/>
              <p:nvPr/>
            </p:nvSpPr>
            <p:spPr>
              <a:xfrm>
                <a:off x="3131840" y="3356992"/>
                <a:ext cx="561372" cy="830997"/>
              </a:xfrm>
              <a:prstGeom prst="rect">
                <a:avLst/>
              </a:prstGeom>
              <a:noFill/>
            </p:spPr>
            <p:txBody>
              <a:bodyPr wrap="none" rtlCol="0">
                <a:spAutoFit/>
              </a:bodyPr>
              <a:lstStyle/>
              <a:p>
                <a:r>
                  <a:rPr lang="de-DE" sz="4800" b="1" dirty="0" smtClean="0">
                    <a:solidFill>
                      <a:srgbClr val="00CC00"/>
                    </a:solidFill>
                    <a:effectLst>
                      <a:outerShdw blurRad="38100" dist="38100" dir="2700000" algn="tl">
                        <a:srgbClr val="000000">
                          <a:alpha val="43137"/>
                        </a:srgbClr>
                      </a:outerShdw>
                    </a:effectLst>
                  </a:rPr>
                  <a:t>?</a:t>
                </a:r>
                <a:endParaRPr lang="de-DE" sz="4800" dirty="0">
                  <a:solidFill>
                    <a:srgbClr val="00CC00"/>
                  </a:solidFill>
                  <a:effectLst>
                    <a:outerShdw blurRad="38100" dist="38100" dir="2700000" algn="tl">
                      <a:srgbClr val="000000">
                        <a:alpha val="43137"/>
                      </a:srgbClr>
                    </a:outerShdw>
                  </a:effectLst>
                </a:endParaRPr>
              </a:p>
            </p:txBody>
          </p:sp>
          <p:sp>
            <p:nvSpPr>
              <p:cNvPr id="81" name="Abgerundetes Rechteck 80"/>
              <p:cNvSpPr/>
              <p:nvPr/>
            </p:nvSpPr>
            <p:spPr>
              <a:xfrm>
                <a:off x="2832691"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Abgerundetes Rechteck 81"/>
              <p:cNvSpPr/>
              <p:nvPr/>
            </p:nvSpPr>
            <p:spPr>
              <a:xfrm>
                <a:off x="3264739"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Abgerundetes Rechteck 82"/>
              <p:cNvSpPr/>
              <p:nvPr/>
            </p:nvSpPr>
            <p:spPr>
              <a:xfrm>
                <a:off x="3696787"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Abgerundetes Rechteck 83"/>
              <p:cNvSpPr/>
              <p:nvPr/>
            </p:nvSpPr>
            <p:spPr>
              <a:xfrm>
                <a:off x="4128835"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Abgerundetes Rechteck 84"/>
              <p:cNvSpPr/>
              <p:nvPr/>
            </p:nvSpPr>
            <p:spPr>
              <a:xfrm>
                <a:off x="4560883"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Abgerundetes Rechteck 85"/>
              <p:cNvSpPr/>
              <p:nvPr/>
            </p:nvSpPr>
            <p:spPr>
              <a:xfrm>
                <a:off x="4992931"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Textfeld 86"/>
              <p:cNvSpPr txBox="1"/>
              <p:nvPr/>
            </p:nvSpPr>
            <p:spPr>
              <a:xfrm>
                <a:off x="4788024" y="2852936"/>
                <a:ext cx="561372" cy="830997"/>
              </a:xfrm>
              <a:prstGeom prst="rect">
                <a:avLst/>
              </a:prstGeom>
              <a:noFill/>
            </p:spPr>
            <p:txBody>
              <a:bodyPr wrap="none" rtlCol="0">
                <a:spAutoFit/>
              </a:bodyPr>
              <a:lstStyle/>
              <a:p>
                <a:r>
                  <a:rPr lang="de-DE" sz="4800" b="1" dirty="0" smtClean="0">
                    <a:solidFill>
                      <a:srgbClr val="F0A91C"/>
                    </a:solidFill>
                    <a:effectLst>
                      <a:outerShdw blurRad="38100" dist="38100" dir="2700000" algn="tl">
                        <a:srgbClr val="000000">
                          <a:alpha val="43137"/>
                        </a:srgbClr>
                      </a:outerShdw>
                    </a:effectLst>
                  </a:rPr>
                  <a:t>?</a:t>
                </a:r>
                <a:endParaRPr lang="de-DE" sz="4800" dirty="0">
                  <a:solidFill>
                    <a:srgbClr val="F0A91C"/>
                  </a:solidFill>
                  <a:effectLst>
                    <a:outerShdw blurRad="38100" dist="38100" dir="2700000" algn="tl">
                      <a:srgbClr val="000000">
                        <a:alpha val="43137"/>
                      </a:srgbClr>
                    </a:outerShdw>
                  </a:effectLst>
                </a:endParaRPr>
              </a:p>
            </p:txBody>
          </p:sp>
          <p:sp>
            <p:nvSpPr>
              <p:cNvPr id="88" name="Textfeld 87"/>
              <p:cNvSpPr txBox="1"/>
              <p:nvPr/>
            </p:nvSpPr>
            <p:spPr>
              <a:xfrm>
                <a:off x="3779912" y="3573016"/>
                <a:ext cx="327334" cy="707886"/>
              </a:xfrm>
              <a:prstGeom prst="rect">
                <a:avLst/>
              </a:prstGeom>
              <a:noFill/>
            </p:spPr>
            <p:txBody>
              <a:bodyPr wrap="none" rtlCol="0">
                <a:spAutoFit/>
              </a:bodyPr>
              <a:lstStyle/>
              <a:p>
                <a:r>
                  <a:rPr lang="de-DE" sz="4000" b="1" dirty="0" smtClean="0"/>
                  <a:t>I</a:t>
                </a:r>
                <a:endParaRPr lang="de-DE" sz="4000" b="1" dirty="0"/>
              </a:p>
            </p:txBody>
          </p:sp>
          <p:sp>
            <p:nvSpPr>
              <p:cNvPr id="89" name="Abgerundetes Rechteck 88"/>
              <p:cNvSpPr/>
              <p:nvPr/>
            </p:nvSpPr>
            <p:spPr>
              <a:xfrm>
                <a:off x="5442173"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Textfeld 89"/>
              <p:cNvSpPr txBox="1"/>
              <p:nvPr/>
            </p:nvSpPr>
            <p:spPr>
              <a:xfrm>
                <a:off x="5148064" y="3429000"/>
                <a:ext cx="561372" cy="830997"/>
              </a:xfrm>
              <a:prstGeom prst="rect">
                <a:avLst/>
              </a:prstGeom>
              <a:noFill/>
            </p:spPr>
            <p:txBody>
              <a:bodyPr wrap="none" rtlCol="0">
                <a:spAutoFit/>
              </a:bodyPr>
              <a:lstStyle/>
              <a:p>
                <a:r>
                  <a:rPr lang="de-DE" sz="4800" b="1" dirty="0" smtClean="0">
                    <a:solidFill>
                      <a:srgbClr val="FF0000"/>
                    </a:solidFill>
                    <a:effectLst>
                      <a:outerShdw blurRad="38100" dist="38100" dir="2700000" algn="tl">
                        <a:srgbClr val="000000">
                          <a:alpha val="43137"/>
                        </a:srgbClr>
                      </a:outerShdw>
                    </a:effectLst>
                  </a:rPr>
                  <a:t>?</a:t>
                </a:r>
                <a:endParaRPr lang="de-DE" sz="4800" dirty="0">
                  <a:solidFill>
                    <a:srgbClr val="FF0000"/>
                  </a:solidFill>
                  <a:effectLst>
                    <a:outerShdw blurRad="38100" dist="38100" dir="2700000" algn="tl">
                      <a:srgbClr val="000000">
                        <a:alpha val="43137"/>
                      </a:srgbClr>
                    </a:outerShdw>
                  </a:effectLst>
                </a:endParaRPr>
              </a:p>
            </p:txBody>
          </p:sp>
        </p:grpSp>
        <p:sp>
          <p:nvSpPr>
            <p:cNvPr id="72" name="Abgerundetes Rechteck 71"/>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8 </a:t>
              </a:r>
              <a:endParaRPr lang="de-DE" sz="1000" b="1" dirty="0">
                <a:solidFill>
                  <a:schemeClr val="tx1"/>
                </a:solidFill>
                <a:latin typeface="Arial" pitchFamily="34" charset="0"/>
                <a:cs typeface="Arial" pitchFamily="34" charset="0"/>
              </a:endParaRPr>
            </a:p>
          </p:txBody>
        </p:sp>
      </p:grpSp>
      <p:grpSp>
        <p:nvGrpSpPr>
          <p:cNvPr id="160" name="Gruppieren 159"/>
          <p:cNvGrpSpPr/>
          <p:nvPr/>
        </p:nvGrpSpPr>
        <p:grpSpPr>
          <a:xfrm>
            <a:off x="395536" y="4221088"/>
            <a:ext cx="3572089" cy="2339881"/>
            <a:chOff x="2411760" y="2780928"/>
            <a:chExt cx="3572089" cy="2339881"/>
          </a:xfrm>
        </p:grpSpPr>
        <p:grpSp>
          <p:nvGrpSpPr>
            <p:cNvPr id="161" name="Gruppieren 99"/>
            <p:cNvGrpSpPr/>
            <p:nvPr/>
          </p:nvGrpSpPr>
          <p:grpSpPr>
            <a:xfrm>
              <a:off x="2411760" y="2780928"/>
              <a:ext cx="3572089" cy="2339881"/>
              <a:chOff x="2411760" y="2780928"/>
              <a:chExt cx="3572089" cy="2339881"/>
            </a:xfrm>
          </p:grpSpPr>
          <p:sp>
            <p:nvSpPr>
              <p:cNvPr id="163" name="Abgerundetes Rechteck 162"/>
              <p:cNvSpPr/>
              <p:nvPr/>
            </p:nvSpPr>
            <p:spPr>
              <a:xfrm>
                <a:off x="3347864" y="4365104"/>
                <a:ext cx="2016224"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4" name="Ellipse 163"/>
              <p:cNvSpPr/>
              <p:nvPr/>
            </p:nvSpPr>
            <p:spPr>
              <a:xfrm>
                <a:off x="2411760" y="3068960"/>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66</a:t>
                </a:r>
                <a:endParaRPr lang="de-DE" b="1" dirty="0">
                  <a:latin typeface="Arial" pitchFamily="34" charset="0"/>
                  <a:cs typeface="Arial" pitchFamily="34" charset="0"/>
                </a:endParaRPr>
              </a:p>
            </p:txBody>
          </p:sp>
          <p:grpSp>
            <p:nvGrpSpPr>
              <p:cNvPr id="165" name="Gruppieren 397"/>
              <p:cNvGrpSpPr/>
              <p:nvPr/>
            </p:nvGrpSpPr>
            <p:grpSpPr>
              <a:xfrm>
                <a:off x="2802864" y="2780928"/>
                <a:ext cx="3180985" cy="1656184"/>
                <a:chOff x="5148497" y="1412776"/>
                <a:chExt cx="2964528" cy="1554490"/>
              </a:xfrm>
            </p:grpSpPr>
            <p:grpSp>
              <p:nvGrpSpPr>
                <p:cNvPr id="182"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202" name="Ellipse 20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3" name="Ellipse 20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4" name="Ellipse 20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8" name="Ellipse 207"/>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9" name="Ellipse 208"/>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2" name="Ellipse 211"/>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4" name="Ellipse 213"/>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6" name="Ellipse 215"/>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7" name="Ellipse 216"/>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8" name="Ellipse 217"/>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9" name="Ellipse 218"/>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83"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84" name="Ellipse 183"/>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5" name="Ellipse 184"/>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6" name="Ellipse 185"/>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4" name="Ellipse 19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5" name="Ellipse 19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6" name="Ellipse 19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7" name="Ellipse 19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8" name="Ellipse 19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9" name="Ellipse 19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0" name="Ellipse 19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1" name="Ellipse 20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66" name="Textfeld 165"/>
              <p:cNvSpPr txBox="1"/>
              <p:nvPr/>
            </p:nvSpPr>
            <p:spPr>
              <a:xfrm>
                <a:off x="3387265" y="4342166"/>
                <a:ext cx="1976823" cy="461665"/>
              </a:xfrm>
              <a:prstGeom prst="rect">
                <a:avLst/>
              </a:prstGeom>
              <a:noFill/>
            </p:spPr>
            <p:txBody>
              <a:bodyPr wrap="none" rtlCol="0">
                <a:spAutoFit/>
              </a:bodyPr>
              <a:lstStyle/>
              <a:p>
                <a:r>
                  <a:rPr lang="de-DE" sz="2000" dirty="0" smtClean="0"/>
                  <a:t>?+?+?+?  =  </a:t>
                </a:r>
                <a:r>
                  <a:rPr lang="de-DE" sz="2400" b="1" dirty="0" smtClean="0"/>
                  <a:t>39</a:t>
                </a:r>
                <a:endParaRPr lang="de-DE" sz="2400" b="1" dirty="0"/>
              </a:p>
            </p:txBody>
          </p:sp>
          <p:sp>
            <p:nvSpPr>
              <p:cNvPr id="167" name="Textfeld 166"/>
              <p:cNvSpPr txBox="1"/>
              <p:nvPr/>
            </p:nvSpPr>
            <p:spPr>
              <a:xfrm>
                <a:off x="4139952" y="2924944"/>
                <a:ext cx="583814" cy="707886"/>
              </a:xfrm>
              <a:prstGeom prst="rect">
                <a:avLst/>
              </a:prstGeom>
              <a:noFill/>
            </p:spPr>
            <p:txBody>
              <a:bodyPr wrap="none" rtlCol="0">
                <a:spAutoFit/>
              </a:bodyPr>
              <a:lstStyle/>
              <a:p>
                <a:r>
                  <a:rPr lang="de-DE" sz="4000" b="1" dirty="0" smtClean="0"/>
                  <a:t>O</a:t>
                </a:r>
                <a:endParaRPr lang="de-DE" sz="4000" b="1" dirty="0"/>
              </a:p>
            </p:txBody>
          </p:sp>
          <p:sp>
            <p:nvSpPr>
              <p:cNvPr id="168" name="Textfeld 167"/>
              <p:cNvSpPr txBox="1"/>
              <p:nvPr/>
            </p:nvSpPr>
            <p:spPr>
              <a:xfrm>
                <a:off x="4427984" y="3429000"/>
                <a:ext cx="526106" cy="707886"/>
              </a:xfrm>
              <a:prstGeom prst="rect">
                <a:avLst/>
              </a:prstGeom>
              <a:noFill/>
            </p:spPr>
            <p:txBody>
              <a:bodyPr wrap="none" rtlCol="0">
                <a:spAutoFit/>
              </a:bodyPr>
              <a:lstStyle/>
              <a:p>
                <a:r>
                  <a:rPr lang="de-DE" sz="4000" b="1" dirty="0" smtClean="0"/>
                  <a:t>E</a:t>
                </a:r>
                <a:endParaRPr lang="de-DE" sz="4000" b="1" dirty="0"/>
              </a:p>
            </p:txBody>
          </p:sp>
          <p:sp>
            <p:nvSpPr>
              <p:cNvPr id="169" name="Textfeld 168"/>
              <p:cNvSpPr txBox="1"/>
              <p:nvPr/>
            </p:nvSpPr>
            <p:spPr>
              <a:xfrm>
                <a:off x="3851920" y="3573016"/>
                <a:ext cx="561372" cy="830997"/>
              </a:xfrm>
              <a:prstGeom prst="rect">
                <a:avLst/>
              </a:prstGeom>
              <a:noFill/>
            </p:spPr>
            <p:txBody>
              <a:bodyPr wrap="none" rtlCol="0">
                <a:spAutoFit/>
              </a:bodyPr>
              <a:lstStyle/>
              <a:p>
                <a:r>
                  <a:rPr lang="de-DE" sz="4800" b="1" dirty="0" smtClean="0">
                    <a:solidFill>
                      <a:srgbClr val="00CC00"/>
                    </a:solidFill>
                    <a:effectLst>
                      <a:outerShdw blurRad="38100" dist="38100" dir="2700000" algn="tl">
                        <a:srgbClr val="000000">
                          <a:alpha val="43137"/>
                        </a:srgbClr>
                      </a:outerShdw>
                    </a:effectLst>
                    <a:latin typeface="Arial" pitchFamily="34" charset="0"/>
                    <a:cs typeface="Arial" pitchFamily="34" charset="0"/>
                  </a:rPr>
                  <a:t>?</a:t>
                </a:r>
                <a:endParaRPr lang="de-DE" sz="4800" dirty="0">
                  <a:solidFill>
                    <a:srgbClr val="00CC00"/>
                  </a:solidFill>
                  <a:effectLst>
                    <a:outerShdw blurRad="38100" dist="38100" dir="2700000" algn="tl">
                      <a:srgbClr val="000000">
                        <a:alpha val="43137"/>
                      </a:srgbClr>
                    </a:outerShdw>
                  </a:effectLst>
                  <a:latin typeface="Arial" pitchFamily="34" charset="0"/>
                  <a:cs typeface="Arial" pitchFamily="34" charset="0"/>
                </a:endParaRPr>
              </a:p>
            </p:txBody>
          </p:sp>
          <p:sp>
            <p:nvSpPr>
              <p:cNvPr id="170" name="Textfeld 169"/>
              <p:cNvSpPr txBox="1"/>
              <p:nvPr/>
            </p:nvSpPr>
            <p:spPr>
              <a:xfrm>
                <a:off x="3131840" y="3356992"/>
                <a:ext cx="561372" cy="830997"/>
              </a:xfrm>
              <a:prstGeom prst="rect">
                <a:avLst/>
              </a:prstGeom>
              <a:noFill/>
            </p:spPr>
            <p:txBody>
              <a:bodyPr wrap="none" rtlCol="0">
                <a:spAutoFit/>
              </a:bodyPr>
              <a:lstStyle/>
              <a:p>
                <a:r>
                  <a:rPr lang="de-DE" sz="4800" b="1" dirty="0" smtClean="0">
                    <a:solidFill>
                      <a:srgbClr val="7030A0"/>
                    </a:solidFill>
                    <a:effectLst>
                      <a:outerShdw blurRad="38100" dist="38100" dir="2700000" algn="tl">
                        <a:srgbClr val="000000">
                          <a:alpha val="43137"/>
                        </a:srgbClr>
                      </a:outerShdw>
                    </a:effectLst>
                  </a:rPr>
                  <a:t>?</a:t>
                </a:r>
                <a:endParaRPr lang="de-DE" sz="4800" dirty="0">
                  <a:solidFill>
                    <a:srgbClr val="7030A0"/>
                  </a:solidFill>
                  <a:effectLst>
                    <a:outerShdw blurRad="38100" dist="38100" dir="2700000" algn="tl">
                      <a:srgbClr val="000000">
                        <a:alpha val="43137"/>
                      </a:srgbClr>
                    </a:outerShdw>
                  </a:effectLst>
                </a:endParaRPr>
              </a:p>
            </p:txBody>
          </p:sp>
          <p:sp>
            <p:nvSpPr>
              <p:cNvPr id="171" name="Abgerundetes Rechteck 170"/>
              <p:cNvSpPr/>
              <p:nvPr/>
            </p:nvSpPr>
            <p:spPr>
              <a:xfrm>
                <a:off x="2832691"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2" name="Abgerundetes Rechteck 171"/>
              <p:cNvSpPr/>
              <p:nvPr/>
            </p:nvSpPr>
            <p:spPr>
              <a:xfrm>
                <a:off x="3264739"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3" name="Abgerundetes Rechteck 172"/>
              <p:cNvSpPr/>
              <p:nvPr/>
            </p:nvSpPr>
            <p:spPr>
              <a:xfrm>
                <a:off x="3696787"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4" name="Abgerundetes Rechteck 173"/>
              <p:cNvSpPr/>
              <p:nvPr/>
            </p:nvSpPr>
            <p:spPr>
              <a:xfrm>
                <a:off x="4128835"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5" name="Abgerundetes Rechteck 174"/>
              <p:cNvSpPr/>
              <p:nvPr/>
            </p:nvSpPr>
            <p:spPr>
              <a:xfrm>
                <a:off x="4560883"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7" name="Abgerundetes Rechteck 176"/>
              <p:cNvSpPr/>
              <p:nvPr/>
            </p:nvSpPr>
            <p:spPr>
              <a:xfrm>
                <a:off x="4992931"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8" name="Textfeld 177"/>
              <p:cNvSpPr txBox="1"/>
              <p:nvPr/>
            </p:nvSpPr>
            <p:spPr>
              <a:xfrm>
                <a:off x="4788024" y="2852936"/>
                <a:ext cx="561372" cy="830997"/>
              </a:xfrm>
              <a:prstGeom prst="rect">
                <a:avLst/>
              </a:prstGeom>
              <a:noFill/>
            </p:spPr>
            <p:txBody>
              <a:bodyPr wrap="none" rtlCol="0">
                <a:spAutoFit/>
              </a:bodyPr>
              <a:lstStyle/>
              <a:p>
                <a:r>
                  <a:rPr lang="de-DE" sz="4800" b="1" dirty="0" smtClean="0">
                    <a:solidFill>
                      <a:srgbClr val="FFFF00"/>
                    </a:solidFill>
                    <a:effectLst>
                      <a:outerShdw blurRad="38100" dist="38100" dir="2700000" algn="tl">
                        <a:srgbClr val="000000">
                          <a:alpha val="43137"/>
                        </a:srgbClr>
                      </a:outerShdw>
                    </a:effectLst>
                  </a:rPr>
                  <a:t>?</a:t>
                </a:r>
                <a:endParaRPr lang="de-DE" sz="4800" dirty="0">
                  <a:solidFill>
                    <a:srgbClr val="FFFF00"/>
                  </a:solidFill>
                  <a:effectLst>
                    <a:outerShdw blurRad="38100" dist="38100" dir="2700000" algn="tl">
                      <a:srgbClr val="000000">
                        <a:alpha val="43137"/>
                      </a:srgbClr>
                    </a:outerShdw>
                  </a:effectLst>
                </a:endParaRPr>
              </a:p>
            </p:txBody>
          </p:sp>
          <p:sp>
            <p:nvSpPr>
              <p:cNvPr id="179" name="Textfeld 178"/>
              <p:cNvSpPr txBox="1"/>
              <p:nvPr/>
            </p:nvSpPr>
            <p:spPr>
              <a:xfrm>
                <a:off x="3635896" y="3068960"/>
                <a:ext cx="327334" cy="707886"/>
              </a:xfrm>
              <a:prstGeom prst="rect">
                <a:avLst/>
              </a:prstGeom>
              <a:noFill/>
            </p:spPr>
            <p:txBody>
              <a:bodyPr wrap="none" rtlCol="0">
                <a:spAutoFit/>
              </a:bodyPr>
              <a:lstStyle/>
              <a:p>
                <a:r>
                  <a:rPr lang="de-DE" sz="4000" b="1" dirty="0" smtClean="0"/>
                  <a:t>I</a:t>
                </a:r>
                <a:endParaRPr lang="de-DE" sz="4000" b="1" dirty="0"/>
              </a:p>
            </p:txBody>
          </p:sp>
          <p:sp>
            <p:nvSpPr>
              <p:cNvPr id="180" name="Abgerundetes Rechteck 179"/>
              <p:cNvSpPr/>
              <p:nvPr/>
            </p:nvSpPr>
            <p:spPr>
              <a:xfrm>
                <a:off x="5442173"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1" name="Textfeld 180"/>
              <p:cNvSpPr txBox="1"/>
              <p:nvPr/>
            </p:nvSpPr>
            <p:spPr>
              <a:xfrm>
                <a:off x="5148064" y="3429000"/>
                <a:ext cx="561372" cy="830997"/>
              </a:xfrm>
              <a:prstGeom prst="rect">
                <a:avLst/>
              </a:prstGeom>
              <a:noFill/>
            </p:spPr>
            <p:txBody>
              <a:bodyPr wrap="none" rtlCol="0">
                <a:spAutoFit/>
              </a:bodyPr>
              <a:lstStyle/>
              <a:p>
                <a:r>
                  <a:rPr lang="de-DE" sz="4800" b="1" dirty="0" smtClean="0">
                    <a:solidFill>
                      <a:srgbClr val="FF0000"/>
                    </a:solidFill>
                    <a:effectLst>
                      <a:outerShdw blurRad="38100" dist="38100" dir="2700000" algn="tl">
                        <a:srgbClr val="000000">
                          <a:alpha val="43137"/>
                        </a:srgbClr>
                      </a:outerShdw>
                    </a:effectLst>
                  </a:rPr>
                  <a:t>?</a:t>
                </a:r>
                <a:endParaRPr lang="de-DE" sz="4800" dirty="0">
                  <a:solidFill>
                    <a:srgbClr val="FF0000"/>
                  </a:solidFill>
                  <a:effectLst>
                    <a:outerShdw blurRad="38100" dist="38100" dir="2700000" algn="tl">
                      <a:srgbClr val="000000">
                        <a:alpha val="43137"/>
                      </a:srgbClr>
                    </a:outerShdw>
                  </a:effectLst>
                </a:endParaRPr>
              </a:p>
            </p:txBody>
          </p:sp>
        </p:grpSp>
        <p:sp>
          <p:nvSpPr>
            <p:cNvPr id="162" name="Abgerundetes Rechteck 161"/>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8 </a:t>
              </a:r>
              <a:endParaRPr lang="de-DE" sz="1000" b="1" dirty="0">
                <a:solidFill>
                  <a:schemeClr val="tx1"/>
                </a:solidFill>
                <a:latin typeface="Arial" pitchFamily="34" charset="0"/>
                <a:cs typeface="Arial" pitchFamily="34" charset="0"/>
              </a:endParaRPr>
            </a:p>
          </p:txBody>
        </p:sp>
      </p:grpSp>
      <p:sp>
        <p:nvSpPr>
          <p:cNvPr id="220" name="Textfeld 219"/>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064-066</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graphicFrame>
        <p:nvGraphicFramePr>
          <p:cNvPr id="499" name="Tabelle 498"/>
          <p:cNvGraphicFramePr>
            <a:graphicFrameLocks noGrp="1"/>
          </p:cNvGraphicFramePr>
          <p:nvPr/>
        </p:nvGraphicFramePr>
        <p:xfrm>
          <a:off x="1115630" y="812962"/>
          <a:ext cx="7200900" cy="31178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311782">
                <a:tc>
                  <a:txBody>
                    <a:bodyPr/>
                    <a:lstStyle/>
                    <a:p>
                      <a:pPr algn="ctr" fontAlgn="b"/>
                      <a:r>
                        <a:rPr lang="de-DE" sz="1600" b="1"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500" name="Textfeld 499"/>
          <p:cNvSpPr txBox="1"/>
          <p:nvPr/>
        </p:nvSpPr>
        <p:spPr>
          <a:xfrm>
            <a:off x="971600" y="1124744"/>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24744"/>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215" name="Tabelle 214"/>
          <p:cNvGraphicFramePr>
            <a:graphicFrameLocks noGrp="1"/>
          </p:cNvGraphicFramePr>
          <p:nvPr/>
        </p:nvGraphicFramePr>
        <p:xfrm>
          <a:off x="1121260" y="536047"/>
          <a:ext cx="7195170" cy="272792"/>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72792">
                <a:tc>
                  <a:txBody>
                    <a:bodyPr/>
                    <a:lstStyle/>
                    <a:p>
                      <a:pPr algn="ctr" fontAlgn="b"/>
                      <a:r>
                        <a:rPr lang="de-DE" sz="1400" b="1"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pSp>
        <p:nvGrpSpPr>
          <p:cNvPr id="67" name="Gruppieren 66"/>
          <p:cNvGrpSpPr/>
          <p:nvPr/>
        </p:nvGrpSpPr>
        <p:grpSpPr>
          <a:xfrm>
            <a:off x="323528" y="1556792"/>
            <a:ext cx="3572089" cy="2339881"/>
            <a:chOff x="2411760" y="2780928"/>
            <a:chExt cx="3572089" cy="2339881"/>
          </a:xfrm>
        </p:grpSpPr>
        <p:grpSp>
          <p:nvGrpSpPr>
            <p:cNvPr id="4" name="Gruppieren 99"/>
            <p:cNvGrpSpPr/>
            <p:nvPr/>
          </p:nvGrpSpPr>
          <p:grpSpPr>
            <a:xfrm>
              <a:off x="2411760" y="2780928"/>
              <a:ext cx="3572089" cy="2339881"/>
              <a:chOff x="2411760" y="2780928"/>
              <a:chExt cx="3572089" cy="2339881"/>
            </a:xfrm>
          </p:grpSpPr>
          <p:sp>
            <p:nvSpPr>
              <p:cNvPr id="101" name="Abgerundetes Rechteck 100"/>
              <p:cNvSpPr/>
              <p:nvPr/>
            </p:nvSpPr>
            <p:spPr>
              <a:xfrm>
                <a:off x="3347864" y="4365104"/>
                <a:ext cx="2016224"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2411760" y="3068960"/>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67</a:t>
                </a:r>
                <a:endParaRPr lang="de-DE" b="1" dirty="0">
                  <a:latin typeface="Arial" pitchFamily="34" charset="0"/>
                  <a:cs typeface="Arial" pitchFamily="34" charset="0"/>
                </a:endParaRPr>
              </a:p>
            </p:txBody>
          </p:sp>
          <p:grpSp>
            <p:nvGrpSpPr>
              <p:cNvPr id="5" name="Gruppieren 397"/>
              <p:cNvGrpSpPr/>
              <p:nvPr/>
            </p:nvGrpSpPr>
            <p:grpSpPr>
              <a:xfrm>
                <a:off x="2802864" y="2780928"/>
                <a:ext cx="3180985" cy="1656184"/>
                <a:chOff x="5148497" y="1412776"/>
                <a:chExt cx="2964528" cy="1554490"/>
              </a:xfrm>
            </p:grpSpPr>
            <p:grpSp>
              <p:nvGrpSpPr>
                <p:cNvPr id="6"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32" name="Ellipse 13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Ellipse 13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Ellipse 13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1" name="Ellipse 14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21" name="Ellipse 12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2" name="Ellipse 12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3" name="Ellipse 12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4" name="Ellipse 12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 name="Ellipse 12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Ellipse 12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 name="Ellipse 12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8" name="Ellipse 12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9" name="Ellipse 12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0" name="Ellipse 12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Ellipse 130"/>
                  <p:cNvSpPr/>
                  <p:nvPr/>
                </p:nvSpPr>
                <p:spPr>
                  <a:xfrm>
                    <a:off x="5436096" y="1628801"/>
                    <a:ext cx="1872207" cy="172819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04" name="Textfeld 103"/>
              <p:cNvSpPr txBox="1"/>
              <p:nvPr/>
            </p:nvSpPr>
            <p:spPr>
              <a:xfrm>
                <a:off x="3400913" y="4355814"/>
                <a:ext cx="1976823" cy="461665"/>
              </a:xfrm>
              <a:prstGeom prst="rect">
                <a:avLst/>
              </a:prstGeom>
              <a:noFill/>
            </p:spPr>
            <p:txBody>
              <a:bodyPr wrap="none" rtlCol="0">
                <a:spAutoFit/>
              </a:bodyPr>
              <a:lstStyle/>
              <a:p>
                <a:r>
                  <a:rPr lang="de-DE" sz="2000" dirty="0" smtClean="0"/>
                  <a:t>?+?+?+?  =  </a:t>
                </a:r>
                <a:r>
                  <a:rPr lang="de-DE" sz="2400" b="1" dirty="0" smtClean="0"/>
                  <a:t>57</a:t>
                </a:r>
                <a:endParaRPr lang="de-DE" sz="2400" b="1" dirty="0"/>
              </a:p>
            </p:txBody>
          </p:sp>
          <p:sp>
            <p:nvSpPr>
              <p:cNvPr id="105" name="Textfeld 104"/>
              <p:cNvSpPr txBox="1"/>
              <p:nvPr/>
            </p:nvSpPr>
            <p:spPr>
              <a:xfrm>
                <a:off x="3995936" y="3501008"/>
                <a:ext cx="583814" cy="707886"/>
              </a:xfrm>
              <a:prstGeom prst="rect">
                <a:avLst/>
              </a:prstGeom>
              <a:noFill/>
            </p:spPr>
            <p:txBody>
              <a:bodyPr wrap="none" rtlCol="0">
                <a:spAutoFit/>
              </a:bodyPr>
              <a:lstStyle/>
              <a:p>
                <a:r>
                  <a:rPr lang="de-DE" sz="4000" b="1" dirty="0" smtClean="0"/>
                  <a:t>O</a:t>
                </a:r>
                <a:endParaRPr lang="de-DE" sz="4000" b="1" dirty="0"/>
              </a:p>
            </p:txBody>
          </p:sp>
          <p:sp>
            <p:nvSpPr>
              <p:cNvPr id="106" name="Textfeld 105"/>
              <p:cNvSpPr txBox="1"/>
              <p:nvPr/>
            </p:nvSpPr>
            <p:spPr>
              <a:xfrm>
                <a:off x="3635896" y="2996952"/>
                <a:ext cx="526106" cy="707886"/>
              </a:xfrm>
              <a:prstGeom prst="rect">
                <a:avLst/>
              </a:prstGeom>
              <a:noFill/>
            </p:spPr>
            <p:txBody>
              <a:bodyPr wrap="none" rtlCol="0">
                <a:spAutoFit/>
              </a:bodyPr>
              <a:lstStyle/>
              <a:p>
                <a:r>
                  <a:rPr lang="de-DE" sz="4000" b="1" dirty="0" smtClean="0"/>
                  <a:t>E</a:t>
                </a:r>
                <a:endParaRPr lang="de-DE" sz="4000" b="1" dirty="0"/>
              </a:p>
            </p:txBody>
          </p:sp>
          <p:sp>
            <p:nvSpPr>
              <p:cNvPr id="107" name="Textfeld 106"/>
              <p:cNvSpPr txBox="1"/>
              <p:nvPr/>
            </p:nvSpPr>
            <p:spPr>
              <a:xfrm>
                <a:off x="4572000" y="3429000"/>
                <a:ext cx="561372" cy="830997"/>
              </a:xfrm>
              <a:prstGeom prst="rect">
                <a:avLst/>
              </a:prstGeom>
              <a:noFill/>
            </p:spPr>
            <p:txBody>
              <a:bodyPr wrap="none" rtlCol="0">
                <a:spAutoFit/>
              </a:bodyPr>
              <a:lstStyle/>
              <a:p>
                <a:r>
                  <a:rPr lang="de-DE" sz="4800" b="1" dirty="0" smtClean="0">
                    <a:solidFill>
                      <a:srgbClr val="00B0F0"/>
                    </a:solidFill>
                    <a:effectLst>
                      <a:outerShdw blurRad="38100" dist="38100" dir="2700000" algn="tl">
                        <a:srgbClr val="000000">
                          <a:alpha val="43137"/>
                        </a:srgbClr>
                      </a:outerShdw>
                    </a:effectLst>
                    <a:latin typeface="Arial" pitchFamily="34" charset="0"/>
                    <a:cs typeface="Arial" pitchFamily="34" charset="0"/>
                  </a:rPr>
                  <a:t>?</a:t>
                </a:r>
                <a:endParaRPr lang="de-DE" sz="4800" dirty="0">
                  <a:solidFill>
                    <a:srgbClr val="00B0F0"/>
                  </a:solidFill>
                  <a:effectLst>
                    <a:outerShdw blurRad="38100" dist="38100" dir="2700000" algn="tl">
                      <a:srgbClr val="000000">
                        <a:alpha val="43137"/>
                      </a:srgbClr>
                    </a:outerShdw>
                  </a:effectLst>
                  <a:latin typeface="Arial" pitchFamily="34" charset="0"/>
                  <a:cs typeface="Arial" pitchFamily="34" charset="0"/>
                </a:endParaRPr>
              </a:p>
            </p:txBody>
          </p:sp>
          <p:sp>
            <p:nvSpPr>
              <p:cNvPr id="108" name="Textfeld 107"/>
              <p:cNvSpPr txBox="1"/>
              <p:nvPr/>
            </p:nvSpPr>
            <p:spPr>
              <a:xfrm>
                <a:off x="3131840" y="3356992"/>
                <a:ext cx="561372" cy="830997"/>
              </a:xfrm>
              <a:prstGeom prst="rect">
                <a:avLst/>
              </a:prstGeom>
              <a:noFill/>
            </p:spPr>
            <p:txBody>
              <a:bodyPr wrap="none" rtlCol="0">
                <a:spAutoFit/>
              </a:bodyPr>
              <a:lstStyle/>
              <a:p>
                <a:r>
                  <a:rPr lang="de-DE" sz="4800" b="1" dirty="0" smtClean="0">
                    <a:solidFill>
                      <a:srgbClr val="CD03A7"/>
                    </a:solidFill>
                    <a:effectLst>
                      <a:outerShdw blurRad="38100" dist="38100" dir="2700000" algn="tl">
                        <a:srgbClr val="000000">
                          <a:alpha val="43137"/>
                        </a:srgbClr>
                      </a:outerShdw>
                    </a:effectLst>
                  </a:rPr>
                  <a:t>?</a:t>
                </a:r>
                <a:endParaRPr lang="de-DE" sz="4800" dirty="0">
                  <a:solidFill>
                    <a:srgbClr val="CD03A7"/>
                  </a:solidFill>
                  <a:effectLst>
                    <a:outerShdw blurRad="38100" dist="38100" dir="2700000" algn="tl">
                      <a:srgbClr val="000000">
                        <a:alpha val="43137"/>
                      </a:srgbClr>
                    </a:outerShdw>
                  </a:effectLst>
                </a:endParaRPr>
              </a:p>
            </p:txBody>
          </p:sp>
          <p:sp>
            <p:nvSpPr>
              <p:cNvPr id="109" name="Abgerundetes Rechteck 108"/>
              <p:cNvSpPr/>
              <p:nvPr/>
            </p:nvSpPr>
            <p:spPr>
              <a:xfrm>
                <a:off x="2832691"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Abgerundetes Rechteck 109"/>
              <p:cNvSpPr/>
              <p:nvPr/>
            </p:nvSpPr>
            <p:spPr>
              <a:xfrm>
                <a:off x="3264739"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Abgerundetes Rechteck 110"/>
              <p:cNvSpPr/>
              <p:nvPr/>
            </p:nvSpPr>
            <p:spPr>
              <a:xfrm>
                <a:off x="3696787"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2" name="Abgerundetes Rechteck 111"/>
              <p:cNvSpPr/>
              <p:nvPr/>
            </p:nvSpPr>
            <p:spPr>
              <a:xfrm>
                <a:off x="4128835"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3" name="Abgerundetes Rechteck 112"/>
              <p:cNvSpPr/>
              <p:nvPr/>
            </p:nvSpPr>
            <p:spPr>
              <a:xfrm>
                <a:off x="4560883"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4" name="Abgerundetes Rechteck 113"/>
              <p:cNvSpPr/>
              <p:nvPr/>
            </p:nvSpPr>
            <p:spPr>
              <a:xfrm>
                <a:off x="4992931"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5" name="Textfeld 114"/>
              <p:cNvSpPr txBox="1"/>
              <p:nvPr/>
            </p:nvSpPr>
            <p:spPr>
              <a:xfrm>
                <a:off x="4139952" y="2852936"/>
                <a:ext cx="561372" cy="830997"/>
              </a:xfrm>
              <a:prstGeom prst="rect">
                <a:avLst/>
              </a:prstGeom>
              <a:noFill/>
            </p:spPr>
            <p:txBody>
              <a:bodyPr wrap="none" rtlCol="0">
                <a:spAutoFit/>
              </a:bodyPr>
              <a:lstStyle/>
              <a:p>
                <a:r>
                  <a:rPr lang="de-DE" sz="4800" b="1" dirty="0" smtClean="0">
                    <a:solidFill>
                      <a:srgbClr val="F0A91C"/>
                    </a:solidFill>
                    <a:effectLst>
                      <a:outerShdw blurRad="38100" dist="38100" dir="2700000" algn="tl">
                        <a:srgbClr val="000000">
                          <a:alpha val="43137"/>
                        </a:srgbClr>
                      </a:outerShdw>
                    </a:effectLst>
                  </a:rPr>
                  <a:t>?</a:t>
                </a:r>
                <a:endParaRPr lang="de-DE" sz="4800" dirty="0">
                  <a:solidFill>
                    <a:srgbClr val="F0A91C"/>
                  </a:solidFill>
                  <a:effectLst>
                    <a:outerShdw blurRad="38100" dist="38100" dir="2700000" algn="tl">
                      <a:srgbClr val="000000">
                        <a:alpha val="43137"/>
                      </a:srgbClr>
                    </a:outerShdw>
                  </a:effectLst>
                </a:endParaRPr>
              </a:p>
            </p:txBody>
          </p:sp>
          <p:sp>
            <p:nvSpPr>
              <p:cNvPr id="116" name="Textfeld 115"/>
              <p:cNvSpPr txBox="1"/>
              <p:nvPr/>
            </p:nvSpPr>
            <p:spPr>
              <a:xfrm>
                <a:off x="4860032" y="2924944"/>
                <a:ext cx="327334" cy="707886"/>
              </a:xfrm>
              <a:prstGeom prst="rect">
                <a:avLst/>
              </a:prstGeom>
              <a:noFill/>
            </p:spPr>
            <p:txBody>
              <a:bodyPr wrap="none" rtlCol="0">
                <a:spAutoFit/>
              </a:bodyPr>
              <a:lstStyle/>
              <a:p>
                <a:r>
                  <a:rPr lang="de-DE" sz="4000" b="1" dirty="0" smtClean="0"/>
                  <a:t>I</a:t>
                </a:r>
                <a:endParaRPr lang="de-DE" sz="4000" b="1" dirty="0"/>
              </a:p>
            </p:txBody>
          </p:sp>
          <p:sp>
            <p:nvSpPr>
              <p:cNvPr id="117" name="Abgerundetes Rechteck 116"/>
              <p:cNvSpPr/>
              <p:nvPr/>
            </p:nvSpPr>
            <p:spPr>
              <a:xfrm>
                <a:off x="5442173" y="47607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8" name="Textfeld 117"/>
              <p:cNvSpPr txBox="1"/>
              <p:nvPr/>
            </p:nvSpPr>
            <p:spPr>
              <a:xfrm>
                <a:off x="5148064" y="3429000"/>
                <a:ext cx="561372" cy="830997"/>
              </a:xfrm>
              <a:prstGeom prst="rect">
                <a:avLst/>
              </a:prstGeom>
              <a:noFill/>
            </p:spPr>
            <p:txBody>
              <a:bodyPr wrap="none" rtlCol="0">
                <a:spAutoFit/>
              </a:bodyPr>
              <a:lstStyle/>
              <a:p>
                <a:r>
                  <a:rPr lang="de-DE" sz="4800" b="1" dirty="0" smtClean="0">
                    <a:solidFill>
                      <a:srgbClr val="FF0000"/>
                    </a:solidFill>
                    <a:effectLst>
                      <a:outerShdw blurRad="38100" dist="38100" dir="2700000" algn="tl">
                        <a:srgbClr val="000000">
                          <a:alpha val="43137"/>
                        </a:srgbClr>
                      </a:outerShdw>
                    </a:effectLst>
                  </a:rPr>
                  <a:t>?</a:t>
                </a:r>
                <a:endParaRPr lang="de-DE" sz="4800" dirty="0">
                  <a:solidFill>
                    <a:srgbClr val="FF0000"/>
                  </a:solidFill>
                  <a:effectLst>
                    <a:outerShdw blurRad="38100" dist="38100" dir="2700000" algn="tl">
                      <a:srgbClr val="000000">
                        <a:alpha val="43137"/>
                      </a:srgbClr>
                    </a:outerShdw>
                  </a:effectLst>
                </a:endParaRPr>
              </a:p>
            </p:txBody>
          </p:sp>
        </p:grpSp>
        <p:sp>
          <p:nvSpPr>
            <p:cNvPr id="66" name="Abgerundetes Rechteck 65"/>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8 </a:t>
              </a:r>
              <a:endParaRPr lang="de-DE" sz="1000" b="1" dirty="0">
                <a:solidFill>
                  <a:schemeClr val="tx1"/>
                </a:solidFill>
                <a:latin typeface="Arial" pitchFamily="34" charset="0"/>
                <a:cs typeface="Arial" pitchFamily="34" charset="0"/>
              </a:endParaRPr>
            </a:p>
          </p:txBody>
        </p:sp>
      </p:grpSp>
      <p:grpSp>
        <p:nvGrpSpPr>
          <p:cNvPr id="68" name="Gruppieren 67"/>
          <p:cNvGrpSpPr/>
          <p:nvPr/>
        </p:nvGrpSpPr>
        <p:grpSpPr>
          <a:xfrm>
            <a:off x="5220072" y="2708920"/>
            <a:ext cx="3648658" cy="2376264"/>
            <a:chOff x="2411760" y="2780928"/>
            <a:chExt cx="3648658" cy="2376264"/>
          </a:xfrm>
        </p:grpSpPr>
        <p:grpSp>
          <p:nvGrpSpPr>
            <p:cNvPr id="69" name="Gruppieren 99"/>
            <p:cNvGrpSpPr/>
            <p:nvPr/>
          </p:nvGrpSpPr>
          <p:grpSpPr>
            <a:xfrm>
              <a:off x="2411760" y="2780928"/>
              <a:ext cx="3648658" cy="2376264"/>
              <a:chOff x="2411760" y="2780928"/>
              <a:chExt cx="3648658" cy="2376264"/>
            </a:xfrm>
          </p:grpSpPr>
          <p:sp>
            <p:nvSpPr>
              <p:cNvPr id="71" name="Abgerundetes Rechteck 70"/>
              <p:cNvSpPr/>
              <p:nvPr/>
            </p:nvSpPr>
            <p:spPr>
              <a:xfrm>
                <a:off x="3231144" y="4378752"/>
                <a:ext cx="2304256"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Ellipse 71"/>
              <p:cNvSpPr/>
              <p:nvPr/>
            </p:nvSpPr>
            <p:spPr>
              <a:xfrm>
                <a:off x="2411760" y="3068960"/>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68</a:t>
                </a:r>
                <a:endParaRPr lang="de-DE" b="1" dirty="0">
                  <a:latin typeface="Arial" pitchFamily="34" charset="0"/>
                  <a:cs typeface="Arial" pitchFamily="34" charset="0"/>
                </a:endParaRPr>
              </a:p>
            </p:txBody>
          </p:sp>
          <p:grpSp>
            <p:nvGrpSpPr>
              <p:cNvPr id="73" name="Gruppieren 397"/>
              <p:cNvGrpSpPr/>
              <p:nvPr/>
            </p:nvGrpSpPr>
            <p:grpSpPr>
              <a:xfrm>
                <a:off x="2802864" y="2780928"/>
                <a:ext cx="3180985" cy="1656184"/>
                <a:chOff x="5148497" y="1412776"/>
                <a:chExt cx="2964528" cy="1554490"/>
              </a:xfrm>
            </p:grpSpPr>
            <p:grpSp>
              <p:nvGrpSpPr>
                <p:cNvPr id="91"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43" name="Ellipse 142"/>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 name="Ellipse 151"/>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3" name="Ellipse 152"/>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92"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93" name="Ellipse 92"/>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8" name="Ellipse 97"/>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9" name="Ellipse 118"/>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0" name="Ellipse 119"/>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4" name="Textfeld 73"/>
              <p:cNvSpPr txBox="1"/>
              <p:nvPr/>
            </p:nvSpPr>
            <p:spPr>
              <a:xfrm>
                <a:off x="3275856" y="4342166"/>
                <a:ext cx="2268570" cy="461665"/>
              </a:xfrm>
              <a:prstGeom prst="rect">
                <a:avLst/>
              </a:prstGeom>
              <a:noFill/>
            </p:spPr>
            <p:txBody>
              <a:bodyPr wrap="none" rtlCol="0">
                <a:spAutoFit/>
              </a:bodyPr>
              <a:lstStyle/>
              <a:p>
                <a:r>
                  <a:rPr lang="de-DE" sz="2000" dirty="0" smtClean="0"/>
                  <a:t>?+?+?+?+?  =  </a:t>
                </a:r>
                <a:r>
                  <a:rPr lang="de-DE" sz="2400" b="1" dirty="0" smtClean="0"/>
                  <a:t>50</a:t>
                </a:r>
                <a:endParaRPr lang="de-DE" sz="2400" b="1" dirty="0"/>
              </a:p>
            </p:txBody>
          </p:sp>
          <p:sp>
            <p:nvSpPr>
              <p:cNvPr id="75" name="Textfeld 74"/>
              <p:cNvSpPr txBox="1"/>
              <p:nvPr/>
            </p:nvSpPr>
            <p:spPr>
              <a:xfrm>
                <a:off x="3635896" y="3645024"/>
                <a:ext cx="623889" cy="769441"/>
              </a:xfrm>
              <a:prstGeom prst="rect">
                <a:avLst/>
              </a:prstGeom>
              <a:noFill/>
            </p:spPr>
            <p:txBody>
              <a:bodyPr wrap="none" rtlCol="0">
                <a:spAutoFit/>
              </a:bodyPr>
              <a:lstStyle/>
              <a:p>
                <a:r>
                  <a:rPr lang="de-DE" sz="4400" b="1" dirty="0" smtClean="0"/>
                  <a:t>O</a:t>
                </a:r>
                <a:endParaRPr lang="de-DE" sz="4400" b="1" dirty="0"/>
              </a:p>
            </p:txBody>
          </p:sp>
          <p:sp>
            <p:nvSpPr>
              <p:cNvPr id="76" name="Textfeld 75"/>
              <p:cNvSpPr txBox="1"/>
              <p:nvPr/>
            </p:nvSpPr>
            <p:spPr>
              <a:xfrm>
                <a:off x="4139952" y="3212976"/>
                <a:ext cx="623889" cy="769441"/>
              </a:xfrm>
              <a:prstGeom prst="rect">
                <a:avLst/>
              </a:prstGeom>
              <a:noFill/>
            </p:spPr>
            <p:txBody>
              <a:bodyPr wrap="none" rtlCol="0">
                <a:spAutoFit/>
              </a:bodyPr>
              <a:lstStyle/>
              <a:p>
                <a:r>
                  <a:rPr lang="de-DE" sz="4400" b="1" dirty="0" smtClean="0"/>
                  <a:t>O</a:t>
                </a:r>
                <a:endParaRPr lang="de-DE" sz="4400" b="1" dirty="0"/>
              </a:p>
            </p:txBody>
          </p:sp>
          <p:sp>
            <p:nvSpPr>
              <p:cNvPr id="77" name="Textfeld 76"/>
              <p:cNvSpPr txBox="1"/>
              <p:nvPr/>
            </p:nvSpPr>
            <p:spPr>
              <a:xfrm>
                <a:off x="4685210" y="3573016"/>
                <a:ext cx="623889" cy="769441"/>
              </a:xfrm>
              <a:prstGeom prst="rect">
                <a:avLst/>
              </a:prstGeom>
              <a:noFill/>
            </p:spPr>
            <p:txBody>
              <a:bodyPr wrap="none" rtlCol="0">
                <a:spAutoFit/>
              </a:bodyPr>
              <a:lstStyle/>
              <a:p>
                <a:r>
                  <a:rPr lang="de-DE" sz="4400" b="1" dirty="0" smtClean="0"/>
                  <a:t>O</a:t>
                </a:r>
                <a:endParaRPr lang="de-DE" sz="4400" b="1" dirty="0"/>
              </a:p>
            </p:txBody>
          </p:sp>
          <p:sp>
            <p:nvSpPr>
              <p:cNvPr id="78" name="Textfeld 77"/>
              <p:cNvSpPr txBox="1"/>
              <p:nvPr/>
            </p:nvSpPr>
            <p:spPr>
              <a:xfrm>
                <a:off x="3923928" y="2780928"/>
                <a:ext cx="529312" cy="769441"/>
              </a:xfrm>
              <a:prstGeom prst="rect">
                <a:avLst/>
              </a:prstGeom>
              <a:noFill/>
            </p:spPr>
            <p:txBody>
              <a:bodyPr wrap="none" rtlCol="0">
                <a:spAutoFit/>
              </a:bodyPr>
              <a:lstStyle/>
              <a:p>
                <a:r>
                  <a:rPr lang="de-DE" sz="44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79" name="Textfeld 78"/>
              <p:cNvSpPr txBox="1"/>
              <p:nvPr/>
            </p:nvSpPr>
            <p:spPr>
              <a:xfrm>
                <a:off x="4860032" y="2852936"/>
                <a:ext cx="529312" cy="769441"/>
              </a:xfrm>
              <a:prstGeom prst="rect">
                <a:avLst/>
              </a:prstGeom>
              <a:noFill/>
            </p:spPr>
            <p:txBody>
              <a:bodyPr wrap="none" rtlCol="0">
                <a:spAutoFit/>
              </a:bodyPr>
              <a:lstStyle/>
              <a:p>
                <a:r>
                  <a:rPr lang="de-DE" sz="4400" b="1" dirty="0" smtClean="0">
                    <a:solidFill>
                      <a:srgbClr val="FFC000"/>
                    </a:solidFill>
                    <a:effectLst>
                      <a:outerShdw blurRad="38100" dist="38100" dir="2700000" algn="tl">
                        <a:srgbClr val="000000">
                          <a:alpha val="43137"/>
                        </a:srgbClr>
                      </a:outerShdw>
                    </a:effectLst>
                  </a:rPr>
                  <a:t>?</a:t>
                </a:r>
                <a:endParaRPr lang="de-DE" sz="4400" dirty="0">
                  <a:solidFill>
                    <a:srgbClr val="FFC000"/>
                  </a:solidFill>
                  <a:effectLst>
                    <a:outerShdw blurRad="38100" dist="38100" dir="2700000" algn="tl">
                      <a:srgbClr val="000000">
                        <a:alpha val="43137"/>
                      </a:srgbClr>
                    </a:outerShdw>
                  </a:effectLst>
                </a:endParaRPr>
              </a:p>
            </p:txBody>
          </p:sp>
          <p:sp>
            <p:nvSpPr>
              <p:cNvPr id="80" name="Abgerundetes Rechteck 79"/>
              <p:cNvSpPr/>
              <p:nvPr/>
            </p:nvSpPr>
            <p:spPr>
              <a:xfrm>
                <a:off x="258684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Abgerundetes Rechteck 80"/>
              <p:cNvSpPr/>
              <p:nvPr/>
            </p:nvSpPr>
            <p:spPr>
              <a:xfrm>
                <a:off x="301888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Abgerundetes Rechteck 81"/>
              <p:cNvSpPr/>
              <p:nvPr/>
            </p:nvSpPr>
            <p:spPr>
              <a:xfrm>
                <a:off x="345093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Abgerundetes Rechteck 82"/>
              <p:cNvSpPr/>
              <p:nvPr/>
            </p:nvSpPr>
            <p:spPr>
              <a:xfrm>
                <a:off x="388298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Abgerundetes Rechteck 83"/>
              <p:cNvSpPr/>
              <p:nvPr/>
            </p:nvSpPr>
            <p:spPr>
              <a:xfrm>
                <a:off x="431503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Abgerundetes Rechteck 84"/>
              <p:cNvSpPr/>
              <p:nvPr/>
            </p:nvSpPr>
            <p:spPr>
              <a:xfrm>
                <a:off x="474708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Abgerundetes Rechteck 85"/>
              <p:cNvSpPr/>
              <p:nvPr/>
            </p:nvSpPr>
            <p:spPr>
              <a:xfrm>
                <a:off x="517912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Textfeld 86"/>
              <p:cNvSpPr txBox="1"/>
              <p:nvPr/>
            </p:nvSpPr>
            <p:spPr>
              <a:xfrm>
                <a:off x="5292080" y="3284984"/>
                <a:ext cx="529312" cy="769441"/>
              </a:xfrm>
              <a:prstGeom prst="rect">
                <a:avLst/>
              </a:prstGeom>
              <a:noFill/>
            </p:spPr>
            <p:txBody>
              <a:bodyPr wrap="none" rtlCol="0">
                <a:spAutoFit/>
              </a:bodyPr>
              <a:lstStyle/>
              <a:p>
                <a:r>
                  <a:rPr lang="de-DE" sz="4400" b="1" dirty="0" smtClean="0">
                    <a:solidFill>
                      <a:srgbClr val="0070C0"/>
                    </a:solidFill>
                    <a:effectLst>
                      <a:outerShdw blurRad="38100" dist="38100" dir="2700000" algn="tl">
                        <a:srgbClr val="000000">
                          <a:alpha val="43137"/>
                        </a:srgbClr>
                      </a:outerShdw>
                    </a:effectLst>
                  </a:rPr>
                  <a:t>?</a:t>
                </a:r>
                <a:endParaRPr lang="de-DE" sz="4400" dirty="0">
                  <a:solidFill>
                    <a:srgbClr val="0070C0"/>
                  </a:solidFill>
                  <a:effectLst>
                    <a:outerShdw blurRad="38100" dist="38100" dir="2700000" algn="tl">
                      <a:srgbClr val="000000">
                        <a:alpha val="43137"/>
                      </a:srgbClr>
                    </a:outerShdw>
                  </a:effectLst>
                </a:endParaRPr>
              </a:p>
            </p:txBody>
          </p:sp>
          <p:sp>
            <p:nvSpPr>
              <p:cNvPr id="88" name="Abgerundetes Rechteck 87"/>
              <p:cNvSpPr/>
              <p:nvPr/>
            </p:nvSpPr>
            <p:spPr>
              <a:xfrm>
                <a:off x="562837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Textfeld 88"/>
              <p:cNvSpPr txBox="1"/>
              <p:nvPr/>
            </p:nvSpPr>
            <p:spPr>
              <a:xfrm>
                <a:off x="3347864" y="2996952"/>
                <a:ext cx="529312" cy="769441"/>
              </a:xfrm>
              <a:prstGeom prst="rect">
                <a:avLst/>
              </a:prstGeom>
              <a:noFill/>
            </p:spPr>
            <p:txBody>
              <a:bodyPr wrap="none" rtlCol="0">
                <a:spAutoFit/>
              </a:bodyPr>
              <a:lstStyle/>
              <a:p>
                <a:r>
                  <a:rPr lang="de-DE" sz="4400" b="1" dirty="0" smtClean="0">
                    <a:solidFill>
                      <a:srgbClr val="00CC00"/>
                    </a:solidFill>
                    <a:effectLst>
                      <a:outerShdw blurRad="38100" dist="38100" dir="2700000" algn="tl">
                        <a:srgbClr val="000000">
                          <a:alpha val="43137"/>
                        </a:srgbClr>
                      </a:outerShdw>
                    </a:effectLst>
                  </a:rPr>
                  <a:t>?</a:t>
                </a:r>
                <a:endParaRPr lang="de-DE" sz="4400" dirty="0">
                  <a:solidFill>
                    <a:srgbClr val="00CC00"/>
                  </a:solidFill>
                  <a:effectLst>
                    <a:outerShdw blurRad="38100" dist="38100" dir="2700000" algn="tl">
                      <a:srgbClr val="000000">
                        <a:alpha val="43137"/>
                      </a:srgbClr>
                    </a:outerShdw>
                  </a:effectLst>
                </a:endParaRPr>
              </a:p>
            </p:txBody>
          </p:sp>
          <p:sp>
            <p:nvSpPr>
              <p:cNvPr id="90" name="Textfeld 89"/>
              <p:cNvSpPr txBox="1"/>
              <p:nvPr/>
            </p:nvSpPr>
            <p:spPr>
              <a:xfrm>
                <a:off x="3059832" y="3429000"/>
                <a:ext cx="529312" cy="769441"/>
              </a:xfrm>
              <a:prstGeom prst="rect">
                <a:avLst/>
              </a:prstGeom>
              <a:noFill/>
            </p:spPr>
            <p:txBody>
              <a:bodyPr wrap="none" rtlCol="0">
                <a:spAutoFit/>
              </a:bodyPr>
              <a:lstStyle/>
              <a:p>
                <a:r>
                  <a:rPr lang="de-DE" sz="4400" b="1" dirty="0" smtClean="0">
                    <a:solidFill>
                      <a:srgbClr val="CD03A7"/>
                    </a:solidFill>
                    <a:effectLst>
                      <a:outerShdw blurRad="38100" dist="38100" dir="2700000" algn="tl">
                        <a:srgbClr val="000000">
                          <a:alpha val="43137"/>
                        </a:srgbClr>
                      </a:outerShdw>
                    </a:effectLst>
                  </a:rPr>
                  <a:t>?</a:t>
                </a:r>
                <a:endParaRPr lang="de-DE" sz="4400" dirty="0">
                  <a:solidFill>
                    <a:srgbClr val="CD03A7"/>
                  </a:solidFill>
                  <a:effectLst>
                    <a:outerShdw blurRad="38100" dist="38100" dir="2700000" algn="tl">
                      <a:srgbClr val="000000">
                        <a:alpha val="43137"/>
                      </a:srgbClr>
                    </a:outerShdw>
                  </a:effectLst>
                </a:endParaRPr>
              </a:p>
            </p:txBody>
          </p:sp>
        </p:grpSp>
        <p:sp>
          <p:nvSpPr>
            <p:cNvPr id="70" name="Abgerundetes Rechteck 69"/>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9 </a:t>
              </a:r>
              <a:endParaRPr lang="de-DE" sz="1000" b="1" dirty="0">
                <a:solidFill>
                  <a:schemeClr val="tx1"/>
                </a:solidFill>
                <a:latin typeface="Arial" pitchFamily="34" charset="0"/>
                <a:cs typeface="Arial" pitchFamily="34" charset="0"/>
              </a:endParaRPr>
            </a:p>
          </p:txBody>
        </p:sp>
      </p:grpSp>
      <p:grpSp>
        <p:nvGrpSpPr>
          <p:cNvPr id="154" name="Gruppieren 153"/>
          <p:cNvGrpSpPr/>
          <p:nvPr/>
        </p:nvGrpSpPr>
        <p:grpSpPr>
          <a:xfrm>
            <a:off x="323528" y="4293096"/>
            <a:ext cx="3648658" cy="2376264"/>
            <a:chOff x="2411760" y="2780928"/>
            <a:chExt cx="3648658" cy="2376264"/>
          </a:xfrm>
        </p:grpSpPr>
        <p:grpSp>
          <p:nvGrpSpPr>
            <p:cNvPr id="155" name="Gruppieren 99"/>
            <p:cNvGrpSpPr/>
            <p:nvPr/>
          </p:nvGrpSpPr>
          <p:grpSpPr>
            <a:xfrm>
              <a:off x="2411760" y="2780928"/>
              <a:ext cx="3648658" cy="2376264"/>
              <a:chOff x="2411760" y="2780928"/>
              <a:chExt cx="3648658" cy="2376264"/>
            </a:xfrm>
          </p:grpSpPr>
          <p:sp>
            <p:nvSpPr>
              <p:cNvPr id="157" name="Abgerundetes Rechteck 156"/>
              <p:cNvSpPr/>
              <p:nvPr/>
            </p:nvSpPr>
            <p:spPr>
              <a:xfrm>
                <a:off x="3231144" y="4378752"/>
                <a:ext cx="2304256"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8" name="Ellipse 157"/>
              <p:cNvSpPr/>
              <p:nvPr/>
            </p:nvSpPr>
            <p:spPr>
              <a:xfrm>
                <a:off x="2411760" y="3068960"/>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69</a:t>
                </a:r>
                <a:endParaRPr lang="de-DE" b="1" dirty="0">
                  <a:latin typeface="Arial" pitchFamily="34" charset="0"/>
                  <a:cs typeface="Arial" pitchFamily="34" charset="0"/>
                </a:endParaRPr>
              </a:p>
            </p:txBody>
          </p:sp>
          <p:grpSp>
            <p:nvGrpSpPr>
              <p:cNvPr id="159" name="Gruppieren 397"/>
              <p:cNvGrpSpPr/>
              <p:nvPr/>
            </p:nvGrpSpPr>
            <p:grpSpPr>
              <a:xfrm>
                <a:off x="2802864" y="2780928"/>
                <a:ext cx="3180985" cy="1656184"/>
                <a:chOff x="5148497" y="1412776"/>
                <a:chExt cx="2964528" cy="1554490"/>
              </a:xfrm>
            </p:grpSpPr>
            <p:grpSp>
              <p:nvGrpSpPr>
                <p:cNvPr id="177"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90" name="Ellipse 189"/>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1" name="Ellipse 190"/>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2" name="Ellipse 191"/>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4" name="Ellipse 193"/>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5" name="Ellipse 194"/>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6" name="Ellipse 195"/>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7" name="Ellipse 196"/>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8" name="Ellipse 197"/>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9" name="Ellipse 198"/>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0" name="Ellipse 199"/>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1" name="Ellipse 200"/>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78"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79" name="Ellipse 178"/>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0" name="Ellipse 179"/>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1" name="Ellipse 180"/>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2" name="Ellipse 181"/>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3" name="Ellipse 182"/>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4" name="Ellipse 183"/>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5" name="Ellipse 184"/>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6" name="Ellipse 185"/>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7" name="Ellipse 186"/>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8" name="Ellipse 187"/>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9" name="Ellipse 188"/>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60" name="Textfeld 159"/>
              <p:cNvSpPr txBox="1"/>
              <p:nvPr/>
            </p:nvSpPr>
            <p:spPr>
              <a:xfrm>
                <a:off x="3275856" y="4342166"/>
                <a:ext cx="2268570" cy="461665"/>
              </a:xfrm>
              <a:prstGeom prst="rect">
                <a:avLst/>
              </a:prstGeom>
              <a:noFill/>
            </p:spPr>
            <p:txBody>
              <a:bodyPr wrap="none" rtlCol="0">
                <a:spAutoFit/>
              </a:bodyPr>
              <a:lstStyle/>
              <a:p>
                <a:r>
                  <a:rPr lang="de-DE" sz="2000" dirty="0" smtClean="0"/>
                  <a:t>?+?+?+?+?  =  </a:t>
                </a:r>
                <a:r>
                  <a:rPr lang="de-DE" sz="2400" b="1" dirty="0" smtClean="0"/>
                  <a:t>59</a:t>
                </a:r>
                <a:endParaRPr lang="de-DE" sz="2400" b="1" dirty="0"/>
              </a:p>
            </p:txBody>
          </p:sp>
          <p:sp>
            <p:nvSpPr>
              <p:cNvPr id="161" name="Textfeld 160"/>
              <p:cNvSpPr txBox="1"/>
              <p:nvPr/>
            </p:nvSpPr>
            <p:spPr>
              <a:xfrm>
                <a:off x="3635896" y="3645024"/>
                <a:ext cx="623889" cy="769441"/>
              </a:xfrm>
              <a:prstGeom prst="rect">
                <a:avLst/>
              </a:prstGeom>
              <a:noFill/>
            </p:spPr>
            <p:txBody>
              <a:bodyPr wrap="none" rtlCol="0">
                <a:spAutoFit/>
              </a:bodyPr>
              <a:lstStyle/>
              <a:p>
                <a:r>
                  <a:rPr lang="de-DE" sz="4400" b="1" dirty="0" smtClean="0"/>
                  <a:t>O</a:t>
                </a:r>
                <a:endParaRPr lang="de-DE" sz="4400" b="1" dirty="0"/>
              </a:p>
            </p:txBody>
          </p:sp>
          <p:sp>
            <p:nvSpPr>
              <p:cNvPr id="162" name="Textfeld 161"/>
              <p:cNvSpPr txBox="1"/>
              <p:nvPr/>
            </p:nvSpPr>
            <p:spPr>
              <a:xfrm>
                <a:off x="4164135" y="3307631"/>
                <a:ext cx="623889" cy="769441"/>
              </a:xfrm>
              <a:prstGeom prst="rect">
                <a:avLst/>
              </a:prstGeom>
              <a:noFill/>
            </p:spPr>
            <p:txBody>
              <a:bodyPr wrap="none" rtlCol="0">
                <a:spAutoFit/>
              </a:bodyPr>
              <a:lstStyle/>
              <a:p>
                <a:r>
                  <a:rPr lang="de-DE" sz="4400" b="1" dirty="0" smtClean="0"/>
                  <a:t>O</a:t>
                </a:r>
                <a:endParaRPr lang="de-DE" sz="4400" b="1" dirty="0"/>
              </a:p>
            </p:txBody>
          </p:sp>
          <p:sp>
            <p:nvSpPr>
              <p:cNvPr id="163" name="Textfeld 162"/>
              <p:cNvSpPr txBox="1"/>
              <p:nvPr/>
            </p:nvSpPr>
            <p:spPr>
              <a:xfrm>
                <a:off x="4716016" y="2852936"/>
                <a:ext cx="623889" cy="769441"/>
              </a:xfrm>
              <a:prstGeom prst="rect">
                <a:avLst/>
              </a:prstGeom>
              <a:noFill/>
            </p:spPr>
            <p:txBody>
              <a:bodyPr wrap="none" rtlCol="0">
                <a:spAutoFit/>
              </a:bodyPr>
              <a:lstStyle/>
              <a:p>
                <a:r>
                  <a:rPr lang="de-DE" sz="4400" b="1" dirty="0" smtClean="0"/>
                  <a:t>O</a:t>
                </a:r>
                <a:endParaRPr lang="de-DE" sz="4400" b="1" dirty="0"/>
              </a:p>
            </p:txBody>
          </p:sp>
          <p:sp>
            <p:nvSpPr>
              <p:cNvPr id="164" name="Textfeld 163"/>
              <p:cNvSpPr txBox="1"/>
              <p:nvPr/>
            </p:nvSpPr>
            <p:spPr>
              <a:xfrm>
                <a:off x="3923928" y="2780928"/>
                <a:ext cx="529312" cy="769441"/>
              </a:xfrm>
              <a:prstGeom prst="rect">
                <a:avLst/>
              </a:prstGeom>
              <a:noFill/>
            </p:spPr>
            <p:txBody>
              <a:bodyPr wrap="none" rtlCol="0">
                <a:spAutoFit/>
              </a:bodyPr>
              <a:lstStyle/>
              <a:p>
                <a:r>
                  <a:rPr lang="de-DE" sz="4400" b="1" dirty="0" smtClean="0">
                    <a:solidFill>
                      <a:srgbClr val="00B0F0"/>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00B0F0"/>
                  </a:solidFill>
                  <a:effectLst>
                    <a:outerShdw blurRad="38100" dist="38100" dir="2700000" algn="tl">
                      <a:srgbClr val="000000">
                        <a:alpha val="43137"/>
                      </a:srgbClr>
                    </a:outerShdw>
                  </a:effectLst>
                  <a:latin typeface="Arial" pitchFamily="34" charset="0"/>
                  <a:cs typeface="Arial" pitchFamily="34" charset="0"/>
                </a:endParaRPr>
              </a:p>
            </p:txBody>
          </p:sp>
          <p:sp>
            <p:nvSpPr>
              <p:cNvPr id="165" name="Textfeld 164"/>
              <p:cNvSpPr txBox="1"/>
              <p:nvPr/>
            </p:nvSpPr>
            <p:spPr>
              <a:xfrm>
                <a:off x="4644008" y="3573016"/>
                <a:ext cx="529312" cy="769441"/>
              </a:xfrm>
              <a:prstGeom prst="rect">
                <a:avLst/>
              </a:prstGeom>
              <a:noFill/>
            </p:spPr>
            <p:txBody>
              <a:bodyPr wrap="none" rtlCol="0">
                <a:spAutoFit/>
              </a:bodyPr>
              <a:lstStyle/>
              <a:p>
                <a:r>
                  <a:rPr lang="de-DE" sz="4400" b="1" dirty="0" smtClean="0">
                    <a:solidFill>
                      <a:srgbClr val="FF0000"/>
                    </a:solidFill>
                    <a:effectLst>
                      <a:outerShdw blurRad="38100" dist="38100" dir="2700000" algn="tl">
                        <a:srgbClr val="000000">
                          <a:alpha val="43137"/>
                        </a:srgbClr>
                      </a:outerShdw>
                    </a:effectLst>
                  </a:rPr>
                  <a:t>?</a:t>
                </a:r>
                <a:endParaRPr lang="de-DE" sz="4400" dirty="0">
                  <a:solidFill>
                    <a:srgbClr val="FF0000"/>
                  </a:solidFill>
                  <a:effectLst>
                    <a:outerShdw blurRad="38100" dist="38100" dir="2700000" algn="tl">
                      <a:srgbClr val="000000">
                        <a:alpha val="43137"/>
                      </a:srgbClr>
                    </a:outerShdw>
                  </a:effectLst>
                </a:endParaRPr>
              </a:p>
            </p:txBody>
          </p:sp>
          <p:sp>
            <p:nvSpPr>
              <p:cNvPr id="166" name="Abgerundetes Rechteck 165"/>
              <p:cNvSpPr/>
              <p:nvPr/>
            </p:nvSpPr>
            <p:spPr>
              <a:xfrm>
                <a:off x="258684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7" name="Abgerundetes Rechteck 166"/>
              <p:cNvSpPr/>
              <p:nvPr/>
            </p:nvSpPr>
            <p:spPr>
              <a:xfrm>
                <a:off x="301888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8" name="Abgerundetes Rechteck 167"/>
              <p:cNvSpPr/>
              <p:nvPr/>
            </p:nvSpPr>
            <p:spPr>
              <a:xfrm>
                <a:off x="345093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9" name="Abgerundetes Rechteck 168"/>
              <p:cNvSpPr/>
              <p:nvPr/>
            </p:nvSpPr>
            <p:spPr>
              <a:xfrm>
                <a:off x="388298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0" name="Abgerundetes Rechteck 169"/>
              <p:cNvSpPr/>
              <p:nvPr/>
            </p:nvSpPr>
            <p:spPr>
              <a:xfrm>
                <a:off x="431503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1" name="Abgerundetes Rechteck 170"/>
              <p:cNvSpPr/>
              <p:nvPr/>
            </p:nvSpPr>
            <p:spPr>
              <a:xfrm>
                <a:off x="474708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2" name="Abgerundetes Rechteck 171"/>
              <p:cNvSpPr/>
              <p:nvPr/>
            </p:nvSpPr>
            <p:spPr>
              <a:xfrm>
                <a:off x="517912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3" name="Textfeld 172"/>
              <p:cNvSpPr txBox="1"/>
              <p:nvPr/>
            </p:nvSpPr>
            <p:spPr>
              <a:xfrm>
                <a:off x="5292080" y="3284984"/>
                <a:ext cx="529312" cy="769441"/>
              </a:xfrm>
              <a:prstGeom prst="rect">
                <a:avLst/>
              </a:prstGeom>
              <a:noFill/>
            </p:spPr>
            <p:txBody>
              <a:bodyPr wrap="none" rtlCol="0">
                <a:spAutoFit/>
              </a:bodyPr>
              <a:lstStyle/>
              <a:p>
                <a:r>
                  <a:rPr lang="de-DE" sz="4400" b="1" dirty="0" smtClean="0">
                    <a:solidFill>
                      <a:srgbClr val="0070C0"/>
                    </a:solidFill>
                    <a:effectLst>
                      <a:outerShdw blurRad="38100" dist="38100" dir="2700000" algn="tl">
                        <a:srgbClr val="000000">
                          <a:alpha val="43137"/>
                        </a:srgbClr>
                      </a:outerShdw>
                    </a:effectLst>
                  </a:rPr>
                  <a:t>?</a:t>
                </a:r>
                <a:endParaRPr lang="de-DE" sz="4400" dirty="0">
                  <a:solidFill>
                    <a:srgbClr val="0070C0"/>
                  </a:solidFill>
                  <a:effectLst>
                    <a:outerShdw blurRad="38100" dist="38100" dir="2700000" algn="tl">
                      <a:srgbClr val="000000">
                        <a:alpha val="43137"/>
                      </a:srgbClr>
                    </a:outerShdw>
                  </a:effectLst>
                </a:endParaRPr>
              </a:p>
            </p:txBody>
          </p:sp>
          <p:sp>
            <p:nvSpPr>
              <p:cNvPr id="174" name="Abgerundetes Rechteck 173"/>
              <p:cNvSpPr/>
              <p:nvPr/>
            </p:nvSpPr>
            <p:spPr>
              <a:xfrm>
                <a:off x="562837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5" name="Textfeld 174"/>
              <p:cNvSpPr txBox="1"/>
              <p:nvPr/>
            </p:nvSpPr>
            <p:spPr>
              <a:xfrm>
                <a:off x="3347864" y="2996952"/>
                <a:ext cx="529312" cy="769441"/>
              </a:xfrm>
              <a:prstGeom prst="rect">
                <a:avLst/>
              </a:prstGeom>
              <a:noFill/>
            </p:spPr>
            <p:txBody>
              <a:bodyPr wrap="none" rtlCol="0">
                <a:spAutoFit/>
              </a:bodyPr>
              <a:lstStyle/>
              <a:p>
                <a:r>
                  <a:rPr lang="de-DE" sz="4400" b="1" dirty="0" smtClean="0">
                    <a:solidFill>
                      <a:srgbClr val="FFFF00"/>
                    </a:solidFill>
                    <a:effectLst>
                      <a:outerShdw blurRad="38100" dist="38100" dir="2700000" algn="tl">
                        <a:srgbClr val="000000">
                          <a:alpha val="43137"/>
                        </a:srgbClr>
                      </a:outerShdw>
                    </a:effectLst>
                  </a:rPr>
                  <a:t>?</a:t>
                </a:r>
                <a:endParaRPr lang="de-DE" sz="4400" dirty="0">
                  <a:solidFill>
                    <a:srgbClr val="FFFF00"/>
                  </a:solidFill>
                  <a:effectLst>
                    <a:outerShdw blurRad="38100" dist="38100" dir="2700000" algn="tl">
                      <a:srgbClr val="000000">
                        <a:alpha val="43137"/>
                      </a:srgbClr>
                    </a:outerShdw>
                  </a:effectLst>
                </a:endParaRPr>
              </a:p>
            </p:txBody>
          </p:sp>
          <p:sp>
            <p:nvSpPr>
              <p:cNvPr id="176" name="Textfeld 175"/>
              <p:cNvSpPr txBox="1"/>
              <p:nvPr/>
            </p:nvSpPr>
            <p:spPr>
              <a:xfrm>
                <a:off x="3059832" y="3429000"/>
                <a:ext cx="529312" cy="769441"/>
              </a:xfrm>
              <a:prstGeom prst="rect">
                <a:avLst/>
              </a:prstGeom>
              <a:noFill/>
            </p:spPr>
            <p:txBody>
              <a:bodyPr wrap="none" rtlCol="0">
                <a:spAutoFit/>
              </a:bodyPr>
              <a:lstStyle/>
              <a:p>
                <a:r>
                  <a:rPr lang="de-DE" sz="4400" b="1" dirty="0" smtClean="0">
                    <a:solidFill>
                      <a:schemeClr val="accent6">
                        <a:lumMod val="75000"/>
                      </a:schemeClr>
                    </a:solidFill>
                    <a:effectLst>
                      <a:outerShdw blurRad="38100" dist="38100" dir="2700000" algn="tl">
                        <a:srgbClr val="000000">
                          <a:alpha val="43137"/>
                        </a:srgbClr>
                      </a:outerShdw>
                    </a:effectLst>
                  </a:rPr>
                  <a:t>?</a:t>
                </a:r>
                <a:endParaRPr lang="de-DE" sz="4400" dirty="0">
                  <a:solidFill>
                    <a:schemeClr val="accent6">
                      <a:lumMod val="75000"/>
                    </a:schemeClr>
                  </a:solidFill>
                  <a:effectLst>
                    <a:outerShdw blurRad="38100" dist="38100" dir="2700000" algn="tl">
                      <a:srgbClr val="000000">
                        <a:alpha val="43137"/>
                      </a:srgbClr>
                    </a:outerShdw>
                  </a:effectLst>
                </a:endParaRPr>
              </a:p>
            </p:txBody>
          </p:sp>
        </p:grpSp>
        <p:sp>
          <p:nvSpPr>
            <p:cNvPr id="156" name="Abgerundetes Rechteck 155"/>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9 </a:t>
              </a:r>
              <a:endParaRPr lang="de-DE" sz="1000" b="1" dirty="0">
                <a:solidFill>
                  <a:schemeClr val="tx1"/>
                </a:solidFill>
                <a:latin typeface="Arial" pitchFamily="34" charset="0"/>
                <a:cs typeface="Arial" pitchFamily="34" charset="0"/>
              </a:endParaRPr>
            </a:p>
          </p:txBody>
        </p:sp>
      </p:grpSp>
      <p:sp>
        <p:nvSpPr>
          <p:cNvPr id="202" name="Textfeld 201"/>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067-069</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graphicFrame>
        <p:nvGraphicFramePr>
          <p:cNvPr id="499" name="Tabelle 498"/>
          <p:cNvGraphicFramePr>
            <a:graphicFrameLocks noGrp="1"/>
          </p:cNvGraphicFramePr>
          <p:nvPr/>
        </p:nvGraphicFramePr>
        <p:xfrm>
          <a:off x="1115630" y="812962"/>
          <a:ext cx="7200900" cy="31178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311782">
                <a:tc>
                  <a:txBody>
                    <a:bodyPr/>
                    <a:lstStyle/>
                    <a:p>
                      <a:pPr algn="ctr" fontAlgn="b"/>
                      <a:r>
                        <a:rPr lang="de-DE" sz="1600" b="1"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500" name="Textfeld 499"/>
          <p:cNvSpPr txBox="1"/>
          <p:nvPr/>
        </p:nvSpPr>
        <p:spPr>
          <a:xfrm>
            <a:off x="971600" y="1124744"/>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24744"/>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215" name="Tabelle 214"/>
          <p:cNvGraphicFramePr>
            <a:graphicFrameLocks noGrp="1"/>
          </p:cNvGraphicFramePr>
          <p:nvPr/>
        </p:nvGraphicFramePr>
        <p:xfrm>
          <a:off x="1121260" y="536047"/>
          <a:ext cx="7195170" cy="272792"/>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72792">
                <a:tc>
                  <a:txBody>
                    <a:bodyPr/>
                    <a:lstStyle/>
                    <a:p>
                      <a:pPr algn="ctr" fontAlgn="b"/>
                      <a:r>
                        <a:rPr lang="de-DE" sz="1400" b="1"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pSp>
        <p:nvGrpSpPr>
          <p:cNvPr id="69" name="Gruppieren 68"/>
          <p:cNvGrpSpPr/>
          <p:nvPr/>
        </p:nvGrpSpPr>
        <p:grpSpPr>
          <a:xfrm>
            <a:off x="323528" y="1556792"/>
            <a:ext cx="3648658" cy="2376264"/>
            <a:chOff x="2411760" y="2780928"/>
            <a:chExt cx="3648658" cy="2376264"/>
          </a:xfrm>
        </p:grpSpPr>
        <p:grpSp>
          <p:nvGrpSpPr>
            <p:cNvPr id="4" name="Gruppieren 99"/>
            <p:cNvGrpSpPr/>
            <p:nvPr/>
          </p:nvGrpSpPr>
          <p:grpSpPr>
            <a:xfrm>
              <a:off x="2411760" y="2780928"/>
              <a:ext cx="3648658" cy="2376264"/>
              <a:chOff x="2411760" y="2780928"/>
              <a:chExt cx="3648658" cy="2376264"/>
            </a:xfrm>
          </p:grpSpPr>
          <p:sp>
            <p:nvSpPr>
              <p:cNvPr id="176" name="Abgerundetes Rechteck 175"/>
              <p:cNvSpPr/>
              <p:nvPr/>
            </p:nvSpPr>
            <p:spPr>
              <a:xfrm>
                <a:off x="3231144" y="4378752"/>
                <a:ext cx="2304256"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1" name="Ellipse 300"/>
              <p:cNvSpPr/>
              <p:nvPr/>
            </p:nvSpPr>
            <p:spPr>
              <a:xfrm>
                <a:off x="2411760" y="3068960"/>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70</a:t>
                </a:r>
                <a:endParaRPr lang="de-DE" b="1" dirty="0">
                  <a:latin typeface="Arial" pitchFamily="34" charset="0"/>
                  <a:cs typeface="Arial" pitchFamily="34" charset="0"/>
                </a:endParaRPr>
              </a:p>
            </p:txBody>
          </p:sp>
          <p:grpSp>
            <p:nvGrpSpPr>
              <p:cNvPr id="5" name="Gruppieren 397"/>
              <p:cNvGrpSpPr/>
              <p:nvPr/>
            </p:nvGrpSpPr>
            <p:grpSpPr>
              <a:xfrm>
                <a:off x="2802864" y="2780928"/>
                <a:ext cx="3180985" cy="1656184"/>
                <a:chOff x="5148497" y="1412776"/>
                <a:chExt cx="2964528" cy="1554490"/>
              </a:xfrm>
            </p:grpSpPr>
            <p:grpSp>
              <p:nvGrpSpPr>
                <p:cNvPr id="6"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799"/>
                    <a:ext cx="1872207" cy="172819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275856" y="4342166"/>
                <a:ext cx="2268570" cy="461665"/>
              </a:xfrm>
              <a:prstGeom prst="rect">
                <a:avLst/>
              </a:prstGeom>
              <a:noFill/>
            </p:spPr>
            <p:txBody>
              <a:bodyPr wrap="none" rtlCol="0">
                <a:spAutoFit/>
              </a:bodyPr>
              <a:lstStyle/>
              <a:p>
                <a:r>
                  <a:rPr lang="de-DE" sz="2000" dirty="0" smtClean="0"/>
                  <a:t>?+?+?+?+?  =  </a:t>
                </a:r>
                <a:r>
                  <a:rPr lang="de-DE" sz="2400" b="1" dirty="0" smtClean="0"/>
                  <a:t>63</a:t>
                </a:r>
                <a:endParaRPr lang="de-DE" sz="2400" b="1" dirty="0"/>
              </a:p>
            </p:txBody>
          </p:sp>
          <p:sp>
            <p:nvSpPr>
              <p:cNvPr id="299" name="Textfeld 298"/>
              <p:cNvSpPr txBox="1"/>
              <p:nvPr/>
            </p:nvSpPr>
            <p:spPr>
              <a:xfrm>
                <a:off x="4452167" y="3739679"/>
                <a:ext cx="623889" cy="769441"/>
              </a:xfrm>
              <a:prstGeom prst="rect">
                <a:avLst/>
              </a:prstGeom>
              <a:noFill/>
            </p:spPr>
            <p:txBody>
              <a:bodyPr wrap="none" rtlCol="0">
                <a:spAutoFit/>
              </a:bodyPr>
              <a:lstStyle/>
              <a:p>
                <a:r>
                  <a:rPr lang="de-DE" sz="4400" b="1" dirty="0" smtClean="0"/>
                  <a:t>O</a:t>
                </a:r>
                <a:endParaRPr lang="de-DE" sz="4400" b="1" dirty="0"/>
              </a:p>
            </p:txBody>
          </p:sp>
          <p:sp>
            <p:nvSpPr>
              <p:cNvPr id="300" name="Textfeld 299"/>
              <p:cNvSpPr txBox="1"/>
              <p:nvPr/>
            </p:nvSpPr>
            <p:spPr>
              <a:xfrm>
                <a:off x="4259460" y="3237484"/>
                <a:ext cx="623889" cy="769441"/>
              </a:xfrm>
              <a:prstGeom prst="rect">
                <a:avLst/>
              </a:prstGeom>
              <a:noFill/>
            </p:spPr>
            <p:txBody>
              <a:bodyPr wrap="none" rtlCol="0">
                <a:spAutoFit/>
              </a:bodyPr>
              <a:lstStyle/>
              <a:p>
                <a:r>
                  <a:rPr lang="de-DE" sz="4400" b="1" dirty="0" smtClean="0"/>
                  <a:t>O</a:t>
                </a:r>
                <a:endParaRPr lang="de-DE" sz="4400" b="1" dirty="0"/>
              </a:p>
            </p:txBody>
          </p:sp>
          <p:sp>
            <p:nvSpPr>
              <p:cNvPr id="305" name="Textfeld 304"/>
              <p:cNvSpPr txBox="1"/>
              <p:nvPr/>
            </p:nvSpPr>
            <p:spPr>
              <a:xfrm>
                <a:off x="3779912" y="2852936"/>
                <a:ext cx="623889" cy="769441"/>
              </a:xfrm>
              <a:prstGeom prst="rect">
                <a:avLst/>
              </a:prstGeom>
              <a:noFill/>
            </p:spPr>
            <p:txBody>
              <a:bodyPr wrap="none" rtlCol="0">
                <a:spAutoFit/>
              </a:bodyPr>
              <a:lstStyle/>
              <a:p>
                <a:r>
                  <a:rPr lang="de-DE" sz="4400" b="1" dirty="0" smtClean="0"/>
                  <a:t>O</a:t>
                </a:r>
                <a:endParaRPr lang="de-DE" sz="4400" b="1" dirty="0"/>
              </a:p>
            </p:txBody>
          </p:sp>
          <p:sp>
            <p:nvSpPr>
              <p:cNvPr id="520" name="Textfeld 519"/>
              <p:cNvSpPr txBox="1"/>
              <p:nvPr/>
            </p:nvSpPr>
            <p:spPr>
              <a:xfrm>
                <a:off x="3635896" y="3573016"/>
                <a:ext cx="529312" cy="769441"/>
              </a:xfrm>
              <a:prstGeom prst="rect">
                <a:avLst/>
              </a:prstGeom>
              <a:noFill/>
            </p:spPr>
            <p:txBody>
              <a:bodyPr wrap="none" rtlCol="0">
                <a:spAutoFit/>
              </a:bodyPr>
              <a:lstStyle/>
              <a:p>
                <a:r>
                  <a:rPr lang="de-DE" sz="44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521" name="Textfeld 520"/>
              <p:cNvSpPr txBox="1"/>
              <p:nvPr/>
            </p:nvSpPr>
            <p:spPr>
              <a:xfrm>
                <a:off x="4716016" y="2780928"/>
                <a:ext cx="529312" cy="769441"/>
              </a:xfrm>
              <a:prstGeom prst="rect">
                <a:avLst/>
              </a:prstGeom>
              <a:noFill/>
            </p:spPr>
            <p:txBody>
              <a:bodyPr wrap="none" rtlCol="0">
                <a:spAutoFit/>
              </a:bodyPr>
              <a:lstStyle/>
              <a:p>
                <a:r>
                  <a:rPr lang="de-DE" sz="4400" b="1" dirty="0" smtClean="0">
                    <a:solidFill>
                      <a:srgbClr val="FFC000"/>
                    </a:solidFill>
                    <a:effectLst>
                      <a:outerShdw blurRad="38100" dist="38100" dir="2700000" algn="tl">
                        <a:srgbClr val="000000">
                          <a:alpha val="43137"/>
                        </a:srgbClr>
                      </a:outerShdw>
                    </a:effectLst>
                  </a:rPr>
                  <a:t>?</a:t>
                </a:r>
                <a:endParaRPr lang="de-DE" sz="4400" dirty="0">
                  <a:solidFill>
                    <a:srgbClr val="FFC000"/>
                  </a:solidFill>
                  <a:effectLst>
                    <a:outerShdw blurRad="38100" dist="38100" dir="2700000" algn="tl">
                      <a:srgbClr val="000000">
                        <a:alpha val="43137"/>
                      </a:srgbClr>
                    </a:outerShdw>
                  </a:effectLst>
                </a:endParaRPr>
              </a:p>
            </p:txBody>
          </p:sp>
          <p:sp>
            <p:nvSpPr>
              <p:cNvPr id="186" name="Abgerundetes Rechteck 185"/>
              <p:cNvSpPr/>
              <p:nvPr/>
            </p:nvSpPr>
            <p:spPr>
              <a:xfrm>
                <a:off x="258684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7" name="Abgerundetes Rechteck 186"/>
              <p:cNvSpPr/>
              <p:nvPr/>
            </p:nvSpPr>
            <p:spPr>
              <a:xfrm>
                <a:off x="301888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8" name="Abgerundetes Rechteck 187"/>
              <p:cNvSpPr/>
              <p:nvPr/>
            </p:nvSpPr>
            <p:spPr>
              <a:xfrm>
                <a:off x="345093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9" name="Abgerundetes Rechteck 188"/>
              <p:cNvSpPr/>
              <p:nvPr/>
            </p:nvSpPr>
            <p:spPr>
              <a:xfrm>
                <a:off x="388298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0" name="Abgerundetes Rechteck 189"/>
              <p:cNvSpPr/>
              <p:nvPr/>
            </p:nvSpPr>
            <p:spPr>
              <a:xfrm>
                <a:off x="431503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1" name="Abgerundetes Rechteck 190"/>
              <p:cNvSpPr/>
              <p:nvPr/>
            </p:nvSpPr>
            <p:spPr>
              <a:xfrm>
                <a:off x="474708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2" name="Abgerundetes Rechteck 191"/>
              <p:cNvSpPr/>
              <p:nvPr/>
            </p:nvSpPr>
            <p:spPr>
              <a:xfrm>
                <a:off x="517912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5" name="Textfeld 204"/>
              <p:cNvSpPr txBox="1"/>
              <p:nvPr/>
            </p:nvSpPr>
            <p:spPr>
              <a:xfrm>
                <a:off x="5220072" y="3068960"/>
                <a:ext cx="529312" cy="769441"/>
              </a:xfrm>
              <a:prstGeom prst="rect">
                <a:avLst/>
              </a:prstGeom>
              <a:noFill/>
            </p:spPr>
            <p:txBody>
              <a:bodyPr wrap="none" rtlCol="0">
                <a:spAutoFit/>
              </a:bodyPr>
              <a:lstStyle/>
              <a:p>
                <a:r>
                  <a:rPr lang="de-DE" sz="4400" b="1" dirty="0" smtClean="0">
                    <a:solidFill>
                      <a:srgbClr val="0070C0"/>
                    </a:solidFill>
                    <a:effectLst>
                      <a:outerShdw blurRad="38100" dist="38100" dir="2700000" algn="tl">
                        <a:srgbClr val="000000">
                          <a:alpha val="43137"/>
                        </a:srgbClr>
                      </a:outerShdw>
                    </a:effectLst>
                  </a:rPr>
                  <a:t>?</a:t>
                </a:r>
                <a:endParaRPr lang="de-DE" sz="4400" dirty="0">
                  <a:solidFill>
                    <a:srgbClr val="0070C0"/>
                  </a:solidFill>
                  <a:effectLst>
                    <a:outerShdw blurRad="38100" dist="38100" dir="2700000" algn="tl">
                      <a:srgbClr val="000000">
                        <a:alpha val="43137"/>
                      </a:srgbClr>
                    </a:outerShdw>
                  </a:effectLst>
                </a:endParaRPr>
              </a:p>
            </p:txBody>
          </p:sp>
          <p:sp>
            <p:nvSpPr>
              <p:cNvPr id="67" name="Abgerundetes Rechteck 66"/>
              <p:cNvSpPr/>
              <p:nvPr/>
            </p:nvSpPr>
            <p:spPr>
              <a:xfrm>
                <a:off x="562837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0" name="Textfeld 69"/>
              <p:cNvSpPr txBox="1"/>
              <p:nvPr/>
            </p:nvSpPr>
            <p:spPr>
              <a:xfrm>
                <a:off x="4932040" y="3501008"/>
                <a:ext cx="529312" cy="769441"/>
              </a:xfrm>
              <a:prstGeom prst="rect">
                <a:avLst/>
              </a:prstGeom>
              <a:noFill/>
            </p:spPr>
            <p:txBody>
              <a:bodyPr wrap="none" rtlCol="0">
                <a:spAutoFit/>
              </a:bodyPr>
              <a:lstStyle/>
              <a:p>
                <a:r>
                  <a:rPr lang="de-DE" sz="4400" b="1" dirty="0" smtClean="0">
                    <a:solidFill>
                      <a:srgbClr val="00CC00"/>
                    </a:solidFill>
                    <a:effectLst>
                      <a:outerShdw blurRad="38100" dist="38100" dir="2700000" algn="tl">
                        <a:srgbClr val="000000">
                          <a:alpha val="43137"/>
                        </a:srgbClr>
                      </a:outerShdw>
                    </a:effectLst>
                  </a:rPr>
                  <a:t>?</a:t>
                </a:r>
                <a:endParaRPr lang="de-DE" sz="4400" dirty="0">
                  <a:solidFill>
                    <a:srgbClr val="00CC00"/>
                  </a:solidFill>
                  <a:effectLst>
                    <a:outerShdw blurRad="38100" dist="38100" dir="2700000" algn="tl">
                      <a:srgbClr val="000000">
                        <a:alpha val="43137"/>
                      </a:srgbClr>
                    </a:outerShdw>
                  </a:effectLst>
                </a:endParaRPr>
              </a:p>
            </p:txBody>
          </p:sp>
          <p:sp>
            <p:nvSpPr>
              <p:cNvPr id="71" name="Textfeld 70"/>
              <p:cNvSpPr txBox="1"/>
              <p:nvPr/>
            </p:nvSpPr>
            <p:spPr>
              <a:xfrm>
                <a:off x="3203848" y="3140968"/>
                <a:ext cx="529312" cy="769441"/>
              </a:xfrm>
              <a:prstGeom prst="rect">
                <a:avLst/>
              </a:prstGeom>
              <a:noFill/>
            </p:spPr>
            <p:txBody>
              <a:bodyPr wrap="none" rtlCol="0">
                <a:spAutoFit/>
              </a:bodyPr>
              <a:lstStyle/>
              <a:p>
                <a:r>
                  <a:rPr lang="de-DE" sz="4400" b="1" dirty="0" smtClean="0">
                    <a:solidFill>
                      <a:schemeClr val="accent6">
                        <a:lumMod val="50000"/>
                      </a:schemeClr>
                    </a:solidFill>
                    <a:effectLst>
                      <a:outerShdw blurRad="38100" dist="38100" dir="2700000" algn="tl">
                        <a:srgbClr val="000000">
                          <a:alpha val="43137"/>
                        </a:srgbClr>
                      </a:outerShdw>
                    </a:effectLst>
                  </a:rPr>
                  <a:t>?</a:t>
                </a:r>
                <a:endParaRPr lang="de-DE" sz="4400" dirty="0">
                  <a:solidFill>
                    <a:schemeClr val="accent6">
                      <a:lumMod val="50000"/>
                    </a:schemeClr>
                  </a:solidFill>
                  <a:effectLst>
                    <a:outerShdw blurRad="38100" dist="38100" dir="2700000" algn="tl">
                      <a:srgbClr val="000000">
                        <a:alpha val="43137"/>
                      </a:srgbClr>
                    </a:outerShdw>
                  </a:effectLst>
                </a:endParaRPr>
              </a:p>
            </p:txBody>
          </p:sp>
        </p:grpSp>
        <p:sp>
          <p:nvSpPr>
            <p:cNvPr id="68" name="Abgerundetes Rechteck 67"/>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9 </a:t>
              </a:r>
              <a:endParaRPr lang="de-DE" sz="1000" b="1" dirty="0">
                <a:solidFill>
                  <a:schemeClr val="tx1"/>
                </a:solidFill>
                <a:latin typeface="Arial" pitchFamily="34" charset="0"/>
                <a:cs typeface="Arial" pitchFamily="34" charset="0"/>
              </a:endParaRPr>
            </a:p>
          </p:txBody>
        </p:sp>
      </p:grpSp>
      <p:grpSp>
        <p:nvGrpSpPr>
          <p:cNvPr id="72" name="Gruppieren 71"/>
          <p:cNvGrpSpPr/>
          <p:nvPr/>
        </p:nvGrpSpPr>
        <p:grpSpPr>
          <a:xfrm>
            <a:off x="5220072" y="2708920"/>
            <a:ext cx="3648658" cy="2376264"/>
            <a:chOff x="2411760" y="2780928"/>
            <a:chExt cx="3648658" cy="2376264"/>
          </a:xfrm>
        </p:grpSpPr>
        <p:grpSp>
          <p:nvGrpSpPr>
            <p:cNvPr id="73" name="Gruppieren 99"/>
            <p:cNvGrpSpPr/>
            <p:nvPr/>
          </p:nvGrpSpPr>
          <p:grpSpPr>
            <a:xfrm>
              <a:off x="2411760" y="2780928"/>
              <a:ext cx="3648658" cy="2376264"/>
              <a:chOff x="2411760" y="2780928"/>
              <a:chExt cx="3648658" cy="2376264"/>
            </a:xfrm>
          </p:grpSpPr>
          <p:sp>
            <p:nvSpPr>
              <p:cNvPr id="75" name="Abgerundetes Rechteck 74"/>
              <p:cNvSpPr/>
              <p:nvPr/>
            </p:nvSpPr>
            <p:spPr>
              <a:xfrm>
                <a:off x="3231144" y="4378752"/>
                <a:ext cx="2304256"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Ellipse 75"/>
              <p:cNvSpPr/>
              <p:nvPr/>
            </p:nvSpPr>
            <p:spPr>
              <a:xfrm>
                <a:off x="2411760" y="3068960"/>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71</a:t>
                </a:r>
                <a:endParaRPr lang="de-DE" b="1" dirty="0">
                  <a:latin typeface="Arial" pitchFamily="34" charset="0"/>
                  <a:cs typeface="Arial" pitchFamily="34" charset="0"/>
                </a:endParaRPr>
              </a:p>
            </p:txBody>
          </p:sp>
          <p:grpSp>
            <p:nvGrpSpPr>
              <p:cNvPr id="77" name="Gruppieren 397"/>
              <p:cNvGrpSpPr/>
              <p:nvPr/>
            </p:nvGrpSpPr>
            <p:grpSpPr>
              <a:xfrm>
                <a:off x="2802864" y="2780928"/>
                <a:ext cx="3180985" cy="1656184"/>
                <a:chOff x="5148497" y="1412776"/>
                <a:chExt cx="2964528" cy="1554490"/>
              </a:xfrm>
            </p:grpSpPr>
            <p:grpSp>
              <p:nvGrpSpPr>
                <p:cNvPr id="95"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8" name="Ellipse 107"/>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2" name="Ellipse 111"/>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3" name="Ellipse 112"/>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4" name="Ellipse 113"/>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5" name="Ellipse 114"/>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6" name="Ellipse 115"/>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7" name="Ellipse 116"/>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8" name="Ellipse 117"/>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96"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97" name="Ellipse 96"/>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8" name="Ellipse 97"/>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5436096" y="1628799"/>
                    <a:ext cx="1872207" cy="172819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8" name="Textfeld 77"/>
              <p:cNvSpPr txBox="1"/>
              <p:nvPr/>
            </p:nvSpPr>
            <p:spPr>
              <a:xfrm>
                <a:off x="3275856" y="4342166"/>
                <a:ext cx="2268570" cy="461665"/>
              </a:xfrm>
              <a:prstGeom prst="rect">
                <a:avLst/>
              </a:prstGeom>
              <a:noFill/>
            </p:spPr>
            <p:txBody>
              <a:bodyPr wrap="none" rtlCol="0">
                <a:spAutoFit/>
              </a:bodyPr>
              <a:lstStyle/>
              <a:p>
                <a:r>
                  <a:rPr lang="de-DE" sz="2000" dirty="0" smtClean="0"/>
                  <a:t>?+?+?+?+?  =  </a:t>
                </a:r>
                <a:r>
                  <a:rPr lang="de-DE" sz="2400" b="1" dirty="0" smtClean="0"/>
                  <a:t>53</a:t>
                </a:r>
                <a:endParaRPr lang="de-DE" sz="2400" b="1" dirty="0"/>
              </a:p>
            </p:txBody>
          </p:sp>
          <p:sp>
            <p:nvSpPr>
              <p:cNvPr id="79" name="Textfeld 78"/>
              <p:cNvSpPr txBox="1"/>
              <p:nvPr/>
            </p:nvSpPr>
            <p:spPr>
              <a:xfrm>
                <a:off x="5220072" y="3212976"/>
                <a:ext cx="623889" cy="769441"/>
              </a:xfrm>
              <a:prstGeom prst="rect">
                <a:avLst/>
              </a:prstGeom>
              <a:noFill/>
            </p:spPr>
            <p:txBody>
              <a:bodyPr wrap="none" rtlCol="0">
                <a:spAutoFit/>
              </a:bodyPr>
              <a:lstStyle/>
              <a:p>
                <a:r>
                  <a:rPr lang="de-DE" sz="4400" b="1" dirty="0" smtClean="0"/>
                  <a:t>O</a:t>
                </a:r>
                <a:endParaRPr lang="de-DE" sz="4400" b="1" dirty="0"/>
              </a:p>
            </p:txBody>
          </p:sp>
          <p:sp>
            <p:nvSpPr>
              <p:cNvPr id="80" name="Textfeld 79"/>
              <p:cNvSpPr txBox="1"/>
              <p:nvPr/>
            </p:nvSpPr>
            <p:spPr>
              <a:xfrm>
                <a:off x="2915816" y="3284984"/>
                <a:ext cx="623889" cy="769441"/>
              </a:xfrm>
              <a:prstGeom prst="rect">
                <a:avLst/>
              </a:prstGeom>
              <a:noFill/>
            </p:spPr>
            <p:txBody>
              <a:bodyPr wrap="none" rtlCol="0">
                <a:spAutoFit/>
              </a:bodyPr>
              <a:lstStyle/>
              <a:p>
                <a:r>
                  <a:rPr lang="de-DE" sz="4400" b="1" dirty="0" smtClean="0"/>
                  <a:t>O</a:t>
                </a:r>
                <a:endParaRPr lang="de-DE" sz="4400" b="1" dirty="0"/>
              </a:p>
            </p:txBody>
          </p:sp>
          <p:sp>
            <p:nvSpPr>
              <p:cNvPr id="81" name="Textfeld 80"/>
              <p:cNvSpPr txBox="1"/>
              <p:nvPr/>
            </p:nvSpPr>
            <p:spPr>
              <a:xfrm>
                <a:off x="4067944" y="3284984"/>
                <a:ext cx="623889" cy="769441"/>
              </a:xfrm>
              <a:prstGeom prst="rect">
                <a:avLst/>
              </a:prstGeom>
              <a:noFill/>
            </p:spPr>
            <p:txBody>
              <a:bodyPr wrap="none" rtlCol="0">
                <a:spAutoFit/>
              </a:bodyPr>
              <a:lstStyle/>
              <a:p>
                <a:r>
                  <a:rPr lang="de-DE" sz="4400" b="1" dirty="0" smtClean="0"/>
                  <a:t>O</a:t>
                </a:r>
                <a:endParaRPr lang="de-DE" sz="4400" b="1" dirty="0"/>
              </a:p>
            </p:txBody>
          </p:sp>
          <p:sp>
            <p:nvSpPr>
              <p:cNvPr id="82" name="Textfeld 81"/>
              <p:cNvSpPr txBox="1"/>
              <p:nvPr/>
            </p:nvSpPr>
            <p:spPr>
              <a:xfrm>
                <a:off x="3635896" y="3645024"/>
                <a:ext cx="529312" cy="769441"/>
              </a:xfrm>
              <a:prstGeom prst="rect">
                <a:avLst/>
              </a:prstGeom>
              <a:noFill/>
            </p:spPr>
            <p:txBody>
              <a:bodyPr wrap="none" rtlCol="0">
                <a:spAutoFit/>
              </a:bodyPr>
              <a:lstStyle/>
              <a:p>
                <a:r>
                  <a:rPr lang="de-DE" sz="44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83" name="Textfeld 82"/>
              <p:cNvSpPr txBox="1"/>
              <p:nvPr/>
            </p:nvSpPr>
            <p:spPr>
              <a:xfrm>
                <a:off x="4716016" y="2780928"/>
                <a:ext cx="529312" cy="769441"/>
              </a:xfrm>
              <a:prstGeom prst="rect">
                <a:avLst/>
              </a:prstGeom>
              <a:noFill/>
            </p:spPr>
            <p:txBody>
              <a:bodyPr wrap="none" rtlCol="0">
                <a:spAutoFit/>
              </a:bodyPr>
              <a:lstStyle/>
              <a:p>
                <a:r>
                  <a:rPr lang="de-DE" sz="4400" b="1" dirty="0" smtClean="0">
                    <a:solidFill>
                      <a:srgbClr val="FFC000"/>
                    </a:solidFill>
                    <a:effectLst>
                      <a:outerShdw blurRad="38100" dist="38100" dir="2700000" algn="tl">
                        <a:srgbClr val="000000">
                          <a:alpha val="43137"/>
                        </a:srgbClr>
                      </a:outerShdw>
                    </a:effectLst>
                  </a:rPr>
                  <a:t>?</a:t>
                </a:r>
                <a:endParaRPr lang="de-DE" sz="4400" dirty="0">
                  <a:solidFill>
                    <a:srgbClr val="FFC000"/>
                  </a:solidFill>
                  <a:effectLst>
                    <a:outerShdw blurRad="38100" dist="38100" dir="2700000" algn="tl">
                      <a:srgbClr val="000000">
                        <a:alpha val="43137"/>
                      </a:srgbClr>
                    </a:outerShdw>
                  </a:effectLst>
                </a:endParaRPr>
              </a:p>
            </p:txBody>
          </p:sp>
          <p:sp>
            <p:nvSpPr>
              <p:cNvPr id="84" name="Abgerundetes Rechteck 83"/>
              <p:cNvSpPr/>
              <p:nvPr/>
            </p:nvSpPr>
            <p:spPr>
              <a:xfrm>
                <a:off x="258684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Abgerundetes Rechteck 84"/>
              <p:cNvSpPr/>
              <p:nvPr/>
            </p:nvSpPr>
            <p:spPr>
              <a:xfrm>
                <a:off x="301888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Abgerundetes Rechteck 85"/>
              <p:cNvSpPr/>
              <p:nvPr/>
            </p:nvSpPr>
            <p:spPr>
              <a:xfrm>
                <a:off x="345093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Abgerundetes Rechteck 86"/>
              <p:cNvSpPr/>
              <p:nvPr/>
            </p:nvSpPr>
            <p:spPr>
              <a:xfrm>
                <a:off x="388298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8" name="Abgerundetes Rechteck 87"/>
              <p:cNvSpPr/>
              <p:nvPr/>
            </p:nvSpPr>
            <p:spPr>
              <a:xfrm>
                <a:off x="431503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Abgerundetes Rechteck 88"/>
              <p:cNvSpPr/>
              <p:nvPr/>
            </p:nvSpPr>
            <p:spPr>
              <a:xfrm>
                <a:off x="474708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Abgerundetes Rechteck 89"/>
              <p:cNvSpPr/>
              <p:nvPr/>
            </p:nvSpPr>
            <p:spPr>
              <a:xfrm>
                <a:off x="517912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Textfeld 90"/>
              <p:cNvSpPr txBox="1"/>
              <p:nvPr/>
            </p:nvSpPr>
            <p:spPr>
              <a:xfrm>
                <a:off x="3923928" y="2780928"/>
                <a:ext cx="529312" cy="769441"/>
              </a:xfrm>
              <a:prstGeom prst="rect">
                <a:avLst/>
              </a:prstGeom>
              <a:noFill/>
            </p:spPr>
            <p:txBody>
              <a:bodyPr wrap="none" rtlCol="0">
                <a:spAutoFit/>
              </a:bodyPr>
              <a:lstStyle/>
              <a:p>
                <a:r>
                  <a:rPr lang="de-DE" sz="4400" b="1" dirty="0" smtClean="0">
                    <a:solidFill>
                      <a:srgbClr val="0070C0"/>
                    </a:solidFill>
                    <a:effectLst>
                      <a:outerShdw blurRad="38100" dist="38100" dir="2700000" algn="tl">
                        <a:srgbClr val="000000">
                          <a:alpha val="43137"/>
                        </a:srgbClr>
                      </a:outerShdw>
                    </a:effectLst>
                  </a:rPr>
                  <a:t>?</a:t>
                </a:r>
                <a:endParaRPr lang="de-DE" sz="4400" dirty="0">
                  <a:solidFill>
                    <a:srgbClr val="0070C0"/>
                  </a:solidFill>
                  <a:effectLst>
                    <a:outerShdw blurRad="38100" dist="38100" dir="2700000" algn="tl">
                      <a:srgbClr val="000000">
                        <a:alpha val="43137"/>
                      </a:srgbClr>
                    </a:outerShdw>
                  </a:effectLst>
                </a:endParaRPr>
              </a:p>
            </p:txBody>
          </p:sp>
          <p:sp>
            <p:nvSpPr>
              <p:cNvPr id="92" name="Abgerundetes Rechteck 91"/>
              <p:cNvSpPr/>
              <p:nvPr/>
            </p:nvSpPr>
            <p:spPr>
              <a:xfrm>
                <a:off x="562837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Textfeld 92"/>
              <p:cNvSpPr txBox="1"/>
              <p:nvPr/>
            </p:nvSpPr>
            <p:spPr>
              <a:xfrm>
                <a:off x="4644008" y="3573016"/>
                <a:ext cx="529312" cy="769441"/>
              </a:xfrm>
              <a:prstGeom prst="rect">
                <a:avLst/>
              </a:prstGeom>
              <a:noFill/>
            </p:spPr>
            <p:txBody>
              <a:bodyPr wrap="none" rtlCol="0">
                <a:spAutoFit/>
              </a:bodyPr>
              <a:lstStyle/>
              <a:p>
                <a:r>
                  <a:rPr lang="de-DE" sz="4400" b="1" dirty="0" smtClean="0">
                    <a:solidFill>
                      <a:srgbClr val="00CC00"/>
                    </a:solidFill>
                    <a:effectLst>
                      <a:outerShdw blurRad="38100" dist="38100" dir="2700000" algn="tl">
                        <a:srgbClr val="000000">
                          <a:alpha val="43137"/>
                        </a:srgbClr>
                      </a:outerShdw>
                    </a:effectLst>
                  </a:rPr>
                  <a:t>?</a:t>
                </a:r>
                <a:endParaRPr lang="de-DE" sz="4400" dirty="0">
                  <a:solidFill>
                    <a:srgbClr val="00CC00"/>
                  </a:solidFill>
                  <a:effectLst>
                    <a:outerShdw blurRad="38100" dist="38100" dir="2700000" algn="tl">
                      <a:srgbClr val="000000">
                        <a:alpha val="43137"/>
                      </a:srgbClr>
                    </a:outerShdw>
                  </a:effectLst>
                </a:endParaRPr>
              </a:p>
            </p:txBody>
          </p:sp>
          <p:sp>
            <p:nvSpPr>
              <p:cNvPr id="94" name="Textfeld 93"/>
              <p:cNvSpPr txBox="1"/>
              <p:nvPr/>
            </p:nvSpPr>
            <p:spPr>
              <a:xfrm>
                <a:off x="3347864" y="2924944"/>
                <a:ext cx="529312" cy="769441"/>
              </a:xfrm>
              <a:prstGeom prst="rect">
                <a:avLst/>
              </a:prstGeom>
              <a:noFill/>
            </p:spPr>
            <p:txBody>
              <a:bodyPr wrap="none" rtlCol="0">
                <a:spAutoFit/>
              </a:bodyPr>
              <a:lstStyle/>
              <a:p>
                <a:r>
                  <a:rPr lang="de-DE" sz="4400" b="1" dirty="0" smtClean="0">
                    <a:solidFill>
                      <a:schemeClr val="accent6">
                        <a:lumMod val="50000"/>
                      </a:schemeClr>
                    </a:solidFill>
                    <a:effectLst>
                      <a:outerShdw blurRad="38100" dist="38100" dir="2700000" algn="tl">
                        <a:srgbClr val="000000">
                          <a:alpha val="43137"/>
                        </a:srgbClr>
                      </a:outerShdw>
                    </a:effectLst>
                  </a:rPr>
                  <a:t>?</a:t>
                </a:r>
                <a:endParaRPr lang="de-DE" sz="4400" dirty="0">
                  <a:solidFill>
                    <a:schemeClr val="accent6">
                      <a:lumMod val="50000"/>
                    </a:schemeClr>
                  </a:solidFill>
                  <a:effectLst>
                    <a:outerShdw blurRad="38100" dist="38100" dir="2700000" algn="tl">
                      <a:srgbClr val="000000">
                        <a:alpha val="43137"/>
                      </a:srgbClr>
                    </a:outerShdw>
                  </a:effectLst>
                </a:endParaRPr>
              </a:p>
            </p:txBody>
          </p:sp>
        </p:grpSp>
        <p:sp>
          <p:nvSpPr>
            <p:cNvPr id="74" name="Abgerundetes Rechteck 73"/>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9 </a:t>
              </a:r>
              <a:endParaRPr lang="de-DE" sz="1000" b="1" dirty="0">
                <a:solidFill>
                  <a:schemeClr val="tx1"/>
                </a:solidFill>
                <a:latin typeface="Arial" pitchFamily="34" charset="0"/>
                <a:cs typeface="Arial" pitchFamily="34" charset="0"/>
              </a:endParaRPr>
            </a:p>
          </p:txBody>
        </p:sp>
      </p:grpSp>
      <p:grpSp>
        <p:nvGrpSpPr>
          <p:cNvPr id="119" name="Gruppieren 118"/>
          <p:cNvGrpSpPr/>
          <p:nvPr/>
        </p:nvGrpSpPr>
        <p:grpSpPr>
          <a:xfrm>
            <a:off x="467544" y="4365104"/>
            <a:ext cx="3648658" cy="2376264"/>
            <a:chOff x="2411760" y="2780928"/>
            <a:chExt cx="3648658" cy="2376264"/>
          </a:xfrm>
        </p:grpSpPr>
        <p:grpSp>
          <p:nvGrpSpPr>
            <p:cNvPr id="120" name="Gruppieren 99"/>
            <p:cNvGrpSpPr/>
            <p:nvPr/>
          </p:nvGrpSpPr>
          <p:grpSpPr>
            <a:xfrm>
              <a:off x="2411760" y="2780928"/>
              <a:ext cx="3648658" cy="2376264"/>
              <a:chOff x="2411760" y="2780928"/>
              <a:chExt cx="3648658" cy="2376264"/>
            </a:xfrm>
          </p:grpSpPr>
          <p:sp>
            <p:nvSpPr>
              <p:cNvPr id="122" name="Abgerundetes Rechteck 121"/>
              <p:cNvSpPr/>
              <p:nvPr/>
            </p:nvSpPr>
            <p:spPr>
              <a:xfrm>
                <a:off x="3231144" y="4378752"/>
                <a:ext cx="2304256"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3" name="Ellipse 122"/>
              <p:cNvSpPr/>
              <p:nvPr/>
            </p:nvSpPr>
            <p:spPr>
              <a:xfrm>
                <a:off x="2411760" y="3068960"/>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72</a:t>
                </a:r>
                <a:endParaRPr lang="de-DE" b="1" dirty="0">
                  <a:latin typeface="Arial" pitchFamily="34" charset="0"/>
                  <a:cs typeface="Arial" pitchFamily="34" charset="0"/>
                </a:endParaRPr>
              </a:p>
            </p:txBody>
          </p:sp>
          <p:grpSp>
            <p:nvGrpSpPr>
              <p:cNvPr id="124" name="Gruppieren 397"/>
              <p:cNvGrpSpPr/>
              <p:nvPr/>
            </p:nvGrpSpPr>
            <p:grpSpPr>
              <a:xfrm>
                <a:off x="2802864" y="2780928"/>
                <a:ext cx="3180985" cy="1656184"/>
                <a:chOff x="5148497" y="1412776"/>
                <a:chExt cx="2964528" cy="1554490"/>
              </a:xfrm>
            </p:grpSpPr>
            <p:grpSp>
              <p:nvGrpSpPr>
                <p:cNvPr id="142"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55" name="Ellipse 154"/>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6" name="Ellipse 155"/>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7" name="Ellipse 156"/>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8" name="Ellipse 157"/>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9" name="Ellipse 158"/>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0" name="Ellipse 159"/>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1" name="Ellipse 160"/>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2" name="Ellipse 161"/>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3" name="Ellipse 162"/>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4" name="Ellipse 163"/>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5" name="Ellipse 164"/>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43"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44" name="Ellipse 143"/>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 name="Ellipse 151"/>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3" name="Ellipse 152"/>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4" name="Ellipse 153"/>
                  <p:cNvSpPr/>
                  <p:nvPr/>
                </p:nvSpPr>
                <p:spPr>
                  <a:xfrm>
                    <a:off x="5436096" y="1628799"/>
                    <a:ext cx="1872207" cy="172819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25" name="Textfeld 124"/>
              <p:cNvSpPr txBox="1"/>
              <p:nvPr/>
            </p:nvSpPr>
            <p:spPr>
              <a:xfrm>
                <a:off x="3275856" y="4342166"/>
                <a:ext cx="2268570" cy="461665"/>
              </a:xfrm>
              <a:prstGeom prst="rect">
                <a:avLst/>
              </a:prstGeom>
              <a:noFill/>
            </p:spPr>
            <p:txBody>
              <a:bodyPr wrap="none" rtlCol="0">
                <a:spAutoFit/>
              </a:bodyPr>
              <a:lstStyle/>
              <a:p>
                <a:r>
                  <a:rPr lang="de-DE" sz="2000" dirty="0" smtClean="0"/>
                  <a:t>?+?+?+?+?  =  </a:t>
                </a:r>
                <a:r>
                  <a:rPr lang="de-DE" sz="2400" b="1" dirty="0" smtClean="0"/>
                  <a:t>47</a:t>
                </a:r>
                <a:endParaRPr lang="de-DE" sz="2400" b="1" dirty="0"/>
              </a:p>
            </p:txBody>
          </p:sp>
          <p:sp>
            <p:nvSpPr>
              <p:cNvPr id="126" name="Textfeld 125"/>
              <p:cNvSpPr txBox="1"/>
              <p:nvPr/>
            </p:nvSpPr>
            <p:spPr>
              <a:xfrm>
                <a:off x="5220072" y="3212976"/>
                <a:ext cx="623889" cy="769441"/>
              </a:xfrm>
              <a:prstGeom prst="rect">
                <a:avLst/>
              </a:prstGeom>
              <a:noFill/>
            </p:spPr>
            <p:txBody>
              <a:bodyPr wrap="none" rtlCol="0">
                <a:spAutoFit/>
              </a:bodyPr>
              <a:lstStyle/>
              <a:p>
                <a:r>
                  <a:rPr lang="de-DE" sz="4400" b="1" dirty="0" smtClean="0"/>
                  <a:t>Ö</a:t>
                </a:r>
                <a:endParaRPr lang="de-DE" sz="4400" b="1" dirty="0"/>
              </a:p>
            </p:txBody>
          </p:sp>
          <p:sp>
            <p:nvSpPr>
              <p:cNvPr id="127" name="Textfeld 126"/>
              <p:cNvSpPr txBox="1"/>
              <p:nvPr/>
            </p:nvSpPr>
            <p:spPr>
              <a:xfrm>
                <a:off x="2915816" y="3284984"/>
                <a:ext cx="561372" cy="769441"/>
              </a:xfrm>
              <a:prstGeom prst="rect">
                <a:avLst/>
              </a:prstGeom>
              <a:noFill/>
            </p:spPr>
            <p:txBody>
              <a:bodyPr wrap="none" rtlCol="0">
                <a:spAutoFit/>
              </a:bodyPr>
              <a:lstStyle/>
              <a:p>
                <a:r>
                  <a:rPr lang="de-DE" sz="4400" b="1" dirty="0" smtClean="0"/>
                  <a:t>E</a:t>
                </a:r>
                <a:endParaRPr lang="de-DE" sz="4400" b="1" dirty="0"/>
              </a:p>
            </p:txBody>
          </p:sp>
          <p:sp>
            <p:nvSpPr>
              <p:cNvPr id="128" name="Textfeld 127"/>
              <p:cNvSpPr txBox="1"/>
              <p:nvPr/>
            </p:nvSpPr>
            <p:spPr>
              <a:xfrm>
                <a:off x="4230240" y="3284984"/>
                <a:ext cx="341760" cy="769441"/>
              </a:xfrm>
              <a:prstGeom prst="rect">
                <a:avLst/>
              </a:prstGeom>
              <a:noFill/>
            </p:spPr>
            <p:txBody>
              <a:bodyPr wrap="none" rtlCol="0">
                <a:spAutoFit/>
              </a:bodyPr>
              <a:lstStyle/>
              <a:p>
                <a:r>
                  <a:rPr lang="de-DE" sz="4400" b="1" dirty="0" smtClean="0"/>
                  <a:t>I</a:t>
                </a:r>
                <a:endParaRPr lang="de-DE" sz="4400" b="1" dirty="0"/>
              </a:p>
            </p:txBody>
          </p:sp>
          <p:sp>
            <p:nvSpPr>
              <p:cNvPr id="129" name="Textfeld 128"/>
              <p:cNvSpPr txBox="1"/>
              <p:nvPr/>
            </p:nvSpPr>
            <p:spPr>
              <a:xfrm>
                <a:off x="3635896" y="3645024"/>
                <a:ext cx="529312" cy="769441"/>
              </a:xfrm>
              <a:prstGeom prst="rect">
                <a:avLst/>
              </a:prstGeom>
              <a:noFill/>
            </p:spPr>
            <p:txBody>
              <a:bodyPr wrap="none" rtlCol="0">
                <a:spAutoFit/>
              </a:bodyPr>
              <a:lstStyle/>
              <a:p>
                <a:r>
                  <a:rPr lang="de-DE" sz="44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130" name="Textfeld 129"/>
              <p:cNvSpPr txBox="1"/>
              <p:nvPr/>
            </p:nvSpPr>
            <p:spPr>
              <a:xfrm>
                <a:off x="4716016" y="2780928"/>
                <a:ext cx="529312" cy="769441"/>
              </a:xfrm>
              <a:prstGeom prst="rect">
                <a:avLst/>
              </a:prstGeom>
              <a:noFill/>
            </p:spPr>
            <p:txBody>
              <a:bodyPr wrap="none" rtlCol="0">
                <a:spAutoFit/>
              </a:bodyPr>
              <a:lstStyle/>
              <a:p>
                <a:r>
                  <a:rPr lang="de-DE" sz="4400" b="1" dirty="0" smtClean="0">
                    <a:solidFill>
                      <a:srgbClr val="FFC000"/>
                    </a:solidFill>
                    <a:effectLst>
                      <a:outerShdw blurRad="38100" dist="38100" dir="2700000" algn="tl">
                        <a:srgbClr val="000000">
                          <a:alpha val="43137"/>
                        </a:srgbClr>
                      </a:outerShdw>
                    </a:effectLst>
                  </a:rPr>
                  <a:t>?</a:t>
                </a:r>
                <a:endParaRPr lang="de-DE" sz="4400" dirty="0">
                  <a:solidFill>
                    <a:srgbClr val="FFC000"/>
                  </a:solidFill>
                  <a:effectLst>
                    <a:outerShdw blurRad="38100" dist="38100" dir="2700000" algn="tl">
                      <a:srgbClr val="000000">
                        <a:alpha val="43137"/>
                      </a:srgbClr>
                    </a:outerShdw>
                  </a:effectLst>
                </a:endParaRPr>
              </a:p>
            </p:txBody>
          </p:sp>
          <p:sp>
            <p:nvSpPr>
              <p:cNvPr id="131" name="Abgerundetes Rechteck 130"/>
              <p:cNvSpPr/>
              <p:nvPr/>
            </p:nvSpPr>
            <p:spPr>
              <a:xfrm>
                <a:off x="258684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Abgerundetes Rechteck 131"/>
              <p:cNvSpPr/>
              <p:nvPr/>
            </p:nvSpPr>
            <p:spPr>
              <a:xfrm>
                <a:off x="301888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Abgerundetes Rechteck 132"/>
              <p:cNvSpPr/>
              <p:nvPr/>
            </p:nvSpPr>
            <p:spPr>
              <a:xfrm>
                <a:off x="345093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Abgerundetes Rechteck 133"/>
              <p:cNvSpPr/>
              <p:nvPr/>
            </p:nvSpPr>
            <p:spPr>
              <a:xfrm>
                <a:off x="388298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Abgerundetes Rechteck 134"/>
              <p:cNvSpPr/>
              <p:nvPr/>
            </p:nvSpPr>
            <p:spPr>
              <a:xfrm>
                <a:off x="431503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Abgerundetes Rechteck 135"/>
              <p:cNvSpPr/>
              <p:nvPr/>
            </p:nvSpPr>
            <p:spPr>
              <a:xfrm>
                <a:off x="474708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Abgerundetes Rechteck 136"/>
              <p:cNvSpPr/>
              <p:nvPr/>
            </p:nvSpPr>
            <p:spPr>
              <a:xfrm>
                <a:off x="517912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Textfeld 137"/>
              <p:cNvSpPr txBox="1"/>
              <p:nvPr/>
            </p:nvSpPr>
            <p:spPr>
              <a:xfrm>
                <a:off x="3923928" y="2780928"/>
                <a:ext cx="529312" cy="769441"/>
              </a:xfrm>
              <a:prstGeom prst="rect">
                <a:avLst/>
              </a:prstGeom>
              <a:noFill/>
            </p:spPr>
            <p:txBody>
              <a:bodyPr wrap="none" rtlCol="0">
                <a:spAutoFit/>
              </a:bodyPr>
              <a:lstStyle/>
              <a:p>
                <a:r>
                  <a:rPr lang="de-DE" sz="4400" b="1" dirty="0" smtClean="0">
                    <a:solidFill>
                      <a:srgbClr val="0070C0"/>
                    </a:solidFill>
                    <a:effectLst>
                      <a:outerShdw blurRad="38100" dist="38100" dir="2700000" algn="tl">
                        <a:srgbClr val="000000">
                          <a:alpha val="43137"/>
                        </a:srgbClr>
                      </a:outerShdw>
                    </a:effectLst>
                  </a:rPr>
                  <a:t>?</a:t>
                </a:r>
                <a:endParaRPr lang="de-DE" sz="4400" dirty="0">
                  <a:solidFill>
                    <a:srgbClr val="0070C0"/>
                  </a:solidFill>
                  <a:effectLst>
                    <a:outerShdw blurRad="38100" dist="38100" dir="2700000" algn="tl">
                      <a:srgbClr val="000000">
                        <a:alpha val="43137"/>
                      </a:srgbClr>
                    </a:outerShdw>
                  </a:effectLst>
                </a:endParaRPr>
              </a:p>
            </p:txBody>
          </p:sp>
          <p:sp>
            <p:nvSpPr>
              <p:cNvPr id="139" name="Abgerundetes Rechteck 138"/>
              <p:cNvSpPr/>
              <p:nvPr/>
            </p:nvSpPr>
            <p:spPr>
              <a:xfrm>
                <a:off x="562837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Textfeld 139"/>
              <p:cNvSpPr txBox="1"/>
              <p:nvPr/>
            </p:nvSpPr>
            <p:spPr>
              <a:xfrm>
                <a:off x="3419872" y="3068960"/>
                <a:ext cx="529312" cy="769441"/>
              </a:xfrm>
              <a:prstGeom prst="rect">
                <a:avLst/>
              </a:prstGeom>
              <a:noFill/>
            </p:spPr>
            <p:txBody>
              <a:bodyPr wrap="none" rtlCol="0">
                <a:spAutoFit/>
              </a:bodyPr>
              <a:lstStyle/>
              <a:p>
                <a:r>
                  <a:rPr lang="de-DE" sz="4400" b="1" dirty="0" smtClean="0">
                    <a:solidFill>
                      <a:srgbClr val="00CC00"/>
                    </a:solidFill>
                    <a:effectLst>
                      <a:outerShdw blurRad="38100" dist="38100" dir="2700000" algn="tl">
                        <a:srgbClr val="000000">
                          <a:alpha val="43137"/>
                        </a:srgbClr>
                      </a:outerShdw>
                    </a:effectLst>
                  </a:rPr>
                  <a:t>?</a:t>
                </a:r>
                <a:endParaRPr lang="de-DE" sz="4400" dirty="0">
                  <a:solidFill>
                    <a:srgbClr val="00CC00"/>
                  </a:solidFill>
                  <a:effectLst>
                    <a:outerShdw blurRad="38100" dist="38100" dir="2700000" algn="tl">
                      <a:srgbClr val="000000">
                        <a:alpha val="43137"/>
                      </a:srgbClr>
                    </a:outerShdw>
                  </a:effectLst>
                </a:endParaRPr>
              </a:p>
            </p:txBody>
          </p:sp>
          <p:sp>
            <p:nvSpPr>
              <p:cNvPr id="141" name="Textfeld 140"/>
              <p:cNvSpPr txBox="1"/>
              <p:nvPr/>
            </p:nvSpPr>
            <p:spPr>
              <a:xfrm>
                <a:off x="4572000" y="3573016"/>
                <a:ext cx="529312" cy="769441"/>
              </a:xfrm>
              <a:prstGeom prst="rect">
                <a:avLst/>
              </a:prstGeom>
              <a:noFill/>
            </p:spPr>
            <p:txBody>
              <a:bodyPr wrap="none" rtlCol="0">
                <a:spAutoFit/>
              </a:bodyPr>
              <a:lstStyle/>
              <a:p>
                <a:r>
                  <a:rPr lang="de-DE" sz="4400" b="1" dirty="0" smtClean="0">
                    <a:solidFill>
                      <a:schemeClr val="accent6">
                        <a:lumMod val="50000"/>
                      </a:schemeClr>
                    </a:solidFill>
                    <a:effectLst>
                      <a:outerShdw blurRad="38100" dist="38100" dir="2700000" algn="tl">
                        <a:srgbClr val="000000">
                          <a:alpha val="43137"/>
                        </a:srgbClr>
                      </a:outerShdw>
                    </a:effectLst>
                  </a:rPr>
                  <a:t>?</a:t>
                </a:r>
                <a:endParaRPr lang="de-DE" sz="4400" dirty="0">
                  <a:solidFill>
                    <a:schemeClr val="accent6">
                      <a:lumMod val="50000"/>
                    </a:schemeClr>
                  </a:solidFill>
                  <a:effectLst>
                    <a:outerShdw blurRad="38100" dist="38100" dir="2700000" algn="tl">
                      <a:srgbClr val="000000">
                        <a:alpha val="43137"/>
                      </a:srgbClr>
                    </a:outerShdw>
                  </a:effectLst>
                </a:endParaRPr>
              </a:p>
            </p:txBody>
          </p:sp>
        </p:grpSp>
        <p:sp>
          <p:nvSpPr>
            <p:cNvPr id="121" name="Abgerundetes Rechteck 120"/>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9 </a:t>
              </a:r>
              <a:endParaRPr lang="de-DE" sz="1000" b="1" dirty="0">
                <a:solidFill>
                  <a:schemeClr val="tx1"/>
                </a:solidFill>
                <a:latin typeface="Arial" pitchFamily="34" charset="0"/>
                <a:cs typeface="Arial" pitchFamily="34" charset="0"/>
              </a:endParaRPr>
            </a:p>
          </p:txBody>
        </p:sp>
      </p:grpSp>
      <p:sp>
        <p:nvSpPr>
          <p:cNvPr id="166" name="Textfeld 165"/>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070-072</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graphicFrame>
        <p:nvGraphicFramePr>
          <p:cNvPr id="499" name="Tabelle 498"/>
          <p:cNvGraphicFramePr>
            <a:graphicFrameLocks noGrp="1"/>
          </p:cNvGraphicFramePr>
          <p:nvPr/>
        </p:nvGraphicFramePr>
        <p:xfrm>
          <a:off x="1115630" y="812962"/>
          <a:ext cx="7200900" cy="31178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311782">
                <a:tc>
                  <a:txBody>
                    <a:bodyPr/>
                    <a:lstStyle/>
                    <a:p>
                      <a:pPr algn="ctr" fontAlgn="b"/>
                      <a:r>
                        <a:rPr lang="de-DE" sz="1600" b="1"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500" name="Textfeld 499"/>
          <p:cNvSpPr txBox="1"/>
          <p:nvPr/>
        </p:nvSpPr>
        <p:spPr>
          <a:xfrm>
            <a:off x="971600" y="1124744"/>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24744"/>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215" name="Tabelle 214"/>
          <p:cNvGraphicFramePr>
            <a:graphicFrameLocks noGrp="1"/>
          </p:cNvGraphicFramePr>
          <p:nvPr/>
        </p:nvGraphicFramePr>
        <p:xfrm>
          <a:off x="1121260" y="536047"/>
          <a:ext cx="7195170" cy="272792"/>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72792">
                <a:tc>
                  <a:txBody>
                    <a:bodyPr/>
                    <a:lstStyle/>
                    <a:p>
                      <a:pPr algn="ctr" fontAlgn="b"/>
                      <a:r>
                        <a:rPr lang="de-DE" sz="1400" b="1"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pSp>
        <p:nvGrpSpPr>
          <p:cNvPr id="69" name="Gruppieren 68"/>
          <p:cNvGrpSpPr/>
          <p:nvPr/>
        </p:nvGrpSpPr>
        <p:grpSpPr>
          <a:xfrm>
            <a:off x="323528" y="1484784"/>
            <a:ext cx="3648658" cy="2376264"/>
            <a:chOff x="2411760" y="2780928"/>
            <a:chExt cx="3648658" cy="2376264"/>
          </a:xfrm>
        </p:grpSpPr>
        <p:grpSp>
          <p:nvGrpSpPr>
            <p:cNvPr id="4" name="Gruppieren 99"/>
            <p:cNvGrpSpPr/>
            <p:nvPr/>
          </p:nvGrpSpPr>
          <p:grpSpPr>
            <a:xfrm>
              <a:off x="2411760" y="2780928"/>
              <a:ext cx="3648658" cy="2376264"/>
              <a:chOff x="2411760" y="2780928"/>
              <a:chExt cx="3648658" cy="2376264"/>
            </a:xfrm>
          </p:grpSpPr>
          <p:sp>
            <p:nvSpPr>
              <p:cNvPr id="176" name="Abgerundetes Rechteck 175"/>
              <p:cNvSpPr/>
              <p:nvPr/>
            </p:nvSpPr>
            <p:spPr>
              <a:xfrm>
                <a:off x="3231144" y="4378752"/>
                <a:ext cx="2304256"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1" name="Ellipse 300"/>
              <p:cNvSpPr/>
              <p:nvPr/>
            </p:nvSpPr>
            <p:spPr>
              <a:xfrm>
                <a:off x="2411760" y="3068960"/>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73</a:t>
                </a:r>
                <a:endParaRPr lang="de-DE" b="1" dirty="0">
                  <a:latin typeface="Arial" pitchFamily="34" charset="0"/>
                  <a:cs typeface="Arial" pitchFamily="34" charset="0"/>
                </a:endParaRPr>
              </a:p>
            </p:txBody>
          </p:sp>
          <p:grpSp>
            <p:nvGrpSpPr>
              <p:cNvPr id="5" name="Gruppieren 397"/>
              <p:cNvGrpSpPr/>
              <p:nvPr/>
            </p:nvGrpSpPr>
            <p:grpSpPr>
              <a:xfrm>
                <a:off x="2802864" y="2780928"/>
                <a:ext cx="3180985" cy="1656184"/>
                <a:chOff x="5148497" y="1412776"/>
                <a:chExt cx="2964528" cy="1554490"/>
              </a:xfrm>
            </p:grpSpPr>
            <p:grpSp>
              <p:nvGrpSpPr>
                <p:cNvPr id="6"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7" cy="172819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799"/>
                    <a:ext cx="1872207" cy="172819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275856" y="4342166"/>
                <a:ext cx="2268570" cy="461665"/>
              </a:xfrm>
              <a:prstGeom prst="rect">
                <a:avLst/>
              </a:prstGeom>
              <a:noFill/>
            </p:spPr>
            <p:txBody>
              <a:bodyPr wrap="none" rtlCol="0">
                <a:spAutoFit/>
              </a:bodyPr>
              <a:lstStyle/>
              <a:p>
                <a:r>
                  <a:rPr lang="de-DE" sz="2000" dirty="0" smtClean="0"/>
                  <a:t>?+?+?+?+?  =  </a:t>
                </a:r>
                <a:r>
                  <a:rPr lang="de-DE" sz="2400" b="1" dirty="0" smtClean="0"/>
                  <a:t>50</a:t>
                </a:r>
                <a:endParaRPr lang="de-DE" sz="2400" b="1" dirty="0"/>
              </a:p>
            </p:txBody>
          </p:sp>
          <p:sp>
            <p:nvSpPr>
              <p:cNvPr id="299" name="Textfeld 298"/>
              <p:cNvSpPr txBox="1"/>
              <p:nvPr/>
            </p:nvSpPr>
            <p:spPr>
              <a:xfrm>
                <a:off x="4067944" y="3356992"/>
                <a:ext cx="623889" cy="769441"/>
              </a:xfrm>
              <a:prstGeom prst="rect">
                <a:avLst/>
              </a:prstGeom>
              <a:noFill/>
            </p:spPr>
            <p:txBody>
              <a:bodyPr wrap="none" rtlCol="0">
                <a:spAutoFit/>
              </a:bodyPr>
              <a:lstStyle/>
              <a:p>
                <a:r>
                  <a:rPr lang="de-DE" sz="4400" b="1" dirty="0" smtClean="0"/>
                  <a:t>Ö</a:t>
                </a:r>
                <a:endParaRPr lang="de-DE" sz="4400" b="1" dirty="0"/>
              </a:p>
            </p:txBody>
          </p:sp>
          <p:sp>
            <p:nvSpPr>
              <p:cNvPr id="300" name="Textfeld 299"/>
              <p:cNvSpPr txBox="1"/>
              <p:nvPr/>
            </p:nvSpPr>
            <p:spPr>
              <a:xfrm>
                <a:off x="2915816" y="3284984"/>
                <a:ext cx="561372" cy="769441"/>
              </a:xfrm>
              <a:prstGeom prst="rect">
                <a:avLst/>
              </a:prstGeom>
              <a:noFill/>
            </p:spPr>
            <p:txBody>
              <a:bodyPr wrap="none" rtlCol="0">
                <a:spAutoFit/>
              </a:bodyPr>
              <a:lstStyle/>
              <a:p>
                <a:r>
                  <a:rPr lang="de-DE" sz="4400" b="1" dirty="0" smtClean="0"/>
                  <a:t>E</a:t>
                </a:r>
                <a:endParaRPr lang="de-DE" sz="4400" b="1" dirty="0"/>
              </a:p>
            </p:txBody>
          </p:sp>
          <p:sp>
            <p:nvSpPr>
              <p:cNvPr id="305" name="Textfeld 304"/>
              <p:cNvSpPr txBox="1"/>
              <p:nvPr/>
            </p:nvSpPr>
            <p:spPr>
              <a:xfrm>
                <a:off x="5148064" y="3356992"/>
                <a:ext cx="341760" cy="769441"/>
              </a:xfrm>
              <a:prstGeom prst="rect">
                <a:avLst/>
              </a:prstGeom>
              <a:noFill/>
            </p:spPr>
            <p:txBody>
              <a:bodyPr wrap="none" rtlCol="0">
                <a:spAutoFit/>
              </a:bodyPr>
              <a:lstStyle/>
              <a:p>
                <a:r>
                  <a:rPr lang="de-DE" sz="4400" b="1" dirty="0" smtClean="0"/>
                  <a:t>I</a:t>
                </a:r>
                <a:endParaRPr lang="de-DE" sz="4400" b="1" dirty="0"/>
              </a:p>
            </p:txBody>
          </p:sp>
          <p:sp>
            <p:nvSpPr>
              <p:cNvPr id="520" name="Textfeld 519"/>
              <p:cNvSpPr txBox="1"/>
              <p:nvPr/>
            </p:nvSpPr>
            <p:spPr>
              <a:xfrm>
                <a:off x="5436096" y="3212976"/>
                <a:ext cx="529312" cy="769441"/>
              </a:xfrm>
              <a:prstGeom prst="rect">
                <a:avLst/>
              </a:prstGeom>
              <a:noFill/>
            </p:spPr>
            <p:txBody>
              <a:bodyPr wrap="none" rtlCol="0">
                <a:spAutoFit/>
              </a:bodyPr>
              <a:lstStyle/>
              <a:p>
                <a:r>
                  <a:rPr lang="de-DE" sz="44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521" name="Textfeld 520"/>
              <p:cNvSpPr txBox="1"/>
              <p:nvPr/>
            </p:nvSpPr>
            <p:spPr>
              <a:xfrm>
                <a:off x="3563888" y="3573016"/>
                <a:ext cx="529312" cy="769441"/>
              </a:xfrm>
              <a:prstGeom prst="rect">
                <a:avLst/>
              </a:prstGeom>
              <a:noFill/>
            </p:spPr>
            <p:txBody>
              <a:bodyPr wrap="none" rtlCol="0">
                <a:spAutoFit/>
              </a:bodyPr>
              <a:lstStyle/>
              <a:p>
                <a:r>
                  <a:rPr lang="de-DE" sz="4400" b="1" dirty="0" smtClean="0">
                    <a:solidFill>
                      <a:srgbClr val="FFC000"/>
                    </a:solidFill>
                    <a:effectLst>
                      <a:outerShdw blurRad="38100" dist="38100" dir="2700000" algn="tl">
                        <a:srgbClr val="000000">
                          <a:alpha val="43137"/>
                        </a:srgbClr>
                      </a:outerShdw>
                    </a:effectLst>
                  </a:rPr>
                  <a:t>?</a:t>
                </a:r>
                <a:endParaRPr lang="de-DE" sz="4400" dirty="0">
                  <a:solidFill>
                    <a:srgbClr val="FFC000"/>
                  </a:solidFill>
                  <a:effectLst>
                    <a:outerShdw blurRad="38100" dist="38100" dir="2700000" algn="tl">
                      <a:srgbClr val="000000">
                        <a:alpha val="43137"/>
                      </a:srgbClr>
                    </a:outerShdw>
                  </a:effectLst>
                </a:endParaRPr>
              </a:p>
            </p:txBody>
          </p:sp>
          <p:sp>
            <p:nvSpPr>
              <p:cNvPr id="186" name="Abgerundetes Rechteck 185"/>
              <p:cNvSpPr/>
              <p:nvPr/>
            </p:nvSpPr>
            <p:spPr>
              <a:xfrm>
                <a:off x="258684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7" name="Abgerundetes Rechteck 186"/>
              <p:cNvSpPr/>
              <p:nvPr/>
            </p:nvSpPr>
            <p:spPr>
              <a:xfrm>
                <a:off x="301888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8" name="Abgerundetes Rechteck 187"/>
              <p:cNvSpPr/>
              <p:nvPr/>
            </p:nvSpPr>
            <p:spPr>
              <a:xfrm>
                <a:off x="345093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9" name="Abgerundetes Rechteck 188"/>
              <p:cNvSpPr/>
              <p:nvPr/>
            </p:nvSpPr>
            <p:spPr>
              <a:xfrm>
                <a:off x="388298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0" name="Abgerundetes Rechteck 189"/>
              <p:cNvSpPr/>
              <p:nvPr/>
            </p:nvSpPr>
            <p:spPr>
              <a:xfrm>
                <a:off x="431503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1" name="Abgerundetes Rechteck 190"/>
              <p:cNvSpPr/>
              <p:nvPr/>
            </p:nvSpPr>
            <p:spPr>
              <a:xfrm>
                <a:off x="474708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2" name="Abgerundetes Rechteck 191"/>
              <p:cNvSpPr/>
              <p:nvPr/>
            </p:nvSpPr>
            <p:spPr>
              <a:xfrm>
                <a:off x="517912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5" name="Textfeld 204"/>
              <p:cNvSpPr txBox="1"/>
              <p:nvPr/>
            </p:nvSpPr>
            <p:spPr>
              <a:xfrm>
                <a:off x="4572000" y="3573016"/>
                <a:ext cx="529312" cy="769441"/>
              </a:xfrm>
              <a:prstGeom prst="rect">
                <a:avLst/>
              </a:prstGeom>
              <a:noFill/>
            </p:spPr>
            <p:txBody>
              <a:bodyPr wrap="none" rtlCol="0">
                <a:spAutoFit/>
              </a:bodyPr>
              <a:lstStyle/>
              <a:p>
                <a:r>
                  <a:rPr lang="de-DE" sz="4400" b="1" dirty="0" smtClean="0">
                    <a:solidFill>
                      <a:srgbClr val="0070C0"/>
                    </a:solidFill>
                    <a:effectLst>
                      <a:outerShdw blurRad="38100" dist="38100" dir="2700000" algn="tl">
                        <a:srgbClr val="000000">
                          <a:alpha val="43137"/>
                        </a:srgbClr>
                      </a:outerShdw>
                    </a:effectLst>
                  </a:rPr>
                  <a:t>?</a:t>
                </a:r>
                <a:endParaRPr lang="de-DE" sz="4400" dirty="0">
                  <a:solidFill>
                    <a:srgbClr val="0070C0"/>
                  </a:solidFill>
                  <a:effectLst>
                    <a:outerShdw blurRad="38100" dist="38100" dir="2700000" algn="tl">
                      <a:srgbClr val="000000">
                        <a:alpha val="43137"/>
                      </a:srgbClr>
                    </a:outerShdw>
                  </a:effectLst>
                </a:endParaRPr>
              </a:p>
            </p:txBody>
          </p:sp>
          <p:sp>
            <p:nvSpPr>
              <p:cNvPr id="67" name="Abgerundetes Rechteck 66"/>
              <p:cNvSpPr/>
              <p:nvPr/>
            </p:nvSpPr>
            <p:spPr>
              <a:xfrm>
                <a:off x="562837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0" name="Textfeld 69"/>
              <p:cNvSpPr txBox="1"/>
              <p:nvPr/>
            </p:nvSpPr>
            <p:spPr>
              <a:xfrm>
                <a:off x="3563888" y="2924944"/>
                <a:ext cx="529312" cy="769441"/>
              </a:xfrm>
              <a:prstGeom prst="rect">
                <a:avLst/>
              </a:prstGeom>
              <a:noFill/>
            </p:spPr>
            <p:txBody>
              <a:bodyPr wrap="none" rtlCol="0">
                <a:spAutoFit/>
              </a:bodyPr>
              <a:lstStyle/>
              <a:p>
                <a:r>
                  <a:rPr lang="de-DE" sz="4400" b="1" dirty="0" smtClean="0">
                    <a:solidFill>
                      <a:srgbClr val="00CC00"/>
                    </a:solidFill>
                    <a:effectLst>
                      <a:outerShdw blurRad="38100" dist="38100" dir="2700000" algn="tl">
                        <a:srgbClr val="000000">
                          <a:alpha val="43137"/>
                        </a:srgbClr>
                      </a:outerShdw>
                    </a:effectLst>
                  </a:rPr>
                  <a:t>?</a:t>
                </a:r>
                <a:endParaRPr lang="de-DE" sz="4400" dirty="0">
                  <a:solidFill>
                    <a:srgbClr val="00CC00"/>
                  </a:solidFill>
                  <a:effectLst>
                    <a:outerShdw blurRad="38100" dist="38100" dir="2700000" algn="tl">
                      <a:srgbClr val="000000">
                        <a:alpha val="43137"/>
                      </a:srgbClr>
                    </a:outerShdw>
                  </a:effectLst>
                </a:endParaRPr>
              </a:p>
            </p:txBody>
          </p:sp>
          <p:sp>
            <p:nvSpPr>
              <p:cNvPr id="71" name="Textfeld 70"/>
              <p:cNvSpPr txBox="1"/>
              <p:nvPr/>
            </p:nvSpPr>
            <p:spPr>
              <a:xfrm>
                <a:off x="4716016" y="2852936"/>
                <a:ext cx="529312" cy="769441"/>
              </a:xfrm>
              <a:prstGeom prst="rect">
                <a:avLst/>
              </a:prstGeom>
              <a:noFill/>
            </p:spPr>
            <p:txBody>
              <a:bodyPr wrap="none" rtlCol="0">
                <a:spAutoFit/>
              </a:bodyPr>
              <a:lstStyle/>
              <a:p>
                <a:r>
                  <a:rPr lang="de-DE" sz="4400" b="1" dirty="0" smtClean="0">
                    <a:solidFill>
                      <a:schemeClr val="accent6">
                        <a:lumMod val="50000"/>
                      </a:schemeClr>
                    </a:solidFill>
                    <a:effectLst>
                      <a:outerShdw blurRad="38100" dist="38100" dir="2700000" algn="tl">
                        <a:srgbClr val="000000">
                          <a:alpha val="43137"/>
                        </a:srgbClr>
                      </a:outerShdw>
                    </a:effectLst>
                  </a:rPr>
                  <a:t>?</a:t>
                </a:r>
                <a:endParaRPr lang="de-DE" sz="4400" dirty="0">
                  <a:solidFill>
                    <a:schemeClr val="accent6">
                      <a:lumMod val="50000"/>
                    </a:schemeClr>
                  </a:solidFill>
                  <a:effectLst>
                    <a:outerShdw blurRad="38100" dist="38100" dir="2700000" algn="tl">
                      <a:srgbClr val="000000">
                        <a:alpha val="43137"/>
                      </a:srgbClr>
                    </a:outerShdw>
                  </a:effectLst>
                </a:endParaRPr>
              </a:p>
            </p:txBody>
          </p:sp>
        </p:grpSp>
        <p:sp>
          <p:nvSpPr>
            <p:cNvPr id="68" name="Abgerundetes Rechteck 67"/>
            <p:cNvSpPr/>
            <p:nvPr/>
          </p:nvSpPr>
          <p:spPr>
            <a:xfrm>
              <a:off x="2523877"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9</a:t>
              </a:r>
              <a:endParaRPr lang="de-DE" sz="1000" b="1" dirty="0">
                <a:solidFill>
                  <a:schemeClr val="tx1"/>
                </a:solidFill>
                <a:latin typeface="Arial" pitchFamily="34" charset="0"/>
                <a:cs typeface="Arial" pitchFamily="34" charset="0"/>
              </a:endParaRPr>
            </a:p>
          </p:txBody>
        </p:sp>
      </p:grpSp>
      <p:grpSp>
        <p:nvGrpSpPr>
          <p:cNvPr id="72" name="Gruppieren 71"/>
          <p:cNvGrpSpPr/>
          <p:nvPr/>
        </p:nvGrpSpPr>
        <p:grpSpPr>
          <a:xfrm>
            <a:off x="5220072" y="2636912"/>
            <a:ext cx="3648658" cy="2376264"/>
            <a:chOff x="2411760" y="2780928"/>
            <a:chExt cx="3648658" cy="2376264"/>
          </a:xfrm>
        </p:grpSpPr>
        <p:grpSp>
          <p:nvGrpSpPr>
            <p:cNvPr id="73" name="Gruppieren 99"/>
            <p:cNvGrpSpPr/>
            <p:nvPr/>
          </p:nvGrpSpPr>
          <p:grpSpPr>
            <a:xfrm>
              <a:off x="2411760" y="2780928"/>
              <a:ext cx="3648658" cy="2376264"/>
              <a:chOff x="2411760" y="2780928"/>
              <a:chExt cx="3648658" cy="2376264"/>
            </a:xfrm>
          </p:grpSpPr>
          <p:sp>
            <p:nvSpPr>
              <p:cNvPr id="75" name="Abgerundetes Rechteck 74"/>
              <p:cNvSpPr/>
              <p:nvPr/>
            </p:nvSpPr>
            <p:spPr>
              <a:xfrm>
                <a:off x="3231144" y="4378752"/>
                <a:ext cx="2304256"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Ellipse 75"/>
              <p:cNvSpPr/>
              <p:nvPr/>
            </p:nvSpPr>
            <p:spPr>
              <a:xfrm>
                <a:off x="2411760" y="3068960"/>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74</a:t>
                </a:r>
                <a:endParaRPr lang="de-DE" b="1" dirty="0">
                  <a:latin typeface="Arial" pitchFamily="34" charset="0"/>
                  <a:cs typeface="Arial" pitchFamily="34" charset="0"/>
                </a:endParaRPr>
              </a:p>
            </p:txBody>
          </p:sp>
          <p:grpSp>
            <p:nvGrpSpPr>
              <p:cNvPr id="77" name="Gruppieren 397"/>
              <p:cNvGrpSpPr/>
              <p:nvPr/>
            </p:nvGrpSpPr>
            <p:grpSpPr>
              <a:xfrm>
                <a:off x="2802864" y="2780928"/>
                <a:ext cx="3180985" cy="1656184"/>
                <a:chOff x="5148497" y="1412776"/>
                <a:chExt cx="2964528" cy="1554490"/>
              </a:xfrm>
            </p:grpSpPr>
            <p:grpSp>
              <p:nvGrpSpPr>
                <p:cNvPr id="95"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8" name="Ellipse 107"/>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2" name="Ellipse 111"/>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3" name="Ellipse 112"/>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4" name="Ellipse 113"/>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5" name="Ellipse 114"/>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6" name="Ellipse 115"/>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7" name="Ellipse 116"/>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8" name="Ellipse 117"/>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96" name="Gruppieren 34"/>
                <p:cNvGrpSpPr/>
                <p:nvPr/>
              </p:nvGrpSpPr>
              <p:grpSpPr>
                <a:xfrm>
                  <a:off x="5158636" y="1442496"/>
                  <a:ext cx="2952328" cy="1512168"/>
                  <a:chOff x="2339752" y="1196751"/>
                  <a:chExt cx="5040560" cy="3960441"/>
                </a:xfrm>
                <a:blipFill>
                  <a:blip r:embed="rId4"/>
                  <a:tile tx="0" ty="0" sx="100000" sy="100000" flip="none" algn="tl"/>
                </a:blipFill>
              </p:grpSpPr>
              <p:sp>
                <p:nvSpPr>
                  <p:cNvPr id="97" name="Ellipse 96"/>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8" name="Ellipse 97"/>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a:off x="4788021" y="1196751"/>
                    <a:ext cx="1872207" cy="172819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5436096" y="1628799"/>
                    <a:ext cx="1872207" cy="172819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8" name="Textfeld 77"/>
              <p:cNvSpPr txBox="1"/>
              <p:nvPr/>
            </p:nvSpPr>
            <p:spPr>
              <a:xfrm>
                <a:off x="3275856" y="4342166"/>
                <a:ext cx="2268570" cy="461665"/>
              </a:xfrm>
              <a:prstGeom prst="rect">
                <a:avLst/>
              </a:prstGeom>
              <a:noFill/>
            </p:spPr>
            <p:txBody>
              <a:bodyPr wrap="none" rtlCol="0">
                <a:spAutoFit/>
              </a:bodyPr>
              <a:lstStyle/>
              <a:p>
                <a:r>
                  <a:rPr lang="de-DE" sz="2000" dirty="0" smtClean="0"/>
                  <a:t>?+?+?+?+?  =  </a:t>
                </a:r>
                <a:r>
                  <a:rPr lang="de-DE" sz="2400" b="1" dirty="0" smtClean="0"/>
                  <a:t>59</a:t>
                </a:r>
                <a:endParaRPr lang="de-DE" sz="2400" b="1" dirty="0"/>
              </a:p>
            </p:txBody>
          </p:sp>
          <p:sp>
            <p:nvSpPr>
              <p:cNvPr id="79" name="Textfeld 78"/>
              <p:cNvSpPr txBox="1"/>
              <p:nvPr/>
            </p:nvSpPr>
            <p:spPr>
              <a:xfrm>
                <a:off x="3707904" y="3140968"/>
                <a:ext cx="623889" cy="769441"/>
              </a:xfrm>
              <a:prstGeom prst="rect">
                <a:avLst/>
              </a:prstGeom>
              <a:noFill/>
            </p:spPr>
            <p:txBody>
              <a:bodyPr wrap="none" rtlCol="0">
                <a:spAutoFit/>
              </a:bodyPr>
              <a:lstStyle/>
              <a:p>
                <a:r>
                  <a:rPr lang="de-DE" sz="4400" b="1" dirty="0" smtClean="0"/>
                  <a:t>Ö</a:t>
                </a:r>
                <a:endParaRPr lang="de-DE" sz="4400" b="1" dirty="0"/>
              </a:p>
            </p:txBody>
          </p:sp>
          <p:sp>
            <p:nvSpPr>
              <p:cNvPr id="80" name="Textfeld 79"/>
              <p:cNvSpPr txBox="1"/>
              <p:nvPr/>
            </p:nvSpPr>
            <p:spPr>
              <a:xfrm>
                <a:off x="4499992" y="3068960"/>
                <a:ext cx="561372" cy="769441"/>
              </a:xfrm>
              <a:prstGeom prst="rect">
                <a:avLst/>
              </a:prstGeom>
              <a:noFill/>
            </p:spPr>
            <p:txBody>
              <a:bodyPr wrap="none" rtlCol="0">
                <a:spAutoFit/>
              </a:bodyPr>
              <a:lstStyle/>
              <a:p>
                <a:r>
                  <a:rPr lang="de-DE" sz="4400" b="1" dirty="0" smtClean="0"/>
                  <a:t>E</a:t>
                </a:r>
                <a:endParaRPr lang="de-DE" sz="4400" b="1" dirty="0"/>
              </a:p>
            </p:txBody>
          </p:sp>
          <p:sp>
            <p:nvSpPr>
              <p:cNvPr id="81" name="Textfeld 80"/>
              <p:cNvSpPr txBox="1"/>
              <p:nvPr/>
            </p:nvSpPr>
            <p:spPr>
              <a:xfrm>
                <a:off x="4230240" y="3284984"/>
                <a:ext cx="341760" cy="769441"/>
              </a:xfrm>
              <a:prstGeom prst="rect">
                <a:avLst/>
              </a:prstGeom>
              <a:noFill/>
            </p:spPr>
            <p:txBody>
              <a:bodyPr wrap="none" rtlCol="0">
                <a:spAutoFit/>
              </a:bodyPr>
              <a:lstStyle/>
              <a:p>
                <a:r>
                  <a:rPr lang="de-DE" sz="4400" b="1" dirty="0" smtClean="0"/>
                  <a:t>I</a:t>
                </a:r>
                <a:endParaRPr lang="de-DE" sz="4400" b="1" dirty="0"/>
              </a:p>
            </p:txBody>
          </p:sp>
          <p:sp>
            <p:nvSpPr>
              <p:cNvPr id="82" name="Textfeld 81"/>
              <p:cNvSpPr txBox="1"/>
              <p:nvPr/>
            </p:nvSpPr>
            <p:spPr>
              <a:xfrm>
                <a:off x="3419872" y="3573016"/>
                <a:ext cx="529312" cy="769441"/>
              </a:xfrm>
              <a:prstGeom prst="rect">
                <a:avLst/>
              </a:prstGeom>
              <a:noFill/>
            </p:spPr>
            <p:txBody>
              <a:bodyPr wrap="none" rtlCol="0">
                <a:spAutoFit/>
              </a:bodyPr>
              <a:lstStyle/>
              <a:p>
                <a:r>
                  <a:rPr lang="de-DE" sz="44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83" name="Textfeld 82"/>
              <p:cNvSpPr txBox="1"/>
              <p:nvPr/>
            </p:nvSpPr>
            <p:spPr>
              <a:xfrm>
                <a:off x="4860032" y="2852936"/>
                <a:ext cx="529312" cy="769441"/>
              </a:xfrm>
              <a:prstGeom prst="rect">
                <a:avLst/>
              </a:prstGeom>
              <a:noFill/>
            </p:spPr>
            <p:txBody>
              <a:bodyPr wrap="none" rtlCol="0">
                <a:spAutoFit/>
              </a:bodyPr>
              <a:lstStyle/>
              <a:p>
                <a:r>
                  <a:rPr lang="de-DE" sz="4400" b="1" dirty="0" smtClean="0">
                    <a:solidFill>
                      <a:srgbClr val="FFC000"/>
                    </a:solidFill>
                    <a:effectLst>
                      <a:outerShdw blurRad="38100" dist="38100" dir="2700000" algn="tl">
                        <a:srgbClr val="000000">
                          <a:alpha val="43137"/>
                        </a:srgbClr>
                      </a:outerShdw>
                    </a:effectLst>
                  </a:rPr>
                  <a:t>?</a:t>
                </a:r>
                <a:endParaRPr lang="de-DE" sz="4400" dirty="0">
                  <a:solidFill>
                    <a:srgbClr val="FFC000"/>
                  </a:solidFill>
                  <a:effectLst>
                    <a:outerShdw blurRad="38100" dist="38100" dir="2700000" algn="tl">
                      <a:srgbClr val="000000">
                        <a:alpha val="43137"/>
                      </a:srgbClr>
                    </a:outerShdw>
                  </a:effectLst>
                </a:endParaRPr>
              </a:p>
            </p:txBody>
          </p:sp>
          <p:sp>
            <p:nvSpPr>
              <p:cNvPr id="84" name="Abgerundetes Rechteck 83"/>
              <p:cNvSpPr/>
              <p:nvPr/>
            </p:nvSpPr>
            <p:spPr>
              <a:xfrm>
                <a:off x="258684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Abgerundetes Rechteck 84"/>
              <p:cNvSpPr/>
              <p:nvPr/>
            </p:nvSpPr>
            <p:spPr>
              <a:xfrm>
                <a:off x="301888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Abgerundetes Rechteck 85"/>
              <p:cNvSpPr/>
              <p:nvPr/>
            </p:nvSpPr>
            <p:spPr>
              <a:xfrm>
                <a:off x="345093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Abgerundetes Rechteck 86"/>
              <p:cNvSpPr/>
              <p:nvPr/>
            </p:nvSpPr>
            <p:spPr>
              <a:xfrm>
                <a:off x="388298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8" name="Abgerundetes Rechteck 87"/>
              <p:cNvSpPr/>
              <p:nvPr/>
            </p:nvSpPr>
            <p:spPr>
              <a:xfrm>
                <a:off x="431503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Abgerundetes Rechteck 88"/>
              <p:cNvSpPr/>
              <p:nvPr/>
            </p:nvSpPr>
            <p:spPr>
              <a:xfrm>
                <a:off x="474708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Abgerundetes Rechteck 89"/>
              <p:cNvSpPr/>
              <p:nvPr/>
            </p:nvSpPr>
            <p:spPr>
              <a:xfrm>
                <a:off x="517912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Textfeld 90"/>
              <p:cNvSpPr txBox="1"/>
              <p:nvPr/>
            </p:nvSpPr>
            <p:spPr>
              <a:xfrm>
                <a:off x="5220072" y="3284984"/>
                <a:ext cx="529312" cy="769441"/>
              </a:xfrm>
              <a:prstGeom prst="rect">
                <a:avLst/>
              </a:prstGeom>
              <a:noFill/>
            </p:spPr>
            <p:txBody>
              <a:bodyPr wrap="none" rtlCol="0">
                <a:spAutoFit/>
              </a:bodyPr>
              <a:lstStyle/>
              <a:p>
                <a:r>
                  <a:rPr lang="de-DE" sz="4400" b="1" dirty="0" smtClean="0">
                    <a:solidFill>
                      <a:srgbClr val="0070C0"/>
                    </a:solidFill>
                    <a:effectLst>
                      <a:outerShdw blurRad="38100" dist="38100" dir="2700000" algn="tl">
                        <a:srgbClr val="000000">
                          <a:alpha val="43137"/>
                        </a:srgbClr>
                      </a:outerShdw>
                    </a:effectLst>
                  </a:rPr>
                  <a:t>?</a:t>
                </a:r>
                <a:endParaRPr lang="de-DE" sz="4400" dirty="0">
                  <a:solidFill>
                    <a:srgbClr val="0070C0"/>
                  </a:solidFill>
                  <a:effectLst>
                    <a:outerShdw blurRad="38100" dist="38100" dir="2700000" algn="tl">
                      <a:srgbClr val="000000">
                        <a:alpha val="43137"/>
                      </a:srgbClr>
                    </a:outerShdw>
                  </a:effectLst>
                </a:endParaRPr>
              </a:p>
            </p:txBody>
          </p:sp>
          <p:sp>
            <p:nvSpPr>
              <p:cNvPr id="92" name="Abgerundetes Rechteck 91"/>
              <p:cNvSpPr/>
              <p:nvPr/>
            </p:nvSpPr>
            <p:spPr>
              <a:xfrm>
                <a:off x="562837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Textfeld 92"/>
              <p:cNvSpPr txBox="1"/>
              <p:nvPr/>
            </p:nvSpPr>
            <p:spPr>
              <a:xfrm>
                <a:off x="3131840" y="3068960"/>
                <a:ext cx="529312" cy="769441"/>
              </a:xfrm>
              <a:prstGeom prst="rect">
                <a:avLst/>
              </a:prstGeom>
              <a:noFill/>
            </p:spPr>
            <p:txBody>
              <a:bodyPr wrap="none" rtlCol="0">
                <a:spAutoFit/>
              </a:bodyPr>
              <a:lstStyle/>
              <a:p>
                <a:r>
                  <a:rPr lang="de-DE" sz="4400" b="1" dirty="0" smtClean="0">
                    <a:solidFill>
                      <a:srgbClr val="00CC00"/>
                    </a:solidFill>
                    <a:effectLst>
                      <a:outerShdw blurRad="38100" dist="38100" dir="2700000" algn="tl">
                        <a:srgbClr val="000000">
                          <a:alpha val="43137"/>
                        </a:srgbClr>
                      </a:outerShdw>
                    </a:effectLst>
                  </a:rPr>
                  <a:t>?</a:t>
                </a:r>
                <a:endParaRPr lang="de-DE" sz="4400" dirty="0">
                  <a:solidFill>
                    <a:srgbClr val="00CC00"/>
                  </a:solidFill>
                  <a:effectLst>
                    <a:outerShdw blurRad="38100" dist="38100" dir="2700000" algn="tl">
                      <a:srgbClr val="000000">
                        <a:alpha val="43137"/>
                      </a:srgbClr>
                    </a:outerShdw>
                  </a:effectLst>
                </a:endParaRPr>
              </a:p>
            </p:txBody>
          </p:sp>
          <p:sp>
            <p:nvSpPr>
              <p:cNvPr id="94" name="Textfeld 93"/>
              <p:cNvSpPr txBox="1"/>
              <p:nvPr/>
            </p:nvSpPr>
            <p:spPr>
              <a:xfrm>
                <a:off x="4355976" y="3645024"/>
                <a:ext cx="529312" cy="769441"/>
              </a:xfrm>
              <a:prstGeom prst="rect">
                <a:avLst/>
              </a:prstGeom>
              <a:noFill/>
            </p:spPr>
            <p:txBody>
              <a:bodyPr wrap="none" rtlCol="0">
                <a:spAutoFit/>
              </a:bodyPr>
              <a:lstStyle/>
              <a:p>
                <a:r>
                  <a:rPr lang="de-DE" sz="4400" b="1" dirty="0" smtClean="0">
                    <a:solidFill>
                      <a:schemeClr val="accent6">
                        <a:lumMod val="75000"/>
                      </a:schemeClr>
                    </a:solidFill>
                    <a:effectLst>
                      <a:outerShdw blurRad="38100" dist="38100" dir="2700000" algn="tl">
                        <a:srgbClr val="000000">
                          <a:alpha val="43137"/>
                        </a:srgbClr>
                      </a:outerShdw>
                    </a:effectLst>
                  </a:rPr>
                  <a:t>?</a:t>
                </a:r>
                <a:endParaRPr lang="de-DE" sz="4400" dirty="0">
                  <a:solidFill>
                    <a:schemeClr val="accent6">
                      <a:lumMod val="75000"/>
                    </a:schemeClr>
                  </a:solidFill>
                  <a:effectLst>
                    <a:outerShdw blurRad="38100" dist="38100" dir="2700000" algn="tl">
                      <a:srgbClr val="000000">
                        <a:alpha val="43137"/>
                      </a:srgbClr>
                    </a:outerShdw>
                  </a:effectLst>
                </a:endParaRPr>
              </a:p>
            </p:txBody>
          </p:sp>
        </p:grpSp>
        <p:sp>
          <p:nvSpPr>
            <p:cNvPr id="74" name="Abgerundetes Rechteck 73"/>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9 </a:t>
              </a:r>
              <a:endParaRPr lang="de-DE" sz="1000" b="1" dirty="0">
                <a:solidFill>
                  <a:schemeClr val="tx1"/>
                </a:solidFill>
                <a:latin typeface="Arial" pitchFamily="34" charset="0"/>
                <a:cs typeface="Arial" pitchFamily="34" charset="0"/>
              </a:endParaRPr>
            </a:p>
          </p:txBody>
        </p:sp>
      </p:grpSp>
      <p:grpSp>
        <p:nvGrpSpPr>
          <p:cNvPr id="119" name="Gruppieren 118"/>
          <p:cNvGrpSpPr/>
          <p:nvPr/>
        </p:nvGrpSpPr>
        <p:grpSpPr>
          <a:xfrm>
            <a:off x="683568" y="4293096"/>
            <a:ext cx="3648658" cy="2376264"/>
            <a:chOff x="2411760" y="2780928"/>
            <a:chExt cx="3648658" cy="2376264"/>
          </a:xfrm>
        </p:grpSpPr>
        <p:grpSp>
          <p:nvGrpSpPr>
            <p:cNvPr id="120" name="Gruppieren 99"/>
            <p:cNvGrpSpPr/>
            <p:nvPr/>
          </p:nvGrpSpPr>
          <p:grpSpPr>
            <a:xfrm>
              <a:off x="2411760" y="2780928"/>
              <a:ext cx="3648658" cy="2376264"/>
              <a:chOff x="2411760" y="2780928"/>
              <a:chExt cx="3648658" cy="2376264"/>
            </a:xfrm>
          </p:grpSpPr>
          <p:sp>
            <p:nvSpPr>
              <p:cNvPr id="122" name="Abgerundetes Rechteck 121"/>
              <p:cNvSpPr/>
              <p:nvPr/>
            </p:nvSpPr>
            <p:spPr>
              <a:xfrm>
                <a:off x="3231144" y="4378752"/>
                <a:ext cx="2304256"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3" name="Ellipse 122"/>
              <p:cNvSpPr/>
              <p:nvPr/>
            </p:nvSpPr>
            <p:spPr>
              <a:xfrm>
                <a:off x="2411760" y="3068960"/>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75</a:t>
                </a:r>
                <a:endParaRPr lang="de-DE" b="1" dirty="0">
                  <a:latin typeface="Arial" pitchFamily="34" charset="0"/>
                  <a:cs typeface="Arial" pitchFamily="34" charset="0"/>
                </a:endParaRPr>
              </a:p>
            </p:txBody>
          </p:sp>
          <p:grpSp>
            <p:nvGrpSpPr>
              <p:cNvPr id="124" name="Gruppieren 397"/>
              <p:cNvGrpSpPr/>
              <p:nvPr/>
            </p:nvGrpSpPr>
            <p:grpSpPr>
              <a:xfrm>
                <a:off x="2802864" y="2780928"/>
                <a:ext cx="3180985" cy="1656184"/>
                <a:chOff x="5148497" y="1412776"/>
                <a:chExt cx="2964528" cy="1554490"/>
              </a:xfrm>
            </p:grpSpPr>
            <p:grpSp>
              <p:nvGrpSpPr>
                <p:cNvPr id="142"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55" name="Ellipse 154"/>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6" name="Ellipse 155"/>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7" name="Ellipse 156"/>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8" name="Ellipse 157"/>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9" name="Ellipse 158"/>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0" name="Ellipse 159"/>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1" name="Ellipse 160"/>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2" name="Ellipse 161"/>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3" name="Ellipse 162"/>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4" name="Ellipse 163"/>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5" name="Ellipse 164"/>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43" name="Gruppieren 34"/>
                <p:cNvGrpSpPr/>
                <p:nvPr/>
              </p:nvGrpSpPr>
              <p:grpSpPr>
                <a:xfrm>
                  <a:off x="5158636" y="1442496"/>
                  <a:ext cx="2952328" cy="1508759"/>
                  <a:chOff x="2339752" y="1196752"/>
                  <a:chExt cx="5040560" cy="3951510"/>
                </a:xfrm>
                <a:blipFill>
                  <a:blip r:embed="rId4"/>
                  <a:tile tx="0" ty="0" sx="100000" sy="100000" flip="none" algn="tl"/>
                </a:blipFill>
              </p:grpSpPr>
              <p:sp>
                <p:nvSpPr>
                  <p:cNvPr id="144" name="Ellipse 143"/>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3275856" y="3420073"/>
                    <a:ext cx="1872207" cy="172818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 name="Ellipse 151"/>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3" name="Ellipse 152"/>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4" name="Ellipse 153"/>
                  <p:cNvSpPr/>
                  <p:nvPr/>
                </p:nvSpPr>
                <p:spPr>
                  <a:xfrm>
                    <a:off x="5436096" y="1628799"/>
                    <a:ext cx="1872207" cy="172819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25" name="Textfeld 124"/>
              <p:cNvSpPr txBox="1"/>
              <p:nvPr/>
            </p:nvSpPr>
            <p:spPr>
              <a:xfrm>
                <a:off x="3275856" y="4342166"/>
                <a:ext cx="2268570" cy="461665"/>
              </a:xfrm>
              <a:prstGeom prst="rect">
                <a:avLst/>
              </a:prstGeom>
              <a:noFill/>
            </p:spPr>
            <p:txBody>
              <a:bodyPr wrap="none" rtlCol="0">
                <a:spAutoFit/>
              </a:bodyPr>
              <a:lstStyle/>
              <a:p>
                <a:r>
                  <a:rPr lang="de-DE" sz="2000" dirty="0" smtClean="0"/>
                  <a:t>?+?+?+?+?  =  </a:t>
                </a:r>
                <a:r>
                  <a:rPr lang="de-DE" sz="2400" b="1" dirty="0" smtClean="0"/>
                  <a:t>68</a:t>
                </a:r>
                <a:endParaRPr lang="de-DE" sz="2400" b="1" dirty="0"/>
              </a:p>
            </p:txBody>
          </p:sp>
          <p:sp>
            <p:nvSpPr>
              <p:cNvPr id="126" name="Textfeld 125"/>
              <p:cNvSpPr txBox="1"/>
              <p:nvPr/>
            </p:nvSpPr>
            <p:spPr>
              <a:xfrm>
                <a:off x="3851920" y="3284984"/>
                <a:ext cx="623889" cy="769441"/>
              </a:xfrm>
              <a:prstGeom prst="rect">
                <a:avLst/>
              </a:prstGeom>
              <a:noFill/>
            </p:spPr>
            <p:txBody>
              <a:bodyPr wrap="none" rtlCol="0">
                <a:spAutoFit/>
              </a:bodyPr>
              <a:lstStyle/>
              <a:p>
                <a:r>
                  <a:rPr lang="de-DE" sz="4400" b="1" dirty="0" smtClean="0"/>
                  <a:t>Ö</a:t>
                </a:r>
                <a:endParaRPr lang="de-DE" sz="4400" b="1" dirty="0"/>
              </a:p>
            </p:txBody>
          </p:sp>
          <p:sp>
            <p:nvSpPr>
              <p:cNvPr id="127" name="Textfeld 126"/>
              <p:cNvSpPr txBox="1"/>
              <p:nvPr/>
            </p:nvSpPr>
            <p:spPr>
              <a:xfrm>
                <a:off x="4355976" y="2924944"/>
                <a:ext cx="561372" cy="769441"/>
              </a:xfrm>
              <a:prstGeom prst="rect">
                <a:avLst/>
              </a:prstGeom>
              <a:noFill/>
            </p:spPr>
            <p:txBody>
              <a:bodyPr wrap="none" rtlCol="0">
                <a:spAutoFit/>
              </a:bodyPr>
              <a:lstStyle/>
              <a:p>
                <a:r>
                  <a:rPr lang="de-DE" sz="4400" b="1" dirty="0" smtClean="0"/>
                  <a:t>E</a:t>
                </a:r>
                <a:endParaRPr lang="de-DE" sz="4400" b="1" dirty="0"/>
              </a:p>
            </p:txBody>
          </p:sp>
          <p:sp>
            <p:nvSpPr>
              <p:cNvPr id="128" name="Textfeld 127"/>
              <p:cNvSpPr txBox="1"/>
              <p:nvPr/>
            </p:nvSpPr>
            <p:spPr>
              <a:xfrm>
                <a:off x="4355976" y="3429000"/>
                <a:ext cx="341760" cy="769441"/>
              </a:xfrm>
              <a:prstGeom prst="rect">
                <a:avLst/>
              </a:prstGeom>
              <a:noFill/>
            </p:spPr>
            <p:txBody>
              <a:bodyPr wrap="none" rtlCol="0">
                <a:spAutoFit/>
              </a:bodyPr>
              <a:lstStyle/>
              <a:p>
                <a:r>
                  <a:rPr lang="de-DE" sz="4400" b="1" dirty="0" smtClean="0"/>
                  <a:t>I</a:t>
                </a:r>
                <a:endParaRPr lang="de-DE" sz="4400" b="1" dirty="0"/>
              </a:p>
            </p:txBody>
          </p:sp>
          <p:sp>
            <p:nvSpPr>
              <p:cNvPr id="129" name="Textfeld 128"/>
              <p:cNvSpPr txBox="1"/>
              <p:nvPr/>
            </p:nvSpPr>
            <p:spPr>
              <a:xfrm>
                <a:off x="3600271" y="3728149"/>
                <a:ext cx="529312" cy="769441"/>
              </a:xfrm>
              <a:prstGeom prst="rect">
                <a:avLst/>
              </a:prstGeom>
              <a:noFill/>
            </p:spPr>
            <p:txBody>
              <a:bodyPr wrap="none" rtlCol="0">
                <a:spAutoFit/>
              </a:bodyPr>
              <a:lstStyle/>
              <a:p>
                <a:r>
                  <a:rPr lang="de-DE" sz="44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130" name="Textfeld 129"/>
              <p:cNvSpPr txBox="1"/>
              <p:nvPr/>
            </p:nvSpPr>
            <p:spPr>
              <a:xfrm>
                <a:off x="3131840" y="3284984"/>
                <a:ext cx="529312" cy="769441"/>
              </a:xfrm>
              <a:prstGeom prst="rect">
                <a:avLst/>
              </a:prstGeom>
              <a:noFill/>
            </p:spPr>
            <p:txBody>
              <a:bodyPr wrap="none" rtlCol="0">
                <a:spAutoFit/>
              </a:bodyPr>
              <a:lstStyle/>
              <a:p>
                <a:r>
                  <a:rPr lang="de-DE" sz="4400" b="1" dirty="0" smtClean="0">
                    <a:solidFill>
                      <a:srgbClr val="FFC000"/>
                    </a:solidFill>
                    <a:effectLst>
                      <a:outerShdw blurRad="38100" dist="38100" dir="2700000" algn="tl">
                        <a:srgbClr val="000000">
                          <a:alpha val="43137"/>
                        </a:srgbClr>
                      </a:outerShdw>
                    </a:effectLst>
                  </a:rPr>
                  <a:t>?</a:t>
                </a:r>
                <a:endParaRPr lang="de-DE" sz="4400" dirty="0">
                  <a:solidFill>
                    <a:srgbClr val="FFC000"/>
                  </a:solidFill>
                  <a:effectLst>
                    <a:outerShdw blurRad="38100" dist="38100" dir="2700000" algn="tl">
                      <a:srgbClr val="000000">
                        <a:alpha val="43137"/>
                      </a:srgbClr>
                    </a:outerShdw>
                  </a:effectLst>
                </a:endParaRPr>
              </a:p>
            </p:txBody>
          </p:sp>
          <p:sp>
            <p:nvSpPr>
              <p:cNvPr id="131" name="Abgerundetes Rechteck 130"/>
              <p:cNvSpPr/>
              <p:nvPr/>
            </p:nvSpPr>
            <p:spPr>
              <a:xfrm>
                <a:off x="258684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Abgerundetes Rechteck 131"/>
              <p:cNvSpPr/>
              <p:nvPr/>
            </p:nvSpPr>
            <p:spPr>
              <a:xfrm>
                <a:off x="301888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Abgerundetes Rechteck 132"/>
              <p:cNvSpPr/>
              <p:nvPr/>
            </p:nvSpPr>
            <p:spPr>
              <a:xfrm>
                <a:off x="345093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Abgerundetes Rechteck 133"/>
              <p:cNvSpPr/>
              <p:nvPr/>
            </p:nvSpPr>
            <p:spPr>
              <a:xfrm>
                <a:off x="388298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Abgerundetes Rechteck 134"/>
              <p:cNvSpPr/>
              <p:nvPr/>
            </p:nvSpPr>
            <p:spPr>
              <a:xfrm>
                <a:off x="431503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Abgerundetes Rechteck 135"/>
              <p:cNvSpPr/>
              <p:nvPr/>
            </p:nvSpPr>
            <p:spPr>
              <a:xfrm>
                <a:off x="474708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Abgerundetes Rechteck 136"/>
              <p:cNvSpPr/>
              <p:nvPr/>
            </p:nvSpPr>
            <p:spPr>
              <a:xfrm>
                <a:off x="517912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Textfeld 137"/>
              <p:cNvSpPr txBox="1"/>
              <p:nvPr/>
            </p:nvSpPr>
            <p:spPr>
              <a:xfrm>
                <a:off x="3610640" y="2829186"/>
                <a:ext cx="529312" cy="769441"/>
              </a:xfrm>
              <a:prstGeom prst="rect">
                <a:avLst/>
              </a:prstGeom>
              <a:noFill/>
            </p:spPr>
            <p:txBody>
              <a:bodyPr wrap="none" rtlCol="0">
                <a:spAutoFit/>
              </a:bodyPr>
              <a:lstStyle/>
              <a:p>
                <a:r>
                  <a:rPr lang="de-DE" sz="4400" b="1" dirty="0" smtClean="0">
                    <a:solidFill>
                      <a:srgbClr val="CD03A7"/>
                    </a:solidFill>
                    <a:effectLst>
                      <a:outerShdw blurRad="38100" dist="38100" dir="2700000" algn="tl">
                        <a:srgbClr val="000000">
                          <a:alpha val="43137"/>
                        </a:srgbClr>
                      </a:outerShdw>
                    </a:effectLst>
                  </a:rPr>
                  <a:t>?</a:t>
                </a:r>
                <a:endParaRPr lang="de-DE" sz="4400" dirty="0">
                  <a:solidFill>
                    <a:srgbClr val="CD03A7"/>
                  </a:solidFill>
                  <a:effectLst>
                    <a:outerShdw blurRad="38100" dist="38100" dir="2700000" algn="tl">
                      <a:srgbClr val="000000">
                        <a:alpha val="43137"/>
                      </a:srgbClr>
                    </a:outerShdw>
                  </a:effectLst>
                </a:endParaRPr>
              </a:p>
            </p:txBody>
          </p:sp>
          <p:sp>
            <p:nvSpPr>
              <p:cNvPr id="139" name="Abgerundetes Rechteck 138"/>
              <p:cNvSpPr/>
              <p:nvPr/>
            </p:nvSpPr>
            <p:spPr>
              <a:xfrm>
                <a:off x="562837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Textfeld 139"/>
              <p:cNvSpPr txBox="1"/>
              <p:nvPr/>
            </p:nvSpPr>
            <p:spPr>
              <a:xfrm>
                <a:off x="5148064" y="3212976"/>
                <a:ext cx="529312" cy="769441"/>
              </a:xfrm>
              <a:prstGeom prst="rect">
                <a:avLst/>
              </a:prstGeom>
              <a:noFill/>
            </p:spPr>
            <p:txBody>
              <a:bodyPr wrap="none" rtlCol="0">
                <a:spAutoFit/>
              </a:bodyPr>
              <a:lstStyle/>
              <a:p>
                <a:r>
                  <a:rPr lang="de-DE" sz="4400" b="1" dirty="0" smtClean="0">
                    <a:solidFill>
                      <a:srgbClr val="00CC00"/>
                    </a:solidFill>
                    <a:effectLst>
                      <a:outerShdw blurRad="38100" dist="38100" dir="2700000" algn="tl">
                        <a:srgbClr val="000000">
                          <a:alpha val="43137"/>
                        </a:srgbClr>
                      </a:outerShdw>
                    </a:effectLst>
                  </a:rPr>
                  <a:t>?</a:t>
                </a:r>
                <a:endParaRPr lang="de-DE" sz="4400" dirty="0">
                  <a:solidFill>
                    <a:srgbClr val="00CC00"/>
                  </a:solidFill>
                  <a:effectLst>
                    <a:outerShdw blurRad="38100" dist="38100" dir="2700000" algn="tl">
                      <a:srgbClr val="000000">
                        <a:alpha val="43137"/>
                      </a:srgbClr>
                    </a:outerShdw>
                  </a:effectLst>
                </a:endParaRPr>
              </a:p>
            </p:txBody>
          </p:sp>
          <p:sp>
            <p:nvSpPr>
              <p:cNvPr id="141" name="Textfeld 140"/>
              <p:cNvSpPr txBox="1"/>
              <p:nvPr/>
            </p:nvSpPr>
            <p:spPr>
              <a:xfrm>
                <a:off x="4690760" y="3573016"/>
                <a:ext cx="529312" cy="769441"/>
              </a:xfrm>
              <a:prstGeom prst="rect">
                <a:avLst/>
              </a:prstGeom>
              <a:noFill/>
            </p:spPr>
            <p:txBody>
              <a:bodyPr wrap="none" rtlCol="0">
                <a:spAutoFit/>
              </a:bodyPr>
              <a:lstStyle/>
              <a:p>
                <a:r>
                  <a:rPr lang="de-DE" sz="4400" b="1" dirty="0" smtClean="0">
                    <a:solidFill>
                      <a:srgbClr val="00B0F0"/>
                    </a:solidFill>
                    <a:effectLst>
                      <a:outerShdw blurRad="38100" dist="38100" dir="2700000" algn="tl">
                        <a:srgbClr val="000000">
                          <a:alpha val="43137"/>
                        </a:srgbClr>
                      </a:outerShdw>
                    </a:effectLst>
                  </a:rPr>
                  <a:t>?</a:t>
                </a:r>
                <a:endParaRPr lang="de-DE" sz="4400" dirty="0">
                  <a:solidFill>
                    <a:srgbClr val="00B0F0"/>
                  </a:solidFill>
                  <a:effectLst>
                    <a:outerShdw blurRad="38100" dist="38100" dir="2700000" algn="tl">
                      <a:srgbClr val="000000">
                        <a:alpha val="43137"/>
                      </a:srgbClr>
                    </a:outerShdw>
                  </a:effectLst>
                </a:endParaRPr>
              </a:p>
            </p:txBody>
          </p:sp>
        </p:grpSp>
        <p:sp>
          <p:nvSpPr>
            <p:cNvPr id="121" name="Abgerundetes Rechteck 120"/>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9 </a:t>
              </a:r>
              <a:endParaRPr lang="de-DE" sz="1000" b="1" dirty="0">
                <a:solidFill>
                  <a:schemeClr val="tx1"/>
                </a:solidFill>
                <a:latin typeface="Arial" pitchFamily="34" charset="0"/>
                <a:cs typeface="Arial" pitchFamily="34" charset="0"/>
              </a:endParaRPr>
            </a:p>
          </p:txBody>
        </p:sp>
      </p:grpSp>
      <p:sp>
        <p:nvSpPr>
          <p:cNvPr id="166" name="Textfeld 165"/>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073-075</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graphicFrame>
        <p:nvGraphicFramePr>
          <p:cNvPr id="499" name="Tabelle 498"/>
          <p:cNvGraphicFramePr>
            <a:graphicFrameLocks noGrp="1"/>
          </p:cNvGraphicFramePr>
          <p:nvPr/>
        </p:nvGraphicFramePr>
        <p:xfrm>
          <a:off x="1115630" y="812962"/>
          <a:ext cx="7200900" cy="31178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311782">
                <a:tc>
                  <a:txBody>
                    <a:bodyPr/>
                    <a:lstStyle/>
                    <a:p>
                      <a:pPr algn="ctr" fontAlgn="b"/>
                      <a:r>
                        <a:rPr lang="de-DE" sz="1600" b="1"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500" name="Textfeld 499"/>
          <p:cNvSpPr txBox="1"/>
          <p:nvPr/>
        </p:nvSpPr>
        <p:spPr>
          <a:xfrm>
            <a:off x="971600" y="1124744"/>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24744"/>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215" name="Tabelle 214"/>
          <p:cNvGraphicFramePr>
            <a:graphicFrameLocks noGrp="1"/>
          </p:cNvGraphicFramePr>
          <p:nvPr/>
        </p:nvGraphicFramePr>
        <p:xfrm>
          <a:off x="1121260" y="536047"/>
          <a:ext cx="7195170" cy="272792"/>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72792">
                <a:tc>
                  <a:txBody>
                    <a:bodyPr/>
                    <a:lstStyle/>
                    <a:p>
                      <a:pPr algn="ctr" fontAlgn="b"/>
                      <a:r>
                        <a:rPr lang="de-DE" sz="1400" b="1"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pSp>
        <p:nvGrpSpPr>
          <p:cNvPr id="63" name="Gruppieren 62"/>
          <p:cNvGrpSpPr/>
          <p:nvPr/>
        </p:nvGrpSpPr>
        <p:grpSpPr>
          <a:xfrm>
            <a:off x="611560" y="1556792"/>
            <a:ext cx="3572089" cy="2328006"/>
            <a:chOff x="2411760" y="2780928"/>
            <a:chExt cx="3572089" cy="2328006"/>
          </a:xfrm>
        </p:grpSpPr>
        <p:grpSp>
          <p:nvGrpSpPr>
            <p:cNvPr id="4" name="Gruppieren 99"/>
            <p:cNvGrpSpPr/>
            <p:nvPr/>
          </p:nvGrpSpPr>
          <p:grpSpPr>
            <a:xfrm>
              <a:off x="2411760" y="2780928"/>
              <a:ext cx="3572089" cy="2328006"/>
              <a:chOff x="2411760" y="2780928"/>
              <a:chExt cx="3572089" cy="2328006"/>
            </a:xfrm>
          </p:grpSpPr>
          <p:sp>
            <p:nvSpPr>
              <p:cNvPr id="176" name="Abgerundetes Rechteck 175"/>
              <p:cNvSpPr/>
              <p:nvPr/>
            </p:nvSpPr>
            <p:spPr>
              <a:xfrm>
                <a:off x="342063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1" name="Ellipse 300"/>
              <p:cNvSpPr/>
              <p:nvPr/>
            </p:nvSpPr>
            <p:spPr>
              <a:xfrm>
                <a:off x="2411760" y="3068960"/>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76</a:t>
                </a:r>
                <a:endParaRPr lang="de-DE" b="1" dirty="0">
                  <a:latin typeface="Arial" pitchFamily="34" charset="0"/>
                  <a:cs typeface="Arial" pitchFamily="34" charset="0"/>
                </a:endParaRPr>
              </a:p>
            </p:txBody>
          </p:sp>
          <p:grpSp>
            <p:nvGrpSpPr>
              <p:cNvPr id="5" name="Gruppieren 397"/>
              <p:cNvGrpSpPr/>
              <p:nvPr/>
            </p:nvGrpSpPr>
            <p:grpSpPr>
              <a:xfrm>
                <a:off x="2802864" y="2780928"/>
                <a:ext cx="3180985" cy="1656184"/>
                <a:chOff x="5148497" y="1412776"/>
                <a:chExt cx="2964528" cy="1554490"/>
              </a:xfrm>
            </p:grpSpPr>
            <p:grpSp>
              <p:nvGrpSpPr>
                <p:cNvPr id="6"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681250" y="4342166"/>
                <a:ext cx="1322798" cy="461665"/>
              </a:xfrm>
              <a:prstGeom prst="rect">
                <a:avLst/>
              </a:prstGeom>
              <a:noFill/>
            </p:spPr>
            <p:txBody>
              <a:bodyPr wrap="none" rtlCol="0">
                <a:spAutoFit/>
              </a:bodyPr>
              <a:lstStyle/>
              <a:p>
                <a:r>
                  <a:rPr lang="de-DE" sz="2000" dirty="0" smtClean="0"/>
                  <a:t>?+? =  </a:t>
                </a:r>
                <a:r>
                  <a:rPr lang="de-DE" sz="2400" b="1" dirty="0" smtClean="0"/>
                  <a:t>29</a:t>
                </a:r>
                <a:endParaRPr lang="de-DE" sz="2400" b="1" dirty="0"/>
              </a:p>
            </p:txBody>
          </p:sp>
          <p:sp>
            <p:nvSpPr>
              <p:cNvPr id="299" name="Textfeld 298"/>
              <p:cNvSpPr txBox="1"/>
              <p:nvPr/>
            </p:nvSpPr>
            <p:spPr>
              <a:xfrm>
                <a:off x="3203848" y="3284984"/>
                <a:ext cx="595035" cy="830997"/>
              </a:xfrm>
              <a:prstGeom prst="rect">
                <a:avLst/>
              </a:prstGeom>
              <a:noFill/>
            </p:spPr>
            <p:txBody>
              <a:bodyPr wrap="none" rtlCol="0">
                <a:spAutoFit/>
              </a:bodyPr>
              <a:lstStyle/>
              <a:p>
                <a:r>
                  <a:rPr lang="de-DE" sz="4800" b="1" dirty="0" smtClean="0"/>
                  <a:t>E</a:t>
                </a:r>
                <a:endParaRPr lang="de-DE" sz="4800" b="1" dirty="0"/>
              </a:p>
            </p:txBody>
          </p:sp>
          <p:sp>
            <p:nvSpPr>
              <p:cNvPr id="305" name="Textfeld 304"/>
              <p:cNvSpPr txBox="1"/>
              <p:nvPr/>
            </p:nvSpPr>
            <p:spPr>
              <a:xfrm>
                <a:off x="4355976" y="3573016"/>
                <a:ext cx="595035" cy="830997"/>
              </a:xfrm>
              <a:prstGeom prst="rect">
                <a:avLst/>
              </a:prstGeom>
              <a:noFill/>
            </p:spPr>
            <p:txBody>
              <a:bodyPr wrap="none" rtlCol="0">
                <a:spAutoFit/>
              </a:bodyPr>
              <a:lstStyle/>
              <a:p>
                <a:r>
                  <a:rPr lang="de-DE" sz="4800" b="1" dirty="0" smtClean="0"/>
                  <a:t>E</a:t>
                </a:r>
                <a:endParaRPr lang="de-DE" sz="4800" b="1" dirty="0"/>
              </a:p>
            </p:txBody>
          </p:sp>
          <p:sp>
            <p:nvSpPr>
              <p:cNvPr id="520" name="Textfeld 519"/>
              <p:cNvSpPr txBox="1"/>
              <p:nvPr/>
            </p:nvSpPr>
            <p:spPr>
              <a:xfrm>
                <a:off x="3707904" y="2996952"/>
                <a:ext cx="561372" cy="830997"/>
              </a:xfrm>
              <a:prstGeom prst="rect">
                <a:avLst/>
              </a:prstGeom>
              <a:noFill/>
            </p:spPr>
            <p:txBody>
              <a:bodyPr wrap="none" rtlCol="0">
                <a:spAutoFit/>
              </a:bodyPr>
              <a:lstStyle/>
              <a:p>
                <a:r>
                  <a:rPr lang="de-DE" sz="48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8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188" name="Abgerundetes Rechteck 187"/>
              <p:cNvSpPr/>
              <p:nvPr/>
            </p:nvSpPr>
            <p:spPr>
              <a:xfrm>
                <a:off x="3217239" y="474889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9" name="Abgerundetes Rechteck 188"/>
              <p:cNvSpPr/>
              <p:nvPr/>
            </p:nvSpPr>
            <p:spPr>
              <a:xfrm>
                <a:off x="3649287" y="474889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0" name="Abgerundetes Rechteck 189"/>
              <p:cNvSpPr/>
              <p:nvPr/>
            </p:nvSpPr>
            <p:spPr>
              <a:xfrm>
                <a:off x="4081335" y="474889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1" name="Abgerundetes Rechteck 190"/>
              <p:cNvSpPr/>
              <p:nvPr/>
            </p:nvSpPr>
            <p:spPr>
              <a:xfrm>
                <a:off x="4513383" y="474889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2" name="Abgerundetes Rechteck 191"/>
              <p:cNvSpPr/>
              <p:nvPr/>
            </p:nvSpPr>
            <p:spPr>
              <a:xfrm>
                <a:off x="4945431" y="474889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5" name="Textfeld 204"/>
              <p:cNvSpPr txBox="1"/>
              <p:nvPr/>
            </p:nvSpPr>
            <p:spPr>
              <a:xfrm>
                <a:off x="5004048" y="3140968"/>
                <a:ext cx="561372" cy="830997"/>
              </a:xfrm>
              <a:prstGeom prst="rect">
                <a:avLst/>
              </a:prstGeom>
              <a:noFill/>
            </p:spPr>
            <p:txBody>
              <a:bodyPr wrap="none" rtlCol="0">
                <a:spAutoFit/>
              </a:bodyPr>
              <a:lstStyle/>
              <a:p>
                <a:r>
                  <a:rPr lang="de-DE" sz="4800" b="1" dirty="0" smtClean="0">
                    <a:solidFill>
                      <a:srgbClr val="00B0F0"/>
                    </a:solidFill>
                    <a:effectLst>
                      <a:outerShdw blurRad="38100" dist="38100" dir="2700000" algn="tl">
                        <a:srgbClr val="000000">
                          <a:alpha val="43137"/>
                        </a:srgbClr>
                      </a:outerShdw>
                    </a:effectLst>
                  </a:rPr>
                  <a:t>?</a:t>
                </a:r>
                <a:endParaRPr lang="de-DE" sz="4800" dirty="0">
                  <a:solidFill>
                    <a:srgbClr val="00B0F0"/>
                  </a:solidFill>
                  <a:effectLst>
                    <a:outerShdw blurRad="38100" dist="38100" dir="2700000" algn="tl">
                      <a:srgbClr val="000000">
                        <a:alpha val="43137"/>
                      </a:srgbClr>
                    </a:outerShdw>
                  </a:effectLst>
                </a:endParaRPr>
              </a:p>
            </p:txBody>
          </p:sp>
          <p:sp>
            <p:nvSpPr>
              <p:cNvPr id="70" name="Textfeld 69"/>
              <p:cNvSpPr txBox="1"/>
              <p:nvPr/>
            </p:nvSpPr>
            <p:spPr>
              <a:xfrm>
                <a:off x="4337005" y="2852936"/>
                <a:ext cx="595035" cy="830997"/>
              </a:xfrm>
              <a:prstGeom prst="rect">
                <a:avLst/>
              </a:prstGeom>
              <a:noFill/>
            </p:spPr>
            <p:txBody>
              <a:bodyPr wrap="none" rtlCol="0">
                <a:spAutoFit/>
              </a:bodyPr>
              <a:lstStyle/>
              <a:p>
                <a:r>
                  <a:rPr lang="de-DE" sz="4800" b="1" dirty="0" smtClean="0"/>
                  <a:t>E</a:t>
                </a:r>
                <a:endParaRPr lang="de-DE" sz="4800" b="1" dirty="0"/>
              </a:p>
            </p:txBody>
          </p:sp>
        </p:grpSp>
        <p:sp>
          <p:nvSpPr>
            <p:cNvPr id="62" name="Abgerundetes Rechteck 61"/>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6 </a:t>
              </a:r>
              <a:endParaRPr lang="de-DE" sz="1000" b="1" dirty="0">
                <a:solidFill>
                  <a:schemeClr val="tx1"/>
                </a:solidFill>
                <a:latin typeface="Arial" pitchFamily="34" charset="0"/>
                <a:cs typeface="Arial" pitchFamily="34" charset="0"/>
              </a:endParaRPr>
            </a:p>
          </p:txBody>
        </p:sp>
      </p:grpSp>
      <p:grpSp>
        <p:nvGrpSpPr>
          <p:cNvPr id="64" name="Gruppieren 63"/>
          <p:cNvGrpSpPr/>
          <p:nvPr/>
        </p:nvGrpSpPr>
        <p:grpSpPr>
          <a:xfrm>
            <a:off x="5364088" y="2708920"/>
            <a:ext cx="3572089" cy="2328006"/>
            <a:chOff x="2411760" y="2780928"/>
            <a:chExt cx="3572089" cy="2328006"/>
          </a:xfrm>
        </p:grpSpPr>
        <p:grpSp>
          <p:nvGrpSpPr>
            <p:cNvPr id="65" name="Gruppieren 99"/>
            <p:cNvGrpSpPr/>
            <p:nvPr/>
          </p:nvGrpSpPr>
          <p:grpSpPr>
            <a:xfrm>
              <a:off x="2411760" y="2780928"/>
              <a:ext cx="3572089" cy="2328006"/>
              <a:chOff x="2411760" y="2780928"/>
              <a:chExt cx="3572089" cy="2328006"/>
            </a:xfrm>
          </p:grpSpPr>
          <p:sp>
            <p:nvSpPr>
              <p:cNvPr id="68" name="Abgerundetes Rechteck 67"/>
              <p:cNvSpPr/>
              <p:nvPr/>
            </p:nvSpPr>
            <p:spPr>
              <a:xfrm>
                <a:off x="342063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9" name="Ellipse 68"/>
              <p:cNvSpPr/>
              <p:nvPr/>
            </p:nvSpPr>
            <p:spPr>
              <a:xfrm>
                <a:off x="2411760" y="3068960"/>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77</a:t>
                </a:r>
                <a:endParaRPr lang="de-DE" b="1" dirty="0">
                  <a:latin typeface="Arial" pitchFamily="34" charset="0"/>
                  <a:cs typeface="Arial" pitchFamily="34" charset="0"/>
                </a:endParaRPr>
              </a:p>
            </p:txBody>
          </p:sp>
          <p:grpSp>
            <p:nvGrpSpPr>
              <p:cNvPr id="71" name="Gruppieren 397"/>
              <p:cNvGrpSpPr/>
              <p:nvPr/>
            </p:nvGrpSpPr>
            <p:grpSpPr>
              <a:xfrm>
                <a:off x="2802864" y="2780928"/>
                <a:ext cx="3180985" cy="1656184"/>
                <a:chOff x="5148497" y="1412776"/>
                <a:chExt cx="2964528" cy="1554490"/>
              </a:xfrm>
            </p:grpSpPr>
            <p:grpSp>
              <p:nvGrpSpPr>
                <p:cNvPr id="83"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96" name="Ellipse 95"/>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8" name="Ellipse 97"/>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4"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5" name="Ellipse 84"/>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Ellipse 85"/>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Ellipse 86"/>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8" name="Ellipse 87"/>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Ellipse 88"/>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Ellipse 89"/>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Ellipse 90"/>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Ellipse 91"/>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2" name="Textfeld 71"/>
              <p:cNvSpPr txBox="1"/>
              <p:nvPr/>
            </p:nvSpPr>
            <p:spPr>
              <a:xfrm>
                <a:off x="3681250" y="4342166"/>
                <a:ext cx="1322798" cy="461665"/>
              </a:xfrm>
              <a:prstGeom prst="rect">
                <a:avLst/>
              </a:prstGeom>
              <a:noFill/>
            </p:spPr>
            <p:txBody>
              <a:bodyPr wrap="none" rtlCol="0">
                <a:spAutoFit/>
              </a:bodyPr>
              <a:lstStyle/>
              <a:p>
                <a:r>
                  <a:rPr lang="de-DE" sz="2000" dirty="0" smtClean="0"/>
                  <a:t>?+? =  </a:t>
                </a:r>
                <a:r>
                  <a:rPr lang="de-DE" sz="2400" b="1" dirty="0" smtClean="0"/>
                  <a:t>31</a:t>
                </a:r>
                <a:endParaRPr lang="de-DE" sz="2400" b="1" dirty="0"/>
              </a:p>
            </p:txBody>
          </p:sp>
          <p:sp>
            <p:nvSpPr>
              <p:cNvPr id="73" name="Textfeld 72"/>
              <p:cNvSpPr txBox="1"/>
              <p:nvPr/>
            </p:nvSpPr>
            <p:spPr>
              <a:xfrm>
                <a:off x="3203848" y="3284984"/>
                <a:ext cx="595035" cy="830997"/>
              </a:xfrm>
              <a:prstGeom prst="rect">
                <a:avLst/>
              </a:prstGeom>
              <a:noFill/>
            </p:spPr>
            <p:txBody>
              <a:bodyPr wrap="none" rtlCol="0">
                <a:spAutoFit/>
              </a:bodyPr>
              <a:lstStyle/>
              <a:p>
                <a:r>
                  <a:rPr lang="de-DE" sz="4800" b="1" dirty="0" smtClean="0"/>
                  <a:t>E</a:t>
                </a:r>
                <a:endParaRPr lang="de-DE" sz="4800" b="1" dirty="0"/>
              </a:p>
            </p:txBody>
          </p:sp>
          <p:sp>
            <p:nvSpPr>
              <p:cNvPr id="74" name="Textfeld 73"/>
              <p:cNvSpPr txBox="1"/>
              <p:nvPr/>
            </p:nvSpPr>
            <p:spPr>
              <a:xfrm>
                <a:off x="4067944" y="3501008"/>
                <a:ext cx="595035" cy="830997"/>
              </a:xfrm>
              <a:prstGeom prst="rect">
                <a:avLst/>
              </a:prstGeom>
              <a:noFill/>
            </p:spPr>
            <p:txBody>
              <a:bodyPr wrap="none" rtlCol="0">
                <a:spAutoFit/>
              </a:bodyPr>
              <a:lstStyle/>
              <a:p>
                <a:r>
                  <a:rPr lang="de-DE" sz="4800" b="1" dirty="0" smtClean="0"/>
                  <a:t>E</a:t>
                </a:r>
                <a:endParaRPr lang="de-DE" sz="4800" b="1" dirty="0"/>
              </a:p>
            </p:txBody>
          </p:sp>
          <p:sp>
            <p:nvSpPr>
              <p:cNvPr id="75" name="Textfeld 74"/>
              <p:cNvSpPr txBox="1"/>
              <p:nvPr/>
            </p:nvSpPr>
            <p:spPr>
              <a:xfrm>
                <a:off x="4644008" y="2852936"/>
                <a:ext cx="607859" cy="923330"/>
              </a:xfrm>
              <a:prstGeom prst="rect">
                <a:avLst/>
              </a:prstGeom>
              <a:noFill/>
            </p:spPr>
            <p:txBody>
              <a:bodyPr wrap="none" rtlCol="0">
                <a:spAutoFit/>
              </a:bodyPr>
              <a:lstStyle/>
              <a:p>
                <a:r>
                  <a:rPr lang="de-DE" sz="5400" b="1" dirty="0" smtClean="0">
                    <a:solidFill>
                      <a:srgbClr val="CD03A7"/>
                    </a:solidFill>
                    <a:effectLst>
                      <a:outerShdw blurRad="38100" dist="38100" dir="2700000" algn="tl">
                        <a:srgbClr val="000000">
                          <a:alpha val="43137"/>
                        </a:srgbClr>
                      </a:outerShdw>
                    </a:effectLst>
                    <a:latin typeface="Arial" pitchFamily="34" charset="0"/>
                    <a:cs typeface="Arial" pitchFamily="34" charset="0"/>
                  </a:rPr>
                  <a:t>?</a:t>
                </a:r>
                <a:endParaRPr lang="de-DE" sz="5400" dirty="0">
                  <a:solidFill>
                    <a:srgbClr val="CD03A7"/>
                  </a:solidFill>
                  <a:effectLst>
                    <a:outerShdw blurRad="38100" dist="38100" dir="2700000" algn="tl">
                      <a:srgbClr val="000000">
                        <a:alpha val="43137"/>
                      </a:srgbClr>
                    </a:outerShdw>
                  </a:effectLst>
                  <a:latin typeface="Arial" pitchFamily="34" charset="0"/>
                  <a:cs typeface="Arial" pitchFamily="34" charset="0"/>
                </a:endParaRPr>
              </a:p>
            </p:txBody>
          </p:sp>
          <p:sp>
            <p:nvSpPr>
              <p:cNvPr id="76" name="Abgerundetes Rechteck 75"/>
              <p:cNvSpPr/>
              <p:nvPr/>
            </p:nvSpPr>
            <p:spPr>
              <a:xfrm>
                <a:off x="3217239" y="474889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Abgerundetes Rechteck 76"/>
              <p:cNvSpPr/>
              <p:nvPr/>
            </p:nvSpPr>
            <p:spPr>
              <a:xfrm>
                <a:off x="3649287" y="474889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Abgerundetes Rechteck 77"/>
              <p:cNvSpPr/>
              <p:nvPr/>
            </p:nvSpPr>
            <p:spPr>
              <a:xfrm>
                <a:off x="4081335" y="474889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Abgerundetes Rechteck 78"/>
              <p:cNvSpPr/>
              <p:nvPr/>
            </p:nvSpPr>
            <p:spPr>
              <a:xfrm>
                <a:off x="4513383" y="474889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Abgerundetes Rechteck 79"/>
              <p:cNvSpPr/>
              <p:nvPr/>
            </p:nvSpPr>
            <p:spPr>
              <a:xfrm>
                <a:off x="4945431" y="474889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Textfeld 80"/>
              <p:cNvSpPr txBox="1"/>
              <p:nvPr/>
            </p:nvSpPr>
            <p:spPr>
              <a:xfrm>
                <a:off x="4932040" y="3284984"/>
                <a:ext cx="607859" cy="923330"/>
              </a:xfrm>
              <a:prstGeom prst="rect">
                <a:avLst/>
              </a:prstGeom>
              <a:noFill/>
            </p:spPr>
            <p:txBody>
              <a:bodyPr wrap="none" rtlCol="0">
                <a:spAutoFit/>
              </a:bodyPr>
              <a:lstStyle/>
              <a:p>
                <a:r>
                  <a:rPr lang="de-DE" sz="5400" b="1" dirty="0" smtClean="0">
                    <a:solidFill>
                      <a:schemeClr val="accent6">
                        <a:lumMod val="75000"/>
                      </a:schemeClr>
                    </a:solidFill>
                    <a:effectLst>
                      <a:outerShdw blurRad="38100" dist="38100" dir="2700000" algn="tl">
                        <a:srgbClr val="000000">
                          <a:alpha val="43137"/>
                        </a:srgbClr>
                      </a:outerShdw>
                    </a:effectLst>
                  </a:rPr>
                  <a:t>?</a:t>
                </a:r>
                <a:endParaRPr lang="de-DE" sz="5400" dirty="0">
                  <a:solidFill>
                    <a:schemeClr val="accent6">
                      <a:lumMod val="75000"/>
                    </a:schemeClr>
                  </a:solidFill>
                  <a:effectLst>
                    <a:outerShdw blurRad="38100" dist="38100" dir="2700000" algn="tl">
                      <a:srgbClr val="000000">
                        <a:alpha val="43137"/>
                      </a:srgbClr>
                    </a:outerShdw>
                  </a:effectLst>
                </a:endParaRPr>
              </a:p>
            </p:txBody>
          </p:sp>
          <p:sp>
            <p:nvSpPr>
              <p:cNvPr id="82" name="Textfeld 81"/>
              <p:cNvSpPr txBox="1"/>
              <p:nvPr/>
            </p:nvSpPr>
            <p:spPr>
              <a:xfrm>
                <a:off x="3779912" y="2924944"/>
                <a:ext cx="595035" cy="830997"/>
              </a:xfrm>
              <a:prstGeom prst="rect">
                <a:avLst/>
              </a:prstGeom>
              <a:noFill/>
            </p:spPr>
            <p:txBody>
              <a:bodyPr wrap="none" rtlCol="0">
                <a:spAutoFit/>
              </a:bodyPr>
              <a:lstStyle/>
              <a:p>
                <a:r>
                  <a:rPr lang="de-DE" sz="4800" b="1" dirty="0" smtClean="0"/>
                  <a:t>E</a:t>
                </a:r>
                <a:endParaRPr lang="de-DE" sz="4800" b="1" dirty="0"/>
              </a:p>
            </p:txBody>
          </p:sp>
        </p:grpSp>
        <p:sp>
          <p:nvSpPr>
            <p:cNvPr id="66" name="Textfeld 65"/>
            <p:cNvSpPr txBox="1"/>
            <p:nvPr/>
          </p:nvSpPr>
          <p:spPr>
            <a:xfrm>
              <a:off x="5580112" y="3933056"/>
              <a:ext cx="247431" cy="184666"/>
            </a:xfrm>
            <a:prstGeom prst="rect">
              <a:avLst/>
            </a:prstGeom>
            <a:noFill/>
            <a:ln w="19050">
              <a:solidFill>
                <a:srgbClr val="0070C0"/>
              </a:solidFill>
            </a:ln>
          </p:spPr>
          <p:txBody>
            <a:bodyPr wrap="none" lIns="36000" tIns="0" rIns="36000" bIns="0" rtlCol="0">
              <a:spAutoFit/>
            </a:bodyPr>
            <a:lstStyle/>
            <a:p>
              <a:r>
                <a:rPr lang="de-DE" sz="1200" dirty="0" smtClean="0"/>
                <a:t>1+</a:t>
              </a:r>
              <a:endParaRPr lang="de-DE" sz="1200" dirty="0"/>
            </a:p>
          </p:txBody>
        </p:sp>
        <p:sp>
          <p:nvSpPr>
            <p:cNvPr id="67" name="Abgerundetes Rechteck 66"/>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6 </a:t>
              </a:r>
              <a:endParaRPr lang="de-DE" sz="1000" b="1" dirty="0">
                <a:solidFill>
                  <a:schemeClr val="tx1"/>
                </a:solidFill>
                <a:latin typeface="Arial" pitchFamily="34" charset="0"/>
                <a:cs typeface="Arial" pitchFamily="34" charset="0"/>
              </a:endParaRPr>
            </a:p>
          </p:txBody>
        </p:sp>
      </p:grpSp>
      <p:grpSp>
        <p:nvGrpSpPr>
          <p:cNvPr id="107" name="Gruppieren 106"/>
          <p:cNvGrpSpPr/>
          <p:nvPr/>
        </p:nvGrpSpPr>
        <p:grpSpPr>
          <a:xfrm>
            <a:off x="611560" y="4293096"/>
            <a:ext cx="3572089" cy="2328006"/>
            <a:chOff x="2411760" y="2780928"/>
            <a:chExt cx="3572089" cy="2328006"/>
          </a:xfrm>
        </p:grpSpPr>
        <p:grpSp>
          <p:nvGrpSpPr>
            <p:cNvPr id="108" name="Gruppieren 99"/>
            <p:cNvGrpSpPr/>
            <p:nvPr/>
          </p:nvGrpSpPr>
          <p:grpSpPr>
            <a:xfrm>
              <a:off x="2411760" y="2780928"/>
              <a:ext cx="3572089" cy="2328006"/>
              <a:chOff x="2411760" y="2780928"/>
              <a:chExt cx="3572089" cy="2328006"/>
            </a:xfrm>
          </p:grpSpPr>
          <p:sp>
            <p:nvSpPr>
              <p:cNvPr id="110" name="Abgerundetes Rechteck 109"/>
              <p:cNvSpPr/>
              <p:nvPr/>
            </p:nvSpPr>
            <p:spPr>
              <a:xfrm>
                <a:off x="342063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2411760" y="3068960"/>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78</a:t>
                </a:r>
                <a:endParaRPr lang="de-DE" b="1" dirty="0">
                  <a:latin typeface="Arial" pitchFamily="34" charset="0"/>
                  <a:cs typeface="Arial" pitchFamily="34" charset="0"/>
                </a:endParaRPr>
              </a:p>
            </p:txBody>
          </p:sp>
          <p:grpSp>
            <p:nvGrpSpPr>
              <p:cNvPr id="112" name="Gruppieren 397"/>
              <p:cNvGrpSpPr/>
              <p:nvPr/>
            </p:nvGrpSpPr>
            <p:grpSpPr>
              <a:xfrm>
                <a:off x="2802864" y="2780928"/>
                <a:ext cx="3180985" cy="1656184"/>
                <a:chOff x="5148497" y="1412776"/>
                <a:chExt cx="2964528" cy="1554490"/>
              </a:xfrm>
            </p:grpSpPr>
            <p:grpSp>
              <p:nvGrpSpPr>
                <p:cNvPr id="124"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37" name="Ellipse 136"/>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1" name="Ellipse 140"/>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5"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26" name="Ellipse 125"/>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 name="Ellipse 126"/>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8" name="Ellipse 127"/>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9" name="Ellipse 128"/>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0" name="Ellipse 129"/>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Ellipse 130"/>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Ellipse 131"/>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Ellipse 132"/>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Ellipse 133"/>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13" name="Textfeld 112"/>
              <p:cNvSpPr txBox="1"/>
              <p:nvPr/>
            </p:nvSpPr>
            <p:spPr>
              <a:xfrm>
                <a:off x="3681250" y="4342166"/>
                <a:ext cx="1322798" cy="461665"/>
              </a:xfrm>
              <a:prstGeom prst="rect">
                <a:avLst/>
              </a:prstGeom>
              <a:noFill/>
            </p:spPr>
            <p:txBody>
              <a:bodyPr wrap="none" rtlCol="0">
                <a:spAutoFit/>
              </a:bodyPr>
              <a:lstStyle/>
              <a:p>
                <a:r>
                  <a:rPr lang="de-DE" sz="2000" dirty="0" smtClean="0"/>
                  <a:t>?+? =  </a:t>
                </a:r>
                <a:r>
                  <a:rPr lang="de-DE" sz="2400" b="1" dirty="0" smtClean="0"/>
                  <a:t>30</a:t>
                </a:r>
                <a:endParaRPr lang="de-DE" sz="2400" b="1" dirty="0"/>
              </a:p>
            </p:txBody>
          </p:sp>
          <p:sp>
            <p:nvSpPr>
              <p:cNvPr id="114" name="Textfeld 113"/>
              <p:cNvSpPr txBox="1"/>
              <p:nvPr/>
            </p:nvSpPr>
            <p:spPr>
              <a:xfrm>
                <a:off x="4048973" y="3212976"/>
                <a:ext cx="595035" cy="830997"/>
              </a:xfrm>
              <a:prstGeom prst="rect">
                <a:avLst/>
              </a:prstGeom>
              <a:noFill/>
            </p:spPr>
            <p:txBody>
              <a:bodyPr wrap="none" rtlCol="0">
                <a:spAutoFit/>
              </a:bodyPr>
              <a:lstStyle/>
              <a:p>
                <a:r>
                  <a:rPr lang="de-DE" sz="4800" b="1" dirty="0" smtClean="0">
                    <a:effectLst>
                      <a:outerShdw blurRad="38100" dist="38100" dir="2700000" algn="tl">
                        <a:srgbClr val="000000">
                          <a:alpha val="43137"/>
                        </a:srgbClr>
                      </a:outerShdw>
                    </a:effectLst>
                  </a:rPr>
                  <a:t>E</a:t>
                </a:r>
                <a:endParaRPr lang="de-DE" sz="4800" b="1" dirty="0">
                  <a:effectLst>
                    <a:outerShdw blurRad="38100" dist="38100" dir="2700000" algn="tl">
                      <a:srgbClr val="000000">
                        <a:alpha val="43137"/>
                      </a:srgbClr>
                    </a:outerShdw>
                  </a:effectLst>
                </a:endParaRPr>
              </a:p>
            </p:txBody>
          </p:sp>
          <p:sp>
            <p:nvSpPr>
              <p:cNvPr id="115" name="Textfeld 114"/>
              <p:cNvSpPr txBox="1"/>
              <p:nvPr/>
            </p:nvSpPr>
            <p:spPr>
              <a:xfrm>
                <a:off x="4913069" y="3429000"/>
                <a:ext cx="595035" cy="830997"/>
              </a:xfrm>
              <a:prstGeom prst="rect">
                <a:avLst/>
              </a:prstGeom>
              <a:noFill/>
            </p:spPr>
            <p:txBody>
              <a:bodyPr wrap="none" rtlCol="0">
                <a:spAutoFit/>
              </a:bodyPr>
              <a:lstStyle/>
              <a:p>
                <a:r>
                  <a:rPr lang="de-DE" sz="4800" b="1" dirty="0" smtClean="0">
                    <a:effectLst>
                      <a:outerShdw blurRad="38100" dist="38100" dir="2700000" algn="tl">
                        <a:srgbClr val="000000">
                          <a:alpha val="43137"/>
                        </a:srgbClr>
                      </a:outerShdw>
                    </a:effectLst>
                  </a:rPr>
                  <a:t>E</a:t>
                </a:r>
                <a:endParaRPr lang="de-DE" sz="4800" b="1" dirty="0">
                  <a:effectLst>
                    <a:outerShdw blurRad="38100" dist="38100" dir="2700000" algn="tl">
                      <a:srgbClr val="000000">
                        <a:alpha val="43137"/>
                      </a:srgbClr>
                    </a:outerShdw>
                  </a:effectLst>
                </a:endParaRPr>
              </a:p>
            </p:txBody>
          </p:sp>
          <p:sp>
            <p:nvSpPr>
              <p:cNvPr id="116" name="Textfeld 115"/>
              <p:cNvSpPr txBox="1"/>
              <p:nvPr/>
            </p:nvSpPr>
            <p:spPr>
              <a:xfrm>
                <a:off x="3459327" y="2876686"/>
                <a:ext cx="607859" cy="923330"/>
              </a:xfrm>
              <a:prstGeom prst="rect">
                <a:avLst/>
              </a:prstGeom>
              <a:noFill/>
            </p:spPr>
            <p:txBody>
              <a:bodyPr wrap="none" rtlCol="0">
                <a:spAutoFit/>
              </a:bodyPr>
              <a:lstStyle/>
              <a:p>
                <a:r>
                  <a:rPr lang="de-DE" sz="5400" b="1" dirty="0" smtClean="0">
                    <a:solidFill>
                      <a:srgbClr val="0070C0"/>
                    </a:solidFill>
                    <a:effectLst>
                      <a:outerShdw blurRad="38100" dist="38100" dir="2700000" algn="tl">
                        <a:srgbClr val="000000">
                          <a:alpha val="43137"/>
                        </a:srgbClr>
                      </a:outerShdw>
                    </a:effectLst>
                    <a:latin typeface="Arial" pitchFamily="34" charset="0"/>
                    <a:cs typeface="Arial" pitchFamily="34" charset="0"/>
                  </a:rPr>
                  <a:t>?</a:t>
                </a:r>
                <a:endParaRPr lang="de-DE" sz="5400" dirty="0">
                  <a:solidFill>
                    <a:srgbClr val="0070C0"/>
                  </a:solidFill>
                  <a:effectLst>
                    <a:outerShdw blurRad="38100" dist="38100" dir="2700000" algn="tl">
                      <a:srgbClr val="000000">
                        <a:alpha val="43137"/>
                      </a:srgbClr>
                    </a:outerShdw>
                  </a:effectLst>
                  <a:latin typeface="Arial" pitchFamily="34" charset="0"/>
                  <a:cs typeface="Arial" pitchFamily="34" charset="0"/>
                </a:endParaRPr>
              </a:p>
            </p:txBody>
          </p:sp>
          <p:sp>
            <p:nvSpPr>
              <p:cNvPr id="117" name="Abgerundetes Rechteck 116"/>
              <p:cNvSpPr/>
              <p:nvPr/>
            </p:nvSpPr>
            <p:spPr>
              <a:xfrm>
                <a:off x="3217239" y="474889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8" name="Abgerundetes Rechteck 117"/>
              <p:cNvSpPr/>
              <p:nvPr/>
            </p:nvSpPr>
            <p:spPr>
              <a:xfrm>
                <a:off x="3649287" y="474889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9" name="Abgerundetes Rechteck 118"/>
              <p:cNvSpPr/>
              <p:nvPr/>
            </p:nvSpPr>
            <p:spPr>
              <a:xfrm>
                <a:off x="4081335" y="474889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0" name="Abgerundetes Rechteck 119"/>
              <p:cNvSpPr/>
              <p:nvPr/>
            </p:nvSpPr>
            <p:spPr>
              <a:xfrm>
                <a:off x="4513383" y="474889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1" name="Abgerundetes Rechteck 120"/>
              <p:cNvSpPr/>
              <p:nvPr/>
            </p:nvSpPr>
            <p:spPr>
              <a:xfrm>
                <a:off x="4945431" y="474889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2" name="Textfeld 121"/>
              <p:cNvSpPr txBox="1"/>
              <p:nvPr/>
            </p:nvSpPr>
            <p:spPr>
              <a:xfrm>
                <a:off x="3244061" y="3441774"/>
                <a:ext cx="607859" cy="923330"/>
              </a:xfrm>
              <a:prstGeom prst="rect">
                <a:avLst/>
              </a:prstGeom>
              <a:noFill/>
            </p:spPr>
            <p:txBody>
              <a:bodyPr wrap="none" rtlCol="0">
                <a:spAutoFit/>
              </a:bodyPr>
              <a:lstStyle/>
              <a:p>
                <a:r>
                  <a:rPr lang="de-DE" sz="5400" b="1" dirty="0" smtClean="0">
                    <a:solidFill>
                      <a:schemeClr val="accent5">
                        <a:lumMod val="60000"/>
                        <a:lumOff val="40000"/>
                      </a:schemeClr>
                    </a:solidFill>
                    <a:effectLst>
                      <a:outerShdw blurRad="38100" dist="38100" dir="2700000" algn="tl">
                        <a:srgbClr val="000000">
                          <a:alpha val="43137"/>
                        </a:srgbClr>
                      </a:outerShdw>
                    </a:effectLst>
                  </a:rPr>
                  <a:t>?</a:t>
                </a:r>
                <a:endParaRPr lang="de-DE" sz="5400" dirty="0">
                  <a:solidFill>
                    <a:schemeClr val="accent5">
                      <a:lumMod val="60000"/>
                      <a:lumOff val="40000"/>
                    </a:schemeClr>
                  </a:solidFill>
                  <a:effectLst>
                    <a:outerShdw blurRad="38100" dist="38100" dir="2700000" algn="tl">
                      <a:srgbClr val="000000">
                        <a:alpha val="43137"/>
                      </a:srgbClr>
                    </a:outerShdw>
                  </a:effectLst>
                </a:endParaRPr>
              </a:p>
            </p:txBody>
          </p:sp>
          <p:sp>
            <p:nvSpPr>
              <p:cNvPr id="123" name="Textfeld 122"/>
              <p:cNvSpPr txBox="1"/>
              <p:nvPr/>
            </p:nvSpPr>
            <p:spPr>
              <a:xfrm>
                <a:off x="4625037" y="2852936"/>
                <a:ext cx="595035" cy="830997"/>
              </a:xfrm>
              <a:prstGeom prst="rect">
                <a:avLst/>
              </a:prstGeom>
              <a:noFill/>
            </p:spPr>
            <p:txBody>
              <a:bodyPr wrap="none" rtlCol="0">
                <a:spAutoFit/>
              </a:bodyPr>
              <a:lstStyle/>
              <a:p>
                <a:r>
                  <a:rPr lang="de-DE" sz="4800" b="1" dirty="0" smtClean="0">
                    <a:effectLst>
                      <a:outerShdw blurRad="38100" dist="38100" dir="2700000" algn="tl">
                        <a:srgbClr val="000000">
                          <a:alpha val="43137"/>
                        </a:srgbClr>
                      </a:outerShdw>
                    </a:effectLst>
                  </a:rPr>
                  <a:t>E</a:t>
                </a:r>
                <a:endParaRPr lang="de-DE" sz="4800" b="1" dirty="0">
                  <a:effectLst>
                    <a:outerShdw blurRad="38100" dist="38100" dir="2700000" algn="tl">
                      <a:srgbClr val="000000">
                        <a:alpha val="43137"/>
                      </a:srgbClr>
                    </a:outerShdw>
                  </a:effectLst>
                </a:endParaRPr>
              </a:p>
            </p:txBody>
          </p:sp>
        </p:grpSp>
        <p:sp>
          <p:nvSpPr>
            <p:cNvPr id="109" name="Abgerundetes Rechteck 108"/>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6</a:t>
              </a:r>
              <a:endParaRPr lang="de-DE" sz="1000" b="1" dirty="0">
                <a:solidFill>
                  <a:schemeClr val="tx1"/>
                </a:solidFill>
                <a:latin typeface="Arial" pitchFamily="34" charset="0"/>
                <a:cs typeface="Arial" pitchFamily="34" charset="0"/>
              </a:endParaRPr>
            </a:p>
          </p:txBody>
        </p:sp>
      </p:grpSp>
      <p:sp>
        <p:nvSpPr>
          <p:cNvPr id="148" name="Textfeld 147"/>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076-078</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graphicFrame>
        <p:nvGraphicFramePr>
          <p:cNvPr id="499" name="Tabelle 498"/>
          <p:cNvGraphicFramePr>
            <a:graphicFrameLocks noGrp="1"/>
          </p:cNvGraphicFramePr>
          <p:nvPr/>
        </p:nvGraphicFramePr>
        <p:xfrm>
          <a:off x="1115630" y="812962"/>
          <a:ext cx="7200900" cy="31178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311782">
                <a:tc>
                  <a:txBody>
                    <a:bodyPr/>
                    <a:lstStyle/>
                    <a:p>
                      <a:pPr algn="ctr" fontAlgn="b"/>
                      <a:r>
                        <a:rPr lang="de-DE" sz="1600" b="1"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500" name="Textfeld 499"/>
          <p:cNvSpPr txBox="1"/>
          <p:nvPr/>
        </p:nvSpPr>
        <p:spPr>
          <a:xfrm>
            <a:off x="971600" y="1124744"/>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24744"/>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215" name="Tabelle 214"/>
          <p:cNvGraphicFramePr>
            <a:graphicFrameLocks noGrp="1"/>
          </p:cNvGraphicFramePr>
          <p:nvPr/>
        </p:nvGraphicFramePr>
        <p:xfrm>
          <a:off x="1121260" y="536047"/>
          <a:ext cx="7195170" cy="272792"/>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72792">
                <a:tc>
                  <a:txBody>
                    <a:bodyPr/>
                    <a:lstStyle/>
                    <a:p>
                      <a:pPr algn="ctr" fontAlgn="b"/>
                      <a:r>
                        <a:rPr lang="de-DE" sz="1400" b="1"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pSp>
        <p:nvGrpSpPr>
          <p:cNvPr id="64" name="Gruppieren 63"/>
          <p:cNvGrpSpPr/>
          <p:nvPr/>
        </p:nvGrpSpPr>
        <p:grpSpPr>
          <a:xfrm>
            <a:off x="395536" y="1556792"/>
            <a:ext cx="3572089" cy="2328006"/>
            <a:chOff x="2411760" y="2780928"/>
            <a:chExt cx="3572089" cy="2328006"/>
          </a:xfrm>
        </p:grpSpPr>
        <p:grpSp>
          <p:nvGrpSpPr>
            <p:cNvPr id="4" name="Gruppieren 99"/>
            <p:cNvGrpSpPr/>
            <p:nvPr/>
          </p:nvGrpSpPr>
          <p:grpSpPr>
            <a:xfrm>
              <a:off x="2411760" y="2780928"/>
              <a:ext cx="3572089" cy="2328006"/>
              <a:chOff x="2411760" y="2780928"/>
              <a:chExt cx="3572089" cy="2328006"/>
            </a:xfrm>
          </p:grpSpPr>
          <p:sp>
            <p:nvSpPr>
              <p:cNvPr id="176" name="Abgerundetes Rechteck 175"/>
              <p:cNvSpPr/>
              <p:nvPr/>
            </p:nvSpPr>
            <p:spPr>
              <a:xfrm>
                <a:off x="342063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1" name="Ellipse 300"/>
              <p:cNvSpPr/>
              <p:nvPr/>
            </p:nvSpPr>
            <p:spPr>
              <a:xfrm>
                <a:off x="2411760" y="3068960"/>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79</a:t>
                </a:r>
                <a:endParaRPr lang="de-DE" b="1" dirty="0">
                  <a:latin typeface="Arial" pitchFamily="34" charset="0"/>
                  <a:cs typeface="Arial" pitchFamily="34" charset="0"/>
                </a:endParaRPr>
              </a:p>
            </p:txBody>
          </p:sp>
          <p:grpSp>
            <p:nvGrpSpPr>
              <p:cNvPr id="5" name="Gruppieren 397"/>
              <p:cNvGrpSpPr/>
              <p:nvPr/>
            </p:nvGrpSpPr>
            <p:grpSpPr>
              <a:xfrm>
                <a:off x="2802864" y="2780928"/>
                <a:ext cx="3180985" cy="1656184"/>
                <a:chOff x="5148497" y="1412776"/>
                <a:chExt cx="2964528" cy="1554490"/>
              </a:xfrm>
            </p:grpSpPr>
            <p:grpSp>
              <p:nvGrpSpPr>
                <p:cNvPr id="6"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681250" y="4342166"/>
                <a:ext cx="1322798" cy="461665"/>
              </a:xfrm>
              <a:prstGeom prst="rect">
                <a:avLst/>
              </a:prstGeom>
              <a:noFill/>
            </p:spPr>
            <p:txBody>
              <a:bodyPr wrap="none" rtlCol="0">
                <a:spAutoFit/>
              </a:bodyPr>
              <a:lstStyle/>
              <a:p>
                <a:r>
                  <a:rPr lang="de-DE" sz="2000" dirty="0" smtClean="0"/>
                  <a:t>?+? =  </a:t>
                </a:r>
                <a:r>
                  <a:rPr lang="de-DE" sz="2400" b="1" dirty="0" smtClean="0"/>
                  <a:t>26</a:t>
                </a:r>
                <a:endParaRPr lang="de-DE" sz="2400" b="1" dirty="0"/>
              </a:p>
            </p:txBody>
          </p:sp>
          <p:sp>
            <p:nvSpPr>
              <p:cNvPr id="299" name="Textfeld 298"/>
              <p:cNvSpPr txBox="1"/>
              <p:nvPr/>
            </p:nvSpPr>
            <p:spPr>
              <a:xfrm>
                <a:off x="4067944" y="3356992"/>
                <a:ext cx="595035" cy="830997"/>
              </a:xfrm>
              <a:prstGeom prst="rect">
                <a:avLst/>
              </a:prstGeom>
              <a:noFill/>
            </p:spPr>
            <p:txBody>
              <a:bodyPr wrap="none" rtlCol="0">
                <a:spAutoFit/>
              </a:bodyPr>
              <a:lstStyle/>
              <a:p>
                <a:r>
                  <a:rPr lang="de-DE" sz="4800" b="1" dirty="0" smtClean="0">
                    <a:effectLst>
                      <a:outerShdw blurRad="38100" dist="38100" dir="2700000" algn="tl">
                        <a:srgbClr val="000000">
                          <a:alpha val="43137"/>
                        </a:srgbClr>
                      </a:outerShdw>
                    </a:effectLst>
                  </a:rPr>
                  <a:t>E</a:t>
                </a:r>
                <a:endParaRPr lang="de-DE" sz="4800" b="1" dirty="0">
                  <a:effectLst>
                    <a:outerShdw blurRad="38100" dist="38100" dir="2700000" algn="tl">
                      <a:srgbClr val="000000">
                        <a:alpha val="43137"/>
                      </a:srgbClr>
                    </a:outerShdw>
                  </a:effectLst>
                </a:endParaRPr>
              </a:p>
            </p:txBody>
          </p:sp>
          <p:sp>
            <p:nvSpPr>
              <p:cNvPr id="305" name="Textfeld 304"/>
              <p:cNvSpPr txBox="1"/>
              <p:nvPr/>
            </p:nvSpPr>
            <p:spPr>
              <a:xfrm>
                <a:off x="3563888" y="2852936"/>
                <a:ext cx="595035" cy="830997"/>
              </a:xfrm>
              <a:prstGeom prst="rect">
                <a:avLst/>
              </a:prstGeom>
              <a:noFill/>
            </p:spPr>
            <p:txBody>
              <a:bodyPr wrap="none" rtlCol="0">
                <a:spAutoFit/>
              </a:bodyPr>
              <a:lstStyle/>
              <a:p>
                <a:r>
                  <a:rPr lang="de-DE" sz="4800" b="1" dirty="0" smtClean="0">
                    <a:effectLst>
                      <a:outerShdw blurRad="38100" dist="38100" dir="2700000" algn="tl">
                        <a:srgbClr val="000000">
                          <a:alpha val="43137"/>
                        </a:srgbClr>
                      </a:outerShdw>
                    </a:effectLst>
                  </a:rPr>
                  <a:t>E</a:t>
                </a:r>
                <a:endParaRPr lang="de-DE" sz="4800" b="1" dirty="0">
                  <a:effectLst>
                    <a:outerShdw blurRad="38100" dist="38100" dir="2700000" algn="tl">
                      <a:srgbClr val="000000">
                        <a:alpha val="43137"/>
                      </a:srgbClr>
                    </a:outerShdw>
                  </a:effectLst>
                </a:endParaRPr>
              </a:p>
            </p:txBody>
          </p:sp>
          <p:sp>
            <p:nvSpPr>
              <p:cNvPr id="520" name="Textfeld 519"/>
              <p:cNvSpPr txBox="1"/>
              <p:nvPr/>
            </p:nvSpPr>
            <p:spPr>
              <a:xfrm>
                <a:off x="5152652" y="3322266"/>
                <a:ext cx="607859" cy="923330"/>
              </a:xfrm>
              <a:prstGeom prst="rect">
                <a:avLst/>
              </a:prstGeom>
              <a:noFill/>
            </p:spPr>
            <p:txBody>
              <a:bodyPr wrap="none" rtlCol="0">
                <a:spAutoFit/>
              </a:bodyPr>
              <a:lstStyle/>
              <a:p>
                <a:r>
                  <a:rPr lang="de-DE" sz="5400" b="1" dirty="0" smtClean="0">
                    <a:solidFill>
                      <a:srgbClr val="FF0066"/>
                    </a:solidFill>
                    <a:effectLst>
                      <a:outerShdw blurRad="38100" dist="38100" dir="2700000" algn="tl">
                        <a:srgbClr val="000000">
                          <a:alpha val="43137"/>
                        </a:srgbClr>
                      </a:outerShdw>
                    </a:effectLst>
                    <a:latin typeface="Arial" pitchFamily="34" charset="0"/>
                    <a:cs typeface="Arial" pitchFamily="34" charset="0"/>
                  </a:rPr>
                  <a:t>?</a:t>
                </a:r>
                <a:endParaRPr lang="de-DE" sz="5400" dirty="0">
                  <a:solidFill>
                    <a:srgbClr val="FF0066"/>
                  </a:solidFill>
                  <a:effectLst>
                    <a:outerShdw blurRad="38100" dist="38100" dir="2700000" algn="tl">
                      <a:srgbClr val="000000">
                        <a:alpha val="43137"/>
                      </a:srgbClr>
                    </a:outerShdw>
                  </a:effectLst>
                  <a:latin typeface="Arial" pitchFamily="34" charset="0"/>
                  <a:cs typeface="Arial" pitchFamily="34" charset="0"/>
                </a:endParaRPr>
              </a:p>
            </p:txBody>
          </p:sp>
          <p:sp>
            <p:nvSpPr>
              <p:cNvPr id="188" name="Abgerundetes Rechteck 187"/>
              <p:cNvSpPr/>
              <p:nvPr/>
            </p:nvSpPr>
            <p:spPr>
              <a:xfrm>
                <a:off x="3217239" y="474889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9" name="Abgerundetes Rechteck 188"/>
              <p:cNvSpPr/>
              <p:nvPr/>
            </p:nvSpPr>
            <p:spPr>
              <a:xfrm>
                <a:off x="3649287" y="474889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0" name="Abgerundetes Rechteck 189"/>
              <p:cNvSpPr/>
              <p:nvPr/>
            </p:nvSpPr>
            <p:spPr>
              <a:xfrm>
                <a:off x="4081335" y="474889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1" name="Abgerundetes Rechteck 190"/>
              <p:cNvSpPr/>
              <p:nvPr/>
            </p:nvSpPr>
            <p:spPr>
              <a:xfrm>
                <a:off x="4513383" y="474889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2" name="Abgerundetes Rechteck 191"/>
              <p:cNvSpPr/>
              <p:nvPr/>
            </p:nvSpPr>
            <p:spPr>
              <a:xfrm>
                <a:off x="4945431" y="474889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5" name="Textfeld 204"/>
              <p:cNvSpPr txBox="1"/>
              <p:nvPr/>
            </p:nvSpPr>
            <p:spPr>
              <a:xfrm>
                <a:off x="3244061" y="3441774"/>
                <a:ext cx="607859" cy="923330"/>
              </a:xfrm>
              <a:prstGeom prst="rect">
                <a:avLst/>
              </a:prstGeom>
              <a:noFill/>
            </p:spPr>
            <p:txBody>
              <a:bodyPr wrap="none" rtlCol="0">
                <a:spAutoFit/>
              </a:bodyPr>
              <a:lstStyle/>
              <a:p>
                <a:r>
                  <a:rPr lang="de-DE" sz="5400" b="1" dirty="0" smtClean="0">
                    <a:solidFill>
                      <a:srgbClr val="CC00FF"/>
                    </a:solidFill>
                    <a:effectLst>
                      <a:outerShdw blurRad="38100" dist="38100" dir="2700000" algn="tl">
                        <a:srgbClr val="000000">
                          <a:alpha val="43137"/>
                        </a:srgbClr>
                      </a:outerShdw>
                    </a:effectLst>
                  </a:rPr>
                  <a:t>?</a:t>
                </a:r>
                <a:endParaRPr lang="de-DE" sz="5400" dirty="0">
                  <a:solidFill>
                    <a:srgbClr val="CC00FF"/>
                  </a:solidFill>
                  <a:effectLst>
                    <a:outerShdw blurRad="38100" dist="38100" dir="2700000" algn="tl">
                      <a:srgbClr val="000000">
                        <a:alpha val="43137"/>
                      </a:srgbClr>
                    </a:outerShdw>
                  </a:effectLst>
                </a:endParaRPr>
              </a:p>
            </p:txBody>
          </p:sp>
          <p:sp>
            <p:nvSpPr>
              <p:cNvPr id="70" name="Textfeld 69"/>
              <p:cNvSpPr txBox="1"/>
              <p:nvPr/>
            </p:nvSpPr>
            <p:spPr>
              <a:xfrm>
                <a:off x="4625037" y="2852936"/>
                <a:ext cx="595035" cy="830997"/>
              </a:xfrm>
              <a:prstGeom prst="rect">
                <a:avLst/>
              </a:prstGeom>
              <a:noFill/>
            </p:spPr>
            <p:txBody>
              <a:bodyPr wrap="none" rtlCol="0">
                <a:spAutoFit/>
              </a:bodyPr>
              <a:lstStyle/>
              <a:p>
                <a:r>
                  <a:rPr lang="de-DE" sz="4800" b="1" dirty="0" smtClean="0">
                    <a:effectLst>
                      <a:outerShdw blurRad="38100" dist="38100" dir="2700000" algn="tl">
                        <a:srgbClr val="000000">
                          <a:alpha val="43137"/>
                        </a:srgbClr>
                      </a:outerShdw>
                    </a:effectLst>
                  </a:rPr>
                  <a:t>E</a:t>
                </a:r>
                <a:endParaRPr lang="de-DE" sz="4800" b="1" dirty="0">
                  <a:effectLst>
                    <a:outerShdw blurRad="38100" dist="38100" dir="2700000" algn="tl">
                      <a:srgbClr val="000000">
                        <a:alpha val="43137"/>
                      </a:srgbClr>
                    </a:outerShdw>
                  </a:effectLst>
                </a:endParaRPr>
              </a:p>
            </p:txBody>
          </p:sp>
        </p:grpSp>
        <p:sp>
          <p:nvSpPr>
            <p:cNvPr id="63" name="Abgerundetes Rechteck 62"/>
            <p:cNvSpPr/>
            <p:nvPr/>
          </p:nvSpPr>
          <p:spPr>
            <a:xfrm>
              <a:off x="2523877"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6 </a:t>
              </a:r>
              <a:endParaRPr lang="de-DE" sz="1000" b="1" dirty="0">
                <a:solidFill>
                  <a:schemeClr val="tx1"/>
                </a:solidFill>
                <a:latin typeface="Arial" pitchFamily="34" charset="0"/>
                <a:cs typeface="Arial" pitchFamily="34" charset="0"/>
              </a:endParaRPr>
            </a:p>
          </p:txBody>
        </p:sp>
      </p:grpSp>
      <p:grpSp>
        <p:nvGrpSpPr>
          <p:cNvPr id="65" name="Gruppieren 64"/>
          <p:cNvGrpSpPr/>
          <p:nvPr/>
        </p:nvGrpSpPr>
        <p:grpSpPr>
          <a:xfrm>
            <a:off x="5436096" y="2780928"/>
            <a:ext cx="3572089" cy="2328006"/>
            <a:chOff x="2411760" y="2780928"/>
            <a:chExt cx="3572089" cy="2328006"/>
          </a:xfrm>
        </p:grpSpPr>
        <p:grpSp>
          <p:nvGrpSpPr>
            <p:cNvPr id="66" name="Gruppieren 99"/>
            <p:cNvGrpSpPr/>
            <p:nvPr/>
          </p:nvGrpSpPr>
          <p:grpSpPr>
            <a:xfrm>
              <a:off x="2411760" y="2780928"/>
              <a:ext cx="3572089" cy="2328006"/>
              <a:chOff x="2411760" y="2780928"/>
              <a:chExt cx="3572089" cy="2328006"/>
            </a:xfrm>
          </p:grpSpPr>
          <p:sp>
            <p:nvSpPr>
              <p:cNvPr id="68" name="Abgerundetes Rechteck 67"/>
              <p:cNvSpPr/>
              <p:nvPr/>
            </p:nvSpPr>
            <p:spPr>
              <a:xfrm>
                <a:off x="342063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9" name="Ellipse 68"/>
              <p:cNvSpPr/>
              <p:nvPr/>
            </p:nvSpPr>
            <p:spPr>
              <a:xfrm>
                <a:off x="2411760" y="3068960"/>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80</a:t>
                </a:r>
                <a:endParaRPr lang="de-DE" b="1" dirty="0">
                  <a:latin typeface="Arial" pitchFamily="34" charset="0"/>
                  <a:cs typeface="Arial" pitchFamily="34" charset="0"/>
                </a:endParaRPr>
              </a:p>
            </p:txBody>
          </p:sp>
          <p:grpSp>
            <p:nvGrpSpPr>
              <p:cNvPr id="71" name="Gruppieren 397"/>
              <p:cNvGrpSpPr/>
              <p:nvPr/>
            </p:nvGrpSpPr>
            <p:grpSpPr>
              <a:xfrm>
                <a:off x="2802864" y="2780928"/>
                <a:ext cx="3180985" cy="1656184"/>
                <a:chOff x="5148497" y="1412776"/>
                <a:chExt cx="2964528" cy="1554490"/>
              </a:xfrm>
            </p:grpSpPr>
            <p:grpSp>
              <p:nvGrpSpPr>
                <p:cNvPr id="83"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96" name="Ellipse 95"/>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8" name="Ellipse 97"/>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4"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5" name="Ellipse 84"/>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Ellipse 85"/>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Ellipse 86"/>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8" name="Ellipse 87"/>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Ellipse 88"/>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Ellipse 89"/>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Ellipse 90"/>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Ellipse 91"/>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2" name="Textfeld 71"/>
              <p:cNvSpPr txBox="1"/>
              <p:nvPr/>
            </p:nvSpPr>
            <p:spPr>
              <a:xfrm>
                <a:off x="3681250" y="4342166"/>
                <a:ext cx="1322798" cy="461665"/>
              </a:xfrm>
              <a:prstGeom prst="rect">
                <a:avLst/>
              </a:prstGeom>
              <a:noFill/>
            </p:spPr>
            <p:txBody>
              <a:bodyPr wrap="none" rtlCol="0">
                <a:spAutoFit/>
              </a:bodyPr>
              <a:lstStyle/>
              <a:p>
                <a:r>
                  <a:rPr lang="de-DE" sz="2000" dirty="0" smtClean="0"/>
                  <a:t>?+? =  </a:t>
                </a:r>
                <a:r>
                  <a:rPr lang="de-DE" sz="2400" b="1" dirty="0" smtClean="0"/>
                  <a:t>38</a:t>
                </a:r>
                <a:endParaRPr lang="de-DE" sz="2400" b="1" dirty="0"/>
              </a:p>
            </p:txBody>
          </p:sp>
          <p:sp>
            <p:nvSpPr>
              <p:cNvPr id="73" name="Textfeld 72"/>
              <p:cNvSpPr txBox="1"/>
              <p:nvPr/>
            </p:nvSpPr>
            <p:spPr>
              <a:xfrm>
                <a:off x="4067944" y="2852936"/>
                <a:ext cx="595035" cy="830997"/>
              </a:xfrm>
              <a:prstGeom prst="rect">
                <a:avLst/>
              </a:prstGeom>
              <a:noFill/>
            </p:spPr>
            <p:txBody>
              <a:bodyPr wrap="none" rtlCol="0">
                <a:spAutoFit/>
              </a:bodyPr>
              <a:lstStyle/>
              <a:p>
                <a:r>
                  <a:rPr lang="de-DE" sz="4800" b="1" dirty="0" smtClean="0">
                    <a:effectLst>
                      <a:outerShdw blurRad="38100" dist="38100" dir="2700000" algn="tl">
                        <a:srgbClr val="000000">
                          <a:alpha val="43137"/>
                        </a:srgbClr>
                      </a:outerShdw>
                    </a:effectLst>
                  </a:rPr>
                  <a:t>E</a:t>
                </a:r>
                <a:endParaRPr lang="de-DE" sz="4800" b="1" dirty="0">
                  <a:effectLst>
                    <a:outerShdw blurRad="38100" dist="38100" dir="2700000" algn="tl">
                      <a:srgbClr val="000000">
                        <a:alpha val="43137"/>
                      </a:srgbClr>
                    </a:outerShdw>
                  </a:effectLst>
                </a:endParaRPr>
              </a:p>
            </p:txBody>
          </p:sp>
          <p:sp>
            <p:nvSpPr>
              <p:cNvPr id="74" name="Textfeld 73"/>
              <p:cNvSpPr txBox="1"/>
              <p:nvPr/>
            </p:nvSpPr>
            <p:spPr>
              <a:xfrm>
                <a:off x="3563888" y="3462099"/>
                <a:ext cx="595035" cy="830997"/>
              </a:xfrm>
              <a:prstGeom prst="rect">
                <a:avLst/>
              </a:prstGeom>
              <a:noFill/>
            </p:spPr>
            <p:txBody>
              <a:bodyPr wrap="none" rtlCol="0">
                <a:spAutoFit/>
              </a:bodyPr>
              <a:lstStyle/>
              <a:p>
                <a:r>
                  <a:rPr lang="de-DE" sz="4800" b="1" dirty="0" smtClean="0">
                    <a:effectLst>
                      <a:outerShdw blurRad="38100" dist="38100" dir="2700000" algn="tl">
                        <a:srgbClr val="000000">
                          <a:alpha val="43137"/>
                        </a:srgbClr>
                      </a:outerShdw>
                    </a:effectLst>
                  </a:rPr>
                  <a:t>E</a:t>
                </a:r>
                <a:endParaRPr lang="de-DE" sz="4800" b="1" dirty="0">
                  <a:effectLst>
                    <a:outerShdw blurRad="38100" dist="38100" dir="2700000" algn="tl">
                      <a:srgbClr val="000000">
                        <a:alpha val="43137"/>
                      </a:srgbClr>
                    </a:outerShdw>
                  </a:effectLst>
                </a:endParaRPr>
              </a:p>
            </p:txBody>
          </p:sp>
          <p:sp>
            <p:nvSpPr>
              <p:cNvPr id="75" name="Textfeld 74"/>
              <p:cNvSpPr txBox="1"/>
              <p:nvPr/>
            </p:nvSpPr>
            <p:spPr>
              <a:xfrm>
                <a:off x="5152652" y="3140968"/>
                <a:ext cx="607859" cy="923330"/>
              </a:xfrm>
              <a:prstGeom prst="rect">
                <a:avLst/>
              </a:prstGeom>
              <a:noFill/>
            </p:spPr>
            <p:txBody>
              <a:bodyPr wrap="none" rtlCol="0">
                <a:spAutoFit/>
              </a:bodyPr>
              <a:lstStyle/>
              <a:p>
                <a:r>
                  <a:rPr lang="de-DE" sz="5400" b="1" dirty="0" smtClean="0">
                    <a:solidFill>
                      <a:srgbClr val="7030A0"/>
                    </a:solidFill>
                    <a:effectLst>
                      <a:outerShdw blurRad="38100" dist="38100" dir="2700000" algn="tl">
                        <a:srgbClr val="000000">
                          <a:alpha val="43137"/>
                        </a:srgbClr>
                      </a:outerShdw>
                    </a:effectLst>
                    <a:latin typeface="Arial" pitchFamily="34" charset="0"/>
                    <a:cs typeface="Arial" pitchFamily="34" charset="0"/>
                  </a:rPr>
                  <a:t>?</a:t>
                </a:r>
                <a:endParaRPr lang="de-DE" sz="5400" dirty="0">
                  <a:solidFill>
                    <a:srgbClr val="7030A0"/>
                  </a:solidFill>
                  <a:effectLst>
                    <a:outerShdw blurRad="38100" dist="38100" dir="2700000" algn="tl">
                      <a:srgbClr val="000000">
                        <a:alpha val="43137"/>
                      </a:srgbClr>
                    </a:outerShdw>
                  </a:effectLst>
                  <a:latin typeface="Arial" pitchFamily="34" charset="0"/>
                  <a:cs typeface="Arial" pitchFamily="34" charset="0"/>
                </a:endParaRPr>
              </a:p>
            </p:txBody>
          </p:sp>
          <p:sp>
            <p:nvSpPr>
              <p:cNvPr id="76" name="Abgerundetes Rechteck 75"/>
              <p:cNvSpPr/>
              <p:nvPr/>
            </p:nvSpPr>
            <p:spPr>
              <a:xfrm>
                <a:off x="3217239" y="474889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Abgerundetes Rechteck 76"/>
              <p:cNvSpPr/>
              <p:nvPr/>
            </p:nvSpPr>
            <p:spPr>
              <a:xfrm>
                <a:off x="3649287" y="474889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Abgerundetes Rechteck 77"/>
              <p:cNvSpPr/>
              <p:nvPr/>
            </p:nvSpPr>
            <p:spPr>
              <a:xfrm>
                <a:off x="4081335" y="474889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Abgerundetes Rechteck 78"/>
              <p:cNvSpPr/>
              <p:nvPr/>
            </p:nvSpPr>
            <p:spPr>
              <a:xfrm>
                <a:off x="4513383" y="474889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Abgerundetes Rechteck 79"/>
              <p:cNvSpPr/>
              <p:nvPr/>
            </p:nvSpPr>
            <p:spPr>
              <a:xfrm>
                <a:off x="4945431" y="474889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Textfeld 80"/>
              <p:cNvSpPr txBox="1"/>
              <p:nvPr/>
            </p:nvSpPr>
            <p:spPr>
              <a:xfrm>
                <a:off x="3100045" y="3068960"/>
                <a:ext cx="607859" cy="923330"/>
              </a:xfrm>
              <a:prstGeom prst="rect">
                <a:avLst/>
              </a:prstGeom>
              <a:noFill/>
            </p:spPr>
            <p:txBody>
              <a:bodyPr wrap="none" rtlCol="0">
                <a:spAutoFit/>
              </a:bodyPr>
              <a:lstStyle/>
              <a:p>
                <a:r>
                  <a:rPr lang="de-DE" sz="5400" b="1" dirty="0" smtClean="0">
                    <a:solidFill>
                      <a:srgbClr val="00FF00"/>
                    </a:solidFill>
                    <a:effectLst>
                      <a:outerShdw blurRad="38100" dist="38100" dir="2700000" algn="tl">
                        <a:srgbClr val="000000">
                          <a:alpha val="43137"/>
                        </a:srgbClr>
                      </a:outerShdw>
                    </a:effectLst>
                  </a:rPr>
                  <a:t>?</a:t>
                </a:r>
                <a:endParaRPr lang="de-DE" sz="5400" dirty="0">
                  <a:solidFill>
                    <a:srgbClr val="00FF00"/>
                  </a:solidFill>
                  <a:effectLst>
                    <a:outerShdw blurRad="38100" dist="38100" dir="2700000" algn="tl">
                      <a:srgbClr val="000000">
                        <a:alpha val="43137"/>
                      </a:srgbClr>
                    </a:outerShdw>
                  </a:effectLst>
                </a:endParaRPr>
              </a:p>
            </p:txBody>
          </p:sp>
          <p:sp>
            <p:nvSpPr>
              <p:cNvPr id="82" name="Textfeld 81"/>
              <p:cNvSpPr txBox="1"/>
              <p:nvPr/>
            </p:nvSpPr>
            <p:spPr>
              <a:xfrm>
                <a:off x="4625037" y="3462099"/>
                <a:ext cx="595035" cy="830997"/>
              </a:xfrm>
              <a:prstGeom prst="rect">
                <a:avLst/>
              </a:prstGeom>
              <a:noFill/>
            </p:spPr>
            <p:txBody>
              <a:bodyPr wrap="none" rtlCol="0">
                <a:spAutoFit/>
              </a:bodyPr>
              <a:lstStyle/>
              <a:p>
                <a:r>
                  <a:rPr lang="de-DE" sz="4800" b="1" dirty="0" smtClean="0">
                    <a:effectLst>
                      <a:outerShdw blurRad="38100" dist="38100" dir="2700000" algn="tl">
                        <a:srgbClr val="000000">
                          <a:alpha val="43137"/>
                        </a:srgbClr>
                      </a:outerShdw>
                    </a:effectLst>
                  </a:rPr>
                  <a:t>E</a:t>
                </a:r>
                <a:endParaRPr lang="de-DE" sz="4800" b="1" dirty="0">
                  <a:effectLst>
                    <a:outerShdw blurRad="38100" dist="38100" dir="2700000" algn="tl">
                      <a:srgbClr val="000000">
                        <a:alpha val="43137"/>
                      </a:srgbClr>
                    </a:outerShdw>
                  </a:effectLst>
                </a:endParaRPr>
              </a:p>
            </p:txBody>
          </p:sp>
        </p:grpSp>
        <p:sp>
          <p:nvSpPr>
            <p:cNvPr id="67" name="Abgerundetes Rechteck 66"/>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6</a:t>
              </a:r>
              <a:endParaRPr lang="de-DE" sz="1000" b="1" dirty="0">
                <a:solidFill>
                  <a:schemeClr val="tx1"/>
                </a:solidFill>
                <a:latin typeface="Arial" pitchFamily="34" charset="0"/>
                <a:cs typeface="Arial" pitchFamily="34" charset="0"/>
              </a:endParaRPr>
            </a:p>
          </p:txBody>
        </p:sp>
      </p:grpSp>
      <p:grpSp>
        <p:nvGrpSpPr>
          <p:cNvPr id="107" name="Gruppieren 106"/>
          <p:cNvGrpSpPr/>
          <p:nvPr/>
        </p:nvGrpSpPr>
        <p:grpSpPr>
          <a:xfrm>
            <a:off x="323528" y="4293096"/>
            <a:ext cx="3613033" cy="2304256"/>
            <a:chOff x="251520" y="1412776"/>
            <a:chExt cx="3613033" cy="2304256"/>
          </a:xfrm>
        </p:grpSpPr>
        <p:sp>
          <p:nvSpPr>
            <p:cNvPr id="108" name="Textfeld 107"/>
            <p:cNvSpPr txBox="1"/>
            <p:nvPr/>
          </p:nvSpPr>
          <p:spPr>
            <a:xfrm>
              <a:off x="971600" y="2564904"/>
              <a:ext cx="247431" cy="184666"/>
            </a:xfrm>
            <a:prstGeom prst="rect">
              <a:avLst/>
            </a:prstGeom>
            <a:noFill/>
            <a:ln w="19050">
              <a:solidFill>
                <a:srgbClr val="0070C0"/>
              </a:solidFill>
            </a:ln>
          </p:spPr>
          <p:txBody>
            <a:bodyPr wrap="none" lIns="36000" tIns="0" rIns="36000" bIns="0" rtlCol="0">
              <a:spAutoFit/>
            </a:bodyPr>
            <a:lstStyle/>
            <a:p>
              <a:r>
                <a:rPr lang="de-DE" sz="1200" dirty="0" smtClean="0"/>
                <a:t>1+</a:t>
              </a:r>
              <a:endParaRPr lang="de-DE" sz="1200" dirty="0"/>
            </a:p>
          </p:txBody>
        </p:sp>
        <p:sp>
          <p:nvSpPr>
            <p:cNvPr id="109" name="Ellipse 108"/>
            <p:cNvSpPr/>
            <p:nvPr/>
          </p:nvSpPr>
          <p:spPr>
            <a:xfrm>
              <a:off x="251520" y="1691864"/>
              <a:ext cx="677364" cy="404049"/>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81</a:t>
              </a:r>
              <a:endParaRPr lang="de-DE" b="1" dirty="0">
                <a:latin typeface="Arial" pitchFamily="34" charset="0"/>
                <a:cs typeface="Arial" pitchFamily="34" charset="0"/>
              </a:endParaRPr>
            </a:p>
          </p:txBody>
        </p:sp>
        <p:sp>
          <p:nvSpPr>
            <p:cNvPr id="110" name="Abgerundetes Rechteck 109"/>
            <p:cNvSpPr/>
            <p:nvPr/>
          </p:nvSpPr>
          <p:spPr>
            <a:xfrm>
              <a:off x="1547664" y="2996952"/>
              <a:ext cx="1422744"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11" name="Gruppieren 335"/>
            <p:cNvGrpSpPr/>
            <p:nvPr/>
          </p:nvGrpSpPr>
          <p:grpSpPr>
            <a:xfrm>
              <a:off x="683568" y="1412776"/>
              <a:ext cx="3180985" cy="1656184"/>
              <a:chOff x="5148497" y="1412776"/>
              <a:chExt cx="2964528" cy="1554490"/>
            </a:xfrm>
          </p:grpSpPr>
          <p:grpSp>
            <p:nvGrpSpPr>
              <p:cNvPr id="127"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40" name="Ellipse 139"/>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1" name="Ellipse 140"/>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8"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29" name="Ellipse 128"/>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0" name="Ellipse 129"/>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Ellipse 130"/>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Ellipse 131"/>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Ellipse 132"/>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Ellipse 133"/>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12" name="Textfeld 111"/>
            <p:cNvSpPr txBox="1"/>
            <p:nvPr/>
          </p:nvSpPr>
          <p:spPr>
            <a:xfrm>
              <a:off x="2627784" y="1628800"/>
              <a:ext cx="561372" cy="769441"/>
            </a:xfrm>
            <a:prstGeom prst="rect">
              <a:avLst/>
            </a:prstGeom>
            <a:noFill/>
          </p:spPr>
          <p:txBody>
            <a:bodyPr wrap="none" rtlCol="0">
              <a:spAutoFit/>
            </a:bodyPr>
            <a:lstStyle/>
            <a:p>
              <a:r>
                <a:rPr lang="de-DE" sz="4400" b="1" dirty="0" smtClean="0">
                  <a:effectLst>
                    <a:outerShdw blurRad="38100" dist="38100" dir="2700000" algn="tl">
                      <a:srgbClr val="000000">
                        <a:alpha val="43137"/>
                      </a:srgbClr>
                    </a:outerShdw>
                  </a:effectLst>
                </a:rPr>
                <a:t>S</a:t>
              </a:r>
              <a:endParaRPr lang="de-DE" sz="4400" b="1" dirty="0">
                <a:effectLst>
                  <a:outerShdw blurRad="38100" dist="38100" dir="2700000" algn="tl">
                    <a:srgbClr val="000000">
                      <a:alpha val="43137"/>
                    </a:srgbClr>
                  </a:outerShdw>
                </a:effectLst>
              </a:endParaRPr>
            </a:p>
          </p:txBody>
        </p:sp>
        <p:sp>
          <p:nvSpPr>
            <p:cNvPr id="113" name="Textfeld 112"/>
            <p:cNvSpPr txBox="1"/>
            <p:nvPr/>
          </p:nvSpPr>
          <p:spPr>
            <a:xfrm>
              <a:off x="1907704" y="1558533"/>
              <a:ext cx="607859" cy="923330"/>
            </a:xfrm>
            <a:prstGeom prst="rect">
              <a:avLst/>
            </a:prstGeom>
            <a:noFill/>
          </p:spPr>
          <p:txBody>
            <a:bodyPr wrap="none" rtlCol="0">
              <a:spAutoFit/>
            </a:bodyPr>
            <a:lstStyle/>
            <a:p>
              <a:r>
                <a:rPr lang="de-DE" sz="5400" b="1" dirty="0" smtClean="0">
                  <a:solidFill>
                    <a:srgbClr val="0070C0"/>
                  </a:solidFill>
                  <a:effectLst>
                    <a:outerShdw blurRad="38100" dist="38100" dir="2700000" algn="tl">
                      <a:srgbClr val="000000">
                        <a:alpha val="43137"/>
                      </a:srgbClr>
                    </a:outerShdw>
                  </a:effectLst>
                </a:rPr>
                <a:t>?</a:t>
              </a:r>
              <a:endParaRPr lang="de-DE" sz="5400" dirty="0">
                <a:solidFill>
                  <a:srgbClr val="0070C0"/>
                </a:solidFill>
                <a:effectLst>
                  <a:outerShdw blurRad="38100" dist="38100" dir="2700000" algn="tl">
                    <a:srgbClr val="000000">
                      <a:alpha val="43137"/>
                    </a:srgbClr>
                  </a:outerShdw>
                </a:effectLst>
              </a:endParaRPr>
            </a:p>
          </p:txBody>
        </p:sp>
        <p:sp>
          <p:nvSpPr>
            <p:cNvPr id="114" name="Textfeld 113"/>
            <p:cNvSpPr txBox="1"/>
            <p:nvPr/>
          </p:nvSpPr>
          <p:spPr>
            <a:xfrm>
              <a:off x="1691680" y="2217058"/>
              <a:ext cx="561372" cy="769441"/>
            </a:xfrm>
            <a:prstGeom prst="rect">
              <a:avLst/>
            </a:prstGeom>
            <a:noFill/>
          </p:spPr>
          <p:txBody>
            <a:bodyPr wrap="none" rtlCol="0">
              <a:spAutoFit/>
            </a:bodyPr>
            <a:lstStyle/>
            <a:p>
              <a:r>
                <a:rPr lang="de-DE" sz="4400" b="1" dirty="0" smtClean="0">
                  <a:effectLst>
                    <a:outerShdw blurRad="38100" dist="38100" dir="2700000" algn="tl">
                      <a:srgbClr val="000000">
                        <a:alpha val="43137"/>
                      </a:srgbClr>
                    </a:outerShdw>
                  </a:effectLst>
                </a:rPr>
                <a:t>E</a:t>
              </a:r>
              <a:endParaRPr lang="de-DE" sz="4400" b="1" dirty="0">
                <a:effectLst>
                  <a:outerShdw blurRad="38100" dist="38100" dir="2700000" algn="tl">
                    <a:srgbClr val="000000">
                      <a:alpha val="43137"/>
                    </a:srgbClr>
                  </a:outerShdw>
                </a:effectLst>
              </a:endParaRPr>
            </a:p>
          </p:txBody>
        </p:sp>
        <p:sp>
          <p:nvSpPr>
            <p:cNvPr id="115" name="Textfeld 114"/>
            <p:cNvSpPr txBox="1"/>
            <p:nvPr/>
          </p:nvSpPr>
          <p:spPr>
            <a:xfrm>
              <a:off x="1793257" y="2975990"/>
              <a:ext cx="930063" cy="461665"/>
            </a:xfrm>
            <a:prstGeom prst="rect">
              <a:avLst/>
            </a:prstGeom>
            <a:noFill/>
          </p:spPr>
          <p:txBody>
            <a:bodyPr wrap="none" rtlCol="0">
              <a:spAutoFit/>
            </a:bodyPr>
            <a:lstStyle/>
            <a:p>
              <a:r>
                <a:rPr lang="de-DE" sz="2000" dirty="0" smtClean="0"/>
                <a:t>?  =  </a:t>
              </a:r>
              <a:r>
                <a:rPr lang="de-DE" sz="2400" b="1" dirty="0" smtClean="0"/>
                <a:t>9</a:t>
              </a:r>
              <a:endParaRPr lang="de-DE" sz="2400" b="1" dirty="0"/>
            </a:p>
          </p:txBody>
        </p:sp>
        <p:sp>
          <p:nvSpPr>
            <p:cNvPr id="116" name="Textfeld 115"/>
            <p:cNvSpPr txBox="1"/>
            <p:nvPr/>
          </p:nvSpPr>
          <p:spPr>
            <a:xfrm>
              <a:off x="1187624" y="1628800"/>
              <a:ext cx="591829" cy="769441"/>
            </a:xfrm>
            <a:prstGeom prst="rect">
              <a:avLst/>
            </a:prstGeom>
            <a:noFill/>
          </p:spPr>
          <p:txBody>
            <a:bodyPr wrap="none" rtlCol="0">
              <a:spAutoFit/>
            </a:bodyPr>
            <a:lstStyle/>
            <a:p>
              <a:r>
                <a:rPr lang="de-DE" sz="4400" b="1" dirty="0" smtClean="0">
                  <a:effectLst>
                    <a:outerShdw blurRad="38100" dist="38100" dir="2700000" algn="tl">
                      <a:srgbClr val="000000">
                        <a:alpha val="43137"/>
                      </a:srgbClr>
                    </a:outerShdw>
                  </a:effectLst>
                </a:rPr>
                <a:t>R</a:t>
              </a:r>
              <a:endParaRPr lang="de-DE" sz="4400" b="1" dirty="0">
                <a:effectLst>
                  <a:outerShdw blurRad="38100" dist="38100" dir="2700000" algn="tl">
                    <a:srgbClr val="000000">
                      <a:alpha val="43137"/>
                    </a:srgbClr>
                  </a:outerShdw>
                </a:effectLst>
              </a:endParaRPr>
            </a:p>
          </p:txBody>
        </p:sp>
        <p:grpSp>
          <p:nvGrpSpPr>
            <p:cNvPr id="117" name="Gruppieren 204"/>
            <p:cNvGrpSpPr/>
            <p:nvPr/>
          </p:nvGrpSpPr>
          <p:grpSpPr>
            <a:xfrm>
              <a:off x="1185038" y="3353224"/>
              <a:ext cx="2140238" cy="363808"/>
              <a:chOff x="1018898" y="3353224"/>
              <a:chExt cx="2140238" cy="363808"/>
            </a:xfrm>
          </p:grpSpPr>
          <p:grpSp>
            <p:nvGrpSpPr>
              <p:cNvPr id="121" name="Gruppieren 407"/>
              <p:cNvGrpSpPr/>
              <p:nvPr/>
            </p:nvGrpSpPr>
            <p:grpSpPr>
              <a:xfrm>
                <a:off x="1430944" y="3353224"/>
                <a:ext cx="1728192" cy="360040"/>
                <a:chOff x="971600" y="2492896"/>
                <a:chExt cx="1728192" cy="360040"/>
              </a:xfrm>
              <a:solidFill>
                <a:srgbClr val="FFFFCC"/>
              </a:solidFill>
            </p:grpSpPr>
            <p:sp>
              <p:nvSpPr>
                <p:cNvPr id="123" name="Abgerundetes Rechteck 122"/>
                <p:cNvSpPr/>
                <p:nvPr/>
              </p:nvSpPr>
              <p:spPr>
                <a:xfrm>
                  <a:off x="971600" y="2492896"/>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4" name="Abgerundetes Rechteck 123"/>
                <p:cNvSpPr/>
                <p:nvPr/>
              </p:nvSpPr>
              <p:spPr>
                <a:xfrm>
                  <a:off x="1403648" y="2492896"/>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 name="Abgerundetes Rechteck 124"/>
                <p:cNvSpPr/>
                <p:nvPr/>
              </p:nvSpPr>
              <p:spPr>
                <a:xfrm>
                  <a:off x="1835696" y="2492896"/>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Abgerundetes Rechteck 125"/>
                <p:cNvSpPr/>
                <p:nvPr/>
              </p:nvSpPr>
              <p:spPr>
                <a:xfrm>
                  <a:off x="2267744" y="2492896"/>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22" name="Abgerundetes Rechteck 121"/>
              <p:cNvSpPr/>
              <p:nvPr/>
            </p:nvSpPr>
            <p:spPr>
              <a:xfrm>
                <a:off x="1018898" y="3356992"/>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18" name="Textfeld 117"/>
            <p:cNvSpPr txBox="1"/>
            <p:nvPr/>
          </p:nvSpPr>
          <p:spPr>
            <a:xfrm>
              <a:off x="2821758" y="2145050"/>
              <a:ext cx="561372" cy="769441"/>
            </a:xfrm>
            <a:prstGeom prst="rect">
              <a:avLst/>
            </a:prstGeom>
            <a:noFill/>
          </p:spPr>
          <p:txBody>
            <a:bodyPr wrap="none" rtlCol="0">
              <a:spAutoFit/>
            </a:bodyPr>
            <a:lstStyle/>
            <a:p>
              <a:r>
                <a:rPr lang="de-DE" sz="4400" b="1" dirty="0" smtClean="0">
                  <a:effectLst>
                    <a:outerShdw blurRad="38100" dist="38100" dir="2700000" algn="tl">
                      <a:srgbClr val="000000">
                        <a:alpha val="43137"/>
                      </a:srgbClr>
                    </a:outerShdw>
                  </a:effectLst>
                </a:rPr>
                <a:t>E</a:t>
              </a:r>
              <a:endParaRPr lang="de-DE" sz="4400" b="1" dirty="0">
                <a:effectLst>
                  <a:outerShdw blurRad="38100" dist="38100" dir="2700000" algn="tl">
                    <a:srgbClr val="000000">
                      <a:alpha val="43137"/>
                    </a:srgbClr>
                  </a:outerShdw>
                </a:effectLst>
              </a:endParaRPr>
            </a:p>
          </p:txBody>
        </p:sp>
        <p:sp>
          <p:nvSpPr>
            <p:cNvPr id="119" name="Abgerundetes Rechteck 118"/>
            <p:cNvSpPr/>
            <p:nvPr/>
          </p:nvSpPr>
          <p:spPr>
            <a:xfrm>
              <a:off x="395536" y="206084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2 </a:t>
              </a:r>
              <a:endParaRPr lang="de-DE" sz="1000" b="1" dirty="0">
                <a:solidFill>
                  <a:schemeClr val="tx1"/>
                </a:solidFill>
                <a:latin typeface="Arial" pitchFamily="34" charset="0"/>
                <a:cs typeface="Arial" pitchFamily="34" charset="0"/>
              </a:endParaRPr>
            </a:p>
          </p:txBody>
        </p:sp>
        <p:sp>
          <p:nvSpPr>
            <p:cNvPr id="120" name="Textfeld 119"/>
            <p:cNvSpPr txBox="1"/>
            <p:nvPr/>
          </p:nvSpPr>
          <p:spPr>
            <a:xfrm>
              <a:off x="3491880" y="2492896"/>
              <a:ext cx="247431" cy="184666"/>
            </a:xfrm>
            <a:prstGeom prst="rect">
              <a:avLst/>
            </a:prstGeom>
            <a:noFill/>
            <a:ln w="19050">
              <a:solidFill>
                <a:srgbClr val="0070C0"/>
              </a:solidFill>
            </a:ln>
          </p:spPr>
          <p:txBody>
            <a:bodyPr wrap="none" lIns="36000" tIns="0" rIns="36000" bIns="0" rtlCol="0">
              <a:spAutoFit/>
            </a:bodyPr>
            <a:lstStyle/>
            <a:p>
              <a:r>
                <a:rPr lang="de-DE" sz="1200" dirty="0" smtClean="0"/>
                <a:t>1+</a:t>
              </a:r>
              <a:endParaRPr lang="de-DE" sz="1200" dirty="0"/>
            </a:p>
          </p:txBody>
        </p:sp>
      </p:grpSp>
      <p:sp>
        <p:nvSpPr>
          <p:cNvPr id="151" name="Textfeld 150"/>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079-081</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sp>
        <p:nvSpPr>
          <p:cNvPr id="500" name="Textfeld 499"/>
          <p:cNvSpPr txBox="1"/>
          <p:nvPr/>
        </p:nvSpPr>
        <p:spPr>
          <a:xfrm>
            <a:off x="971600" y="1135777"/>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35777"/>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97" name="Tabelle 96"/>
          <p:cNvGraphicFramePr>
            <a:graphicFrameLocks noGrp="1"/>
          </p:cNvGraphicFramePr>
          <p:nvPr/>
        </p:nvGraphicFramePr>
        <p:xfrm>
          <a:off x="498608" y="629783"/>
          <a:ext cx="8136930" cy="243840"/>
        </p:xfrm>
        <a:graphic>
          <a:graphicData uri="http://schemas.openxmlformats.org/drawingml/2006/table">
            <a:tbl>
              <a:tblPr/>
              <a:tblGrid>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tblGrid>
              <a:tr h="188151">
                <a:tc>
                  <a:txBody>
                    <a:bodyPr/>
                    <a:lstStyle/>
                    <a:p>
                      <a:pPr algn="ctr" fontAlgn="b"/>
                      <a:r>
                        <a:rPr lang="de-DE" sz="1600" b="0" i="0" u="none" strike="noStrike" dirty="0">
                          <a:solidFill>
                            <a:srgbClr val="002060"/>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graphicFrame>
        <p:nvGraphicFramePr>
          <p:cNvPr id="98" name="Tabelle 97"/>
          <p:cNvGraphicFramePr>
            <a:graphicFrameLocks noGrp="1"/>
          </p:cNvGraphicFramePr>
          <p:nvPr/>
        </p:nvGraphicFramePr>
        <p:xfrm>
          <a:off x="498618" y="861457"/>
          <a:ext cx="8136900" cy="274320"/>
        </p:xfrm>
        <a:graphic>
          <a:graphicData uri="http://schemas.openxmlformats.org/drawingml/2006/table">
            <a:tbl>
              <a:tblPr/>
              <a:tblGrid>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tblGrid>
              <a:tr h="216024">
                <a:tc>
                  <a:txBody>
                    <a:bodyPr/>
                    <a:lstStyle/>
                    <a:p>
                      <a:pPr algn="ctr" fontAlgn="b"/>
                      <a:r>
                        <a:rPr lang="de-DE" sz="1800" b="0"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bl>
          </a:graphicData>
        </a:graphic>
      </p:graphicFrame>
      <p:grpSp>
        <p:nvGrpSpPr>
          <p:cNvPr id="66" name="Gruppieren 65"/>
          <p:cNvGrpSpPr/>
          <p:nvPr/>
        </p:nvGrpSpPr>
        <p:grpSpPr>
          <a:xfrm>
            <a:off x="323528" y="1412776"/>
            <a:ext cx="3541025" cy="2304256"/>
            <a:chOff x="323528" y="1412776"/>
            <a:chExt cx="3541025" cy="2304256"/>
          </a:xfrm>
        </p:grpSpPr>
        <p:grpSp>
          <p:nvGrpSpPr>
            <p:cNvPr id="23" name="Gruppieren 22"/>
            <p:cNvGrpSpPr/>
            <p:nvPr/>
          </p:nvGrpSpPr>
          <p:grpSpPr>
            <a:xfrm>
              <a:off x="323528" y="1412776"/>
              <a:ext cx="3541025" cy="2304256"/>
              <a:chOff x="323528" y="1412776"/>
              <a:chExt cx="3541025" cy="2304256"/>
            </a:xfrm>
          </p:grpSpPr>
          <p:sp>
            <p:nvSpPr>
              <p:cNvPr id="24" name="Abgerundetes Rechteck 23"/>
              <p:cNvSpPr/>
              <p:nvPr/>
            </p:nvSpPr>
            <p:spPr>
              <a:xfrm>
                <a:off x="1403648" y="3018218"/>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p:cNvSpPr/>
              <p:nvPr/>
            </p:nvSpPr>
            <p:spPr>
              <a:xfrm>
                <a:off x="323528" y="1659864"/>
                <a:ext cx="648072" cy="400984"/>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82</a:t>
                </a:r>
                <a:endParaRPr lang="de-DE" b="1" dirty="0">
                  <a:latin typeface="Arial" pitchFamily="34" charset="0"/>
                  <a:cs typeface="Arial" pitchFamily="34" charset="0"/>
                </a:endParaRPr>
              </a:p>
            </p:txBody>
          </p:sp>
          <p:grpSp>
            <p:nvGrpSpPr>
              <p:cNvPr id="26" name="Gruppieren 472"/>
              <p:cNvGrpSpPr/>
              <p:nvPr/>
            </p:nvGrpSpPr>
            <p:grpSpPr>
              <a:xfrm>
                <a:off x="683568" y="1412776"/>
                <a:ext cx="3180985" cy="1656184"/>
                <a:chOff x="5148497" y="1412776"/>
                <a:chExt cx="2964528" cy="1554490"/>
              </a:xfrm>
            </p:grpSpPr>
            <p:grpSp>
              <p:nvGrpSpPr>
                <p:cNvPr id="41"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54" name="Ellipse 53"/>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Ellipse 55"/>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Ellipse 56"/>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Ellipse 57"/>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Ellipse 58"/>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Ellipse 59"/>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Ellipse 60"/>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Ellipse 61"/>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Ellipse 62"/>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4" name="Ellipse 63"/>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42"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3" name="Ellipse 42"/>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Ellipse 43"/>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Ellipse 46"/>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Ellipse 47"/>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Ellipse 48"/>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Ellipse 49"/>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Ellipse 52"/>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27" name="Textfeld 26"/>
              <p:cNvSpPr txBox="1"/>
              <p:nvPr/>
            </p:nvSpPr>
            <p:spPr>
              <a:xfrm>
                <a:off x="1661272" y="2997256"/>
                <a:ext cx="1101584" cy="461665"/>
              </a:xfrm>
              <a:prstGeom prst="rect">
                <a:avLst/>
              </a:prstGeom>
              <a:noFill/>
            </p:spPr>
            <p:txBody>
              <a:bodyPr wrap="none" rtlCol="0">
                <a:spAutoFit/>
              </a:bodyPr>
              <a:lstStyle/>
              <a:p>
                <a:r>
                  <a:rPr lang="de-DE" sz="2000" dirty="0" smtClean="0"/>
                  <a:t>?  =  </a:t>
                </a:r>
                <a:r>
                  <a:rPr lang="de-DE" sz="2400" b="1" dirty="0" smtClean="0"/>
                  <a:t>21</a:t>
                </a:r>
                <a:endParaRPr lang="de-DE" sz="2400" b="1" dirty="0"/>
              </a:p>
            </p:txBody>
          </p:sp>
          <p:sp>
            <p:nvSpPr>
              <p:cNvPr id="28" name="Textfeld 27"/>
              <p:cNvSpPr txBox="1"/>
              <p:nvPr/>
            </p:nvSpPr>
            <p:spPr>
              <a:xfrm>
                <a:off x="2778604" y="2073042"/>
                <a:ext cx="526106" cy="707886"/>
              </a:xfrm>
              <a:prstGeom prst="rect">
                <a:avLst/>
              </a:prstGeom>
              <a:noFill/>
            </p:spPr>
            <p:txBody>
              <a:bodyPr wrap="none" rtlCol="0">
                <a:spAutoFit/>
              </a:bodyPr>
              <a:lstStyle/>
              <a:p>
                <a:r>
                  <a:rPr lang="de-DE" sz="4000" b="1" dirty="0" smtClean="0"/>
                  <a:t>S</a:t>
                </a:r>
                <a:endParaRPr lang="de-DE" sz="4000" b="1" dirty="0"/>
              </a:p>
            </p:txBody>
          </p:sp>
          <p:sp>
            <p:nvSpPr>
              <p:cNvPr id="29" name="Textfeld 28"/>
              <p:cNvSpPr txBox="1"/>
              <p:nvPr/>
            </p:nvSpPr>
            <p:spPr>
              <a:xfrm>
                <a:off x="2123728" y="1700808"/>
                <a:ext cx="554960" cy="707886"/>
              </a:xfrm>
              <a:prstGeom prst="rect">
                <a:avLst/>
              </a:prstGeom>
              <a:noFill/>
            </p:spPr>
            <p:txBody>
              <a:bodyPr wrap="none" rtlCol="0">
                <a:spAutoFit/>
              </a:bodyPr>
              <a:lstStyle/>
              <a:p>
                <a:r>
                  <a:rPr lang="de-DE" sz="4000" b="1" dirty="0" smtClean="0"/>
                  <a:t>C</a:t>
                </a:r>
                <a:endParaRPr lang="de-DE" sz="4000" b="1" dirty="0"/>
              </a:p>
            </p:txBody>
          </p:sp>
          <p:sp>
            <p:nvSpPr>
              <p:cNvPr id="30" name="Textfeld 29"/>
              <p:cNvSpPr txBox="1"/>
              <p:nvPr/>
            </p:nvSpPr>
            <p:spPr>
              <a:xfrm>
                <a:off x="1763688" y="2276872"/>
                <a:ext cx="497252" cy="707886"/>
              </a:xfrm>
              <a:prstGeom prst="rect">
                <a:avLst/>
              </a:prstGeom>
              <a:noFill/>
            </p:spPr>
            <p:txBody>
              <a:bodyPr wrap="none" rtlCol="0">
                <a:spAutoFit/>
              </a:bodyPr>
              <a:lstStyle/>
              <a:p>
                <a:r>
                  <a:rPr lang="de-DE" sz="4000" b="1" dirty="0" smtClean="0">
                    <a:solidFill>
                      <a:srgbClr val="FF0000"/>
                    </a:solidFill>
                    <a:latin typeface="Arial" pitchFamily="34" charset="0"/>
                    <a:cs typeface="Arial" pitchFamily="34" charset="0"/>
                  </a:rPr>
                  <a:t>?</a:t>
                </a:r>
                <a:endParaRPr lang="de-DE" sz="4000" dirty="0">
                  <a:solidFill>
                    <a:srgbClr val="FF0000"/>
                  </a:solidFill>
                  <a:latin typeface="Arial" pitchFamily="34" charset="0"/>
                  <a:cs typeface="Arial" pitchFamily="34" charset="0"/>
                </a:endParaRPr>
              </a:p>
            </p:txBody>
          </p:sp>
          <p:sp>
            <p:nvSpPr>
              <p:cNvPr id="31" name="Textfeld 30"/>
              <p:cNvSpPr txBox="1"/>
              <p:nvPr/>
            </p:nvSpPr>
            <p:spPr>
              <a:xfrm>
                <a:off x="1115616" y="2132856"/>
                <a:ext cx="554960" cy="707886"/>
              </a:xfrm>
              <a:prstGeom prst="rect">
                <a:avLst/>
              </a:prstGeom>
              <a:noFill/>
            </p:spPr>
            <p:txBody>
              <a:bodyPr wrap="none" rtlCol="0">
                <a:spAutoFit/>
              </a:bodyPr>
              <a:lstStyle/>
              <a:p>
                <a:r>
                  <a:rPr lang="de-DE" sz="4000" b="1" dirty="0" smtClean="0"/>
                  <a:t>H</a:t>
                </a:r>
                <a:endParaRPr lang="de-DE" sz="4000" b="1" dirty="0"/>
              </a:p>
            </p:txBody>
          </p:sp>
          <p:grpSp>
            <p:nvGrpSpPr>
              <p:cNvPr id="32" name="Gruppieren 124"/>
              <p:cNvGrpSpPr/>
              <p:nvPr/>
            </p:nvGrpSpPr>
            <p:grpSpPr>
              <a:xfrm>
                <a:off x="971600" y="3356992"/>
                <a:ext cx="2592288" cy="360040"/>
                <a:chOff x="1115616" y="3573016"/>
                <a:chExt cx="2592288" cy="360040"/>
              </a:xfrm>
            </p:grpSpPr>
            <p:sp>
              <p:nvSpPr>
                <p:cNvPr id="35" name="Abgerundetes Rechteck 34"/>
                <p:cNvSpPr/>
                <p:nvPr/>
              </p:nvSpPr>
              <p:spPr>
                <a:xfrm>
                  <a:off x="1115616"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Abgerundetes Rechteck 35"/>
                <p:cNvSpPr/>
                <p:nvPr/>
              </p:nvSpPr>
              <p:spPr>
                <a:xfrm>
                  <a:off x="1547664"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Abgerundetes Rechteck 36"/>
                <p:cNvSpPr/>
                <p:nvPr/>
              </p:nvSpPr>
              <p:spPr>
                <a:xfrm>
                  <a:off x="1979712"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Abgerundetes Rechteck 37"/>
                <p:cNvSpPr/>
                <p:nvPr/>
              </p:nvSpPr>
              <p:spPr>
                <a:xfrm>
                  <a:off x="2411760"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Abgerundetes Rechteck 38"/>
                <p:cNvSpPr/>
                <p:nvPr/>
              </p:nvSpPr>
              <p:spPr>
                <a:xfrm>
                  <a:off x="2843808"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Abgerundetes Rechteck 39"/>
                <p:cNvSpPr/>
                <p:nvPr/>
              </p:nvSpPr>
              <p:spPr>
                <a:xfrm>
                  <a:off x="3275856"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3" name="Textfeld 32"/>
              <p:cNvSpPr txBox="1"/>
              <p:nvPr/>
            </p:nvSpPr>
            <p:spPr>
              <a:xfrm>
                <a:off x="2749750" y="1484784"/>
                <a:ext cx="526106" cy="707886"/>
              </a:xfrm>
              <a:prstGeom prst="rect">
                <a:avLst/>
              </a:prstGeom>
              <a:noFill/>
            </p:spPr>
            <p:txBody>
              <a:bodyPr wrap="none" rtlCol="0">
                <a:spAutoFit/>
              </a:bodyPr>
              <a:lstStyle/>
              <a:p>
                <a:r>
                  <a:rPr lang="de-DE" sz="4000" b="1" dirty="0" smtClean="0"/>
                  <a:t>E</a:t>
                </a:r>
                <a:endParaRPr lang="de-DE" sz="4000" b="1" dirty="0"/>
              </a:p>
            </p:txBody>
          </p:sp>
          <p:sp>
            <p:nvSpPr>
              <p:cNvPr id="34" name="Textfeld 33"/>
              <p:cNvSpPr txBox="1"/>
              <p:nvPr/>
            </p:nvSpPr>
            <p:spPr>
              <a:xfrm>
                <a:off x="1475656" y="1628800"/>
                <a:ext cx="497252" cy="707886"/>
              </a:xfrm>
              <a:prstGeom prst="rect">
                <a:avLst/>
              </a:prstGeom>
              <a:noFill/>
            </p:spPr>
            <p:txBody>
              <a:bodyPr wrap="none" rtlCol="0">
                <a:spAutoFit/>
              </a:bodyPr>
              <a:lstStyle/>
              <a:p>
                <a:r>
                  <a:rPr lang="de-DE" sz="4000" b="1" dirty="0" smtClean="0"/>
                  <a:t>L</a:t>
                </a:r>
                <a:endParaRPr lang="de-DE" sz="4000" b="1" dirty="0"/>
              </a:p>
            </p:txBody>
          </p:sp>
        </p:grpSp>
        <p:sp>
          <p:nvSpPr>
            <p:cNvPr id="65" name="Abgerundetes Rechteck 64"/>
            <p:cNvSpPr/>
            <p:nvPr/>
          </p:nvSpPr>
          <p:spPr>
            <a:xfrm>
              <a:off x="395536" y="2039582"/>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2 </a:t>
              </a:r>
              <a:endParaRPr lang="de-DE" sz="1000" b="1" dirty="0">
                <a:solidFill>
                  <a:schemeClr val="tx1"/>
                </a:solidFill>
                <a:latin typeface="Arial" pitchFamily="34" charset="0"/>
                <a:cs typeface="Arial" pitchFamily="34" charset="0"/>
              </a:endParaRPr>
            </a:p>
          </p:txBody>
        </p:sp>
      </p:grpSp>
      <p:grpSp>
        <p:nvGrpSpPr>
          <p:cNvPr id="114" name="Gruppieren 113"/>
          <p:cNvGrpSpPr/>
          <p:nvPr/>
        </p:nvGrpSpPr>
        <p:grpSpPr>
          <a:xfrm>
            <a:off x="5423463" y="2708920"/>
            <a:ext cx="3541025" cy="2376264"/>
            <a:chOff x="5423463" y="2708920"/>
            <a:chExt cx="3541025" cy="2376264"/>
          </a:xfrm>
        </p:grpSpPr>
        <p:grpSp>
          <p:nvGrpSpPr>
            <p:cNvPr id="67" name="Gruppieren 66"/>
            <p:cNvGrpSpPr/>
            <p:nvPr/>
          </p:nvGrpSpPr>
          <p:grpSpPr>
            <a:xfrm>
              <a:off x="5423463" y="2708920"/>
              <a:ext cx="3541025" cy="2376264"/>
              <a:chOff x="4572000" y="1412776"/>
              <a:chExt cx="3541025" cy="2376264"/>
            </a:xfrm>
          </p:grpSpPr>
          <p:grpSp>
            <p:nvGrpSpPr>
              <p:cNvPr id="68" name="Gruppieren 22"/>
              <p:cNvGrpSpPr/>
              <p:nvPr/>
            </p:nvGrpSpPr>
            <p:grpSpPr>
              <a:xfrm>
                <a:off x="4572000" y="1412776"/>
                <a:ext cx="3541025" cy="2376264"/>
                <a:chOff x="4572000" y="1412776"/>
                <a:chExt cx="3541025" cy="2376264"/>
              </a:xfrm>
            </p:grpSpPr>
            <p:sp>
              <p:nvSpPr>
                <p:cNvPr id="70" name="Ellipse 69"/>
                <p:cNvSpPr/>
                <p:nvPr/>
              </p:nvSpPr>
              <p:spPr>
                <a:xfrm>
                  <a:off x="4572000" y="1700808"/>
                  <a:ext cx="648072" cy="38475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83</a:t>
                  </a:r>
                  <a:endParaRPr lang="de-DE" b="1" dirty="0">
                    <a:latin typeface="Arial" pitchFamily="34" charset="0"/>
                    <a:cs typeface="Arial" pitchFamily="34" charset="0"/>
                  </a:endParaRPr>
                </a:p>
              </p:txBody>
            </p:sp>
            <p:sp>
              <p:nvSpPr>
                <p:cNvPr id="71" name="Abgerundetes Rechteck 70"/>
                <p:cNvSpPr/>
                <p:nvPr/>
              </p:nvSpPr>
              <p:spPr>
                <a:xfrm>
                  <a:off x="5713495" y="3050117"/>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72" name="Gruppieren 308"/>
                <p:cNvGrpSpPr/>
                <p:nvPr/>
              </p:nvGrpSpPr>
              <p:grpSpPr>
                <a:xfrm>
                  <a:off x="4932040" y="1412776"/>
                  <a:ext cx="3180985" cy="1656184"/>
                  <a:chOff x="5148497" y="1412776"/>
                  <a:chExt cx="2964528" cy="1554490"/>
                </a:xfrm>
              </p:grpSpPr>
              <p:grpSp>
                <p:nvGrpSpPr>
                  <p:cNvPr id="87"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2" name="Ellipse 10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2" name="Ellipse 11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8"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9" name="Ellipse 88"/>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Ellipse 89"/>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Ellipse 90"/>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Ellipse 91"/>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3" name="Textfeld 72"/>
                <p:cNvSpPr txBox="1"/>
                <p:nvPr/>
              </p:nvSpPr>
              <p:spPr>
                <a:xfrm>
                  <a:off x="6660232" y="2145050"/>
                  <a:ext cx="327334" cy="707886"/>
                </a:xfrm>
                <a:prstGeom prst="rect">
                  <a:avLst/>
                </a:prstGeom>
                <a:noFill/>
              </p:spPr>
              <p:txBody>
                <a:bodyPr wrap="none" rtlCol="0">
                  <a:spAutoFit/>
                </a:bodyPr>
                <a:lstStyle/>
                <a:p>
                  <a:r>
                    <a:rPr lang="de-DE" sz="4000" b="1" dirty="0" smtClean="0"/>
                    <a:t>I</a:t>
                  </a:r>
                  <a:endParaRPr lang="de-DE" sz="4000" b="1" dirty="0"/>
                </a:p>
              </p:txBody>
            </p:sp>
            <p:sp>
              <p:nvSpPr>
                <p:cNvPr id="74" name="Textfeld 73"/>
                <p:cNvSpPr txBox="1"/>
                <p:nvPr/>
              </p:nvSpPr>
              <p:spPr>
                <a:xfrm>
                  <a:off x="6300192" y="1556792"/>
                  <a:ext cx="526106" cy="707886"/>
                </a:xfrm>
                <a:prstGeom prst="rect">
                  <a:avLst/>
                </a:prstGeom>
                <a:noFill/>
              </p:spPr>
              <p:txBody>
                <a:bodyPr wrap="none" rtlCol="0">
                  <a:spAutoFit/>
                </a:bodyPr>
                <a:lstStyle/>
                <a:p>
                  <a:r>
                    <a:rPr lang="de-DE" sz="4000" b="1" dirty="0" smtClean="0"/>
                    <a:t>E</a:t>
                  </a:r>
                  <a:endParaRPr lang="de-DE" sz="4000" b="1" dirty="0"/>
                </a:p>
              </p:txBody>
            </p:sp>
            <p:sp>
              <p:nvSpPr>
                <p:cNvPr id="75" name="Textfeld 74"/>
                <p:cNvSpPr txBox="1"/>
                <p:nvPr/>
              </p:nvSpPr>
              <p:spPr>
                <a:xfrm>
                  <a:off x="5976349" y="3005405"/>
                  <a:ext cx="1101584" cy="461665"/>
                </a:xfrm>
                <a:prstGeom prst="rect">
                  <a:avLst/>
                </a:prstGeom>
                <a:noFill/>
              </p:spPr>
              <p:txBody>
                <a:bodyPr wrap="none" rtlCol="0">
                  <a:spAutoFit/>
                </a:bodyPr>
                <a:lstStyle/>
                <a:p>
                  <a:r>
                    <a:rPr lang="de-DE" sz="2000" dirty="0" smtClean="0"/>
                    <a:t>?  =  </a:t>
                  </a:r>
                  <a:r>
                    <a:rPr lang="de-DE" sz="2400" b="1" dirty="0" smtClean="0"/>
                    <a:t>18</a:t>
                  </a:r>
                  <a:endParaRPr lang="de-DE" sz="2400" b="1" dirty="0"/>
                </a:p>
              </p:txBody>
            </p:sp>
            <p:sp>
              <p:nvSpPr>
                <p:cNvPr id="76" name="Textfeld 75"/>
                <p:cNvSpPr txBox="1"/>
                <p:nvPr/>
              </p:nvSpPr>
              <p:spPr>
                <a:xfrm>
                  <a:off x="7164288" y="1628800"/>
                  <a:ext cx="497252" cy="707886"/>
                </a:xfrm>
                <a:prstGeom prst="rect">
                  <a:avLst/>
                </a:prstGeom>
                <a:noFill/>
              </p:spPr>
              <p:txBody>
                <a:bodyPr wrap="none" rtlCol="0">
                  <a:spAutoFit/>
                </a:bodyPr>
                <a:lstStyle/>
                <a:p>
                  <a:r>
                    <a:rPr lang="de-DE" sz="4000" b="1" dirty="0" smtClean="0">
                      <a:solidFill>
                        <a:srgbClr val="FF0000"/>
                      </a:solidFill>
                      <a:latin typeface="Arial" pitchFamily="34" charset="0"/>
                      <a:cs typeface="Arial" pitchFamily="34" charset="0"/>
                    </a:rPr>
                    <a:t>?</a:t>
                  </a:r>
                  <a:endParaRPr lang="de-DE" sz="4000" dirty="0">
                    <a:solidFill>
                      <a:srgbClr val="FF0000"/>
                    </a:solidFill>
                    <a:latin typeface="Arial" pitchFamily="34" charset="0"/>
                    <a:cs typeface="Arial" pitchFamily="34" charset="0"/>
                  </a:endParaRPr>
                </a:p>
              </p:txBody>
            </p:sp>
            <p:sp>
              <p:nvSpPr>
                <p:cNvPr id="77" name="Textfeld 76"/>
                <p:cNvSpPr txBox="1"/>
                <p:nvPr/>
              </p:nvSpPr>
              <p:spPr>
                <a:xfrm>
                  <a:off x="5436096" y="1628800"/>
                  <a:ext cx="497252" cy="707886"/>
                </a:xfrm>
                <a:prstGeom prst="rect">
                  <a:avLst/>
                </a:prstGeom>
                <a:noFill/>
              </p:spPr>
              <p:txBody>
                <a:bodyPr wrap="none" rtlCol="0">
                  <a:spAutoFit/>
                </a:bodyPr>
                <a:lstStyle/>
                <a:p>
                  <a:r>
                    <a:rPr lang="de-DE" sz="4000" b="1" dirty="0" smtClean="0"/>
                    <a:t>F</a:t>
                  </a:r>
                  <a:endParaRPr lang="de-DE" sz="4000" b="1" dirty="0"/>
                </a:p>
              </p:txBody>
            </p:sp>
            <p:grpSp>
              <p:nvGrpSpPr>
                <p:cNvPr id="78" name="Gruppieren 124"/>
                <p:cNvGrpSpPr/>
                <p:nvPr/>
              </p:nvGrpSpPr>
              <p:grpSpPr>
                <a:xfrm>
                  <a:off x="5273237" y="3429000"/>
                  <a:ext cx="2592288" cy="360040"/>
                  <a:chOff x="1096773" y="3645024"/>
                  <a:chExt cx="2592288" cy="360040"/>
                </a:xfrm>
              </p:grpSpPr>
              <p:sp>
                <p:nvSpPr>
                  <p:cNvPr id="81" name="Abgerundetes Rechteck 80"/>
                  <p:cNvSpPr/>
                  <p:nvPr/>
                </p:nvSpPr>
                <p:spPr>
                  <a:xfrm>
                    <a:off x="1096773" y="3645024"/>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Abgerundetes Rechteck 81"/>
                  <p:cNvSpPr/>
                  <p:nvPr/>
                </p:nvSpPr>
                <p:spPr>
                  <a:xfrm>
                    <a:off x="1528821" y="3645024"/>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Abgerundetes Rechteck 82"/>
                  <p:cNvSpPr/>
                  <p:nvPr/>
                </p:nvSpPr>
                <p:spPr>
                  <a:xfrm>
                    <a:off x="1960869" y="3645024"/>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Abgerundetes Rechteck 83"/>
                  <p:cNvSpPr/>
                  <p:nvPr/>
                </p:nvSpPr>
                <p:spPr>
                  <a:xfrm>
                    <a:off x="2392917" y="3645024"/>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Abgerundetes Rechteck 84"/>
                  <p:cNvSpPr/>
                  <p:nvPr/>
                </p:nvSpPr>
                <p:spPr>
                  <a:xfrm>
                    <a:off x="2824965" y="3645024"/>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Abgerundetes Rechteck 85"/>
                  <p:cNvSpPr/>
                  <p:nvPr/>
                </p:nvSpPr>
                <p:spPr>
                  <a:xfrm>
                    <a:off x="3257013" y="3645024"/>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79" name="Textfeld 78"/>
                <p:cNvSpPr txBox="1"/>
                <p:nvPr/>
              </p:nvSpPr>
              <p:spPr>
                <a:xfrm>
                  <a:off x="5796136" y="2060848"/>
                  <a:ext cx="526106" cy="707886"/>
                </a:xfrm>
                <a:prstGeom prst="rect">
                  <a:avLst/>
                </a:prstGeom>
                <a:noFill/>
              </p:spPr>
              <p:txBody>
                <a:bodyPr wrap="none" rtlCol="0">
                  <a:spAutoFit/>
                </a:bodyPr>
                <a:lstStyle/>
                <a:p>
                  <a:r>
                    <a:rPr lang="de-DE" sz="4000" b="1" dirty="0" smtClean="0"/>
                    <a:t>E</a:t>
                  </a:r>
                  <a:endParaRPr lang="de-DE" sz="4000" b="1" dirty="0"/>
                </a:p>
              </p:txBody>
            </p:sp>
            <p:sp>
              <p:nvSpPr>
                <p:cNvPr id="80" name="Textfeld 79"/>
                <p:cNvSpPr txBox="1"/>
                <p:nvPr/>
              </p:nvSpPr>
              <p:spPr>
                <a:xfrm>
                  <a:off x="7236296" y="2204864"/>
                  <a:ext cx="554960" cy="707886"/>
                </a:xfrm>
                <a:prstGeom prst="rect">
                  <a:avLst/>
                </a:prstGeom>
                <a:noFill/>
              </p:spPr>
              <p:txBody>
                <a:bodyPr wrap="none" rtlCol="0">
                  <a:spAutoFit/>
                </a:bodyPr>
                <a:lstStyle/>
                <a:p>
                  <a:r>
                    <a:rPr lang="de-DE" sz="4000" b="1" dirty="0" smtClean="0"/>
                    <a:t>N</a:t>
                  </a:r>
                  <a:endParaRPr lang="de-DE" sz="4000" b="1" dirty="0"/>
                </a:p>
              </p:txBody>
            </p:sp>
          </p:grpSp>
          <p:sp>
            <p:nvSpPr>
              <p:cNvPr id="69" name="Abgerundetes Rechteck 68"/>
              <p:cNvSpPr/>
              <p:nvPr/>
            </p:nvSpPr>
            <p:spPr>
              <a:xfrm>
                <a:off x="4644008" y="206084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2 </a:t>
                </a:r>
                <a:endParaRPr lang="de-DE" sz="1000" b="1" dirty="0">
                  <a:solidFill>
                    <a:schemeClr val="tx1"/>
                  </a:solidFill>
                  <a:latin typeface="Arial" pitchFamily="34" charset="0"/>
                  <a:cs typeface="Arial" pitchFamily="34" charset="0"/>
                </a:endParaRPr>
              </a:p>
            </p:txBody>
          </p:sp>
        </p:grpSp>
        <p:sp>
          <p:nvSpPr>
            <p:cNvPr id="113" name="Textfeld 112"/>
            <p:cNvSpPr txBox="1"/>
            <p:nvPr/>
          </p:nvSpPr>
          <p:spPr>
            <a:xfrm>
              <a:off x="6300192" y="4005064"/>
              <a:ext cx="247431" cy="184666"/>
            </a:xfrm>
            <a:prstGeom prst="rect">
              <a:avLst/>
            </a:prstGeom>
            <a:noFill/>
            <a:ln w="19050">
              <a:solidFill>
                <a:srgbClr val="0070C0"/>
              </a:solidFill>
            </a:ln>
          </p:spPr>
          <p:txBody>
            <a:bodyPr wrap="none" lIns="36000" tIns="0" rIns="36000" bIns="0" rtlCol="0">
              <a:spAutoFit/>
            </a:bodyPr>
            <a:lstStyle/>
            <a:p>
              <a:r>
                <a:rPr lang="de-DE" sz="1200" dirty="0" smtClean="0"/>
                <a:t>1+</a:t>
              </a:r>
              <a:endParaRPr lang="de-DE" sz="1200" dirty="0"/>
            </a:p>
          </p:txBody>
        </p:sp>
      </p:grpSp>
      <p:grpSp>
        <p:nvGrpSpPr>
          <p:cNvPr id="115" name="Gruppieren 114"/>
          <p:cNvGrpSpPr/>
          <p:nvPr/>
        </p:nvGrpSpPr>
        <p:grpSpPr>
          <a:xfrm>
            <a:off x="251520" y="4077072"/>
            <a:ext cx="3613033" cy="2304256"/>
            <a:chOff x="251520" y="4077072"/>
            <a:chExt cx="3613033" cy="2304256"/>
          </a:xfrm>
        </p:grpSpPr>
        <p:grpSp>
          <p:nvGrpSpPr>
            <p:cNvPr id="116" name="Gruppieren 22"/>
            <p:cNvGrpSpPr/>
            <p:nvPr/>
          </p:nvGrpSpPr>
          <p:grpSpPr>
            <a:xfrm>
              <a:off x="251520" y="4077072"/>
              <a:ext cx="3613033" cy="2304256"/>
              <a:chOff x="251520" y="4077072"/>
              <a:chExt cx="3613033" cy="2304256"/>
            </a:xfrm>
          </p:grpSpPr>
          <p:sp>
            <p:nvSpPr>
              <p:cNvPr id="118" name="Ellipse 117"/>
              <p:cNvSpPr/>
              <p:nvPr/>
            </p:nvSpPr>
            <p:spPr>
              <a:xfrm>
                <a:off x="251520" y="4293096"/>
                <a:ext cx="648072"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84</a:t>
                </a:r>
                <a:endParaRPr lang="de-DE" b="1" dirty="0">
                  <a:latin typeface="Arial" pitchFamily="34" charset="0"/>
                  <a:cs typeface="Arial" pitchFamily="34" charset="0"/>
                </a:endParaRPr>
              </a:p>
            </p:txBody>
          </p:sp>
          <p:sp>
            <p:nvSpPr>
              <p:cNvPr id="119" name="Abgerundetes Rechteck 118"/>
              <p:cNvSpPr/>
              <p:nvPr/>
            </p:nvSpPr>
            <p:spPr>
              <a:xfrm>
                <a:off x="1331640" y="5621139"/>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20" name="Gruppieren 396"/>
              <p:cNvGrpSpPr/>
              <p:nvPr/>
            </p:nvGrpSpPr>
            <p:grpSpPr>
              <a:xfrm>
                <a:off x="683568" y="4077072"/>
                <a:ext cx="3180985" cy="1656184"/>
                <a:chOff x="5148497" y="1412776"/>
                <a:chExt cx="2964528" cy="1554490"/>
              </a:xfrm>
            </p:grpSpPr>
            <p:grpSp>
              <p:nvGrpSpPr>
                <p:cNvPr id="138"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51" name="Ellipse 150"/>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 name="Ellipse 151"/>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3" name="Ellipse 152"/>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4" name="Ellipse 153"/>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5" name="Ellipse 154"/>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6" name="Ellipse 155"/>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7" name="Ellipse 156"/>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8" name="Ellipse 157"/>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9" name="Ellipse 158"/>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0" name="Ellipse 159"/>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1" name="Ellipse 160"/>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39"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40" name="Ellipse 139"/>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1" name="Ellipse 140"/>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21" name="Textfeld 120"/>
              <p:cNvSpPr txBox="1"/>
              <p:nvPr/>
            </p:nvSpPr>
            <p:spPr>
              <a:xfrm>
                <a:off x="1914242" y="4844652"/>
                <a:ext cx="554960" cy="707886"/>
              </a:xfrm>
              <a:prstGeom prst="rect">
                <a:avLst/>
              </a:prstGeom>
              <a:noFill/>
            </p:spPr>
            <p:txBody>
              <a:bodyPr wrap="none" rtlCol="0">
                <a:spAutoFit/>
              </a:bodyPr>
              <a:lstStyle/>
              <a:p>
                <a:r>
                  <a:rPr lang="de-DE" sz="4000" b="1" dirty="0" smtClean="0"/>
                  <a:t>N</a:t>
                </a:r>
                <a:endParaRPr lang="de-DE" sz="4000" b="1" dirty="0"/>
              </a:p>
            </p:txBody>
          </p:sp>
          <p:sp>
            <p:nvSpPr>
              <p:cNvPr id="122" name="Textfeld 121"/>
              <p:cNvSpPr txBox="1"/>
              <p:nvPr/>
            </p:nvSpPr>
            <p:spPr>
              <a:xfrm>
                <a:off x="2155260" y="4233282"/>
                <a:ext cx="327334" cy="707886"/>
              </a:xfrm>
              <a:prstGeom prst="rect">
                <a:avLst/>
              </a:prstGeom>
              <a:noFill/>
            </p:spPr>
            <p:txBody>
              <a:bodyPr wrap="none" rtlCol="0">
                <a:spAutoFit/>
              </a:bodyPr>
              <a:lstStyle/>
              <a:p>
                <a:r>
                  <a:rPr lang="de-DE" sz="4000" b="1" dirty="0" smtClean="0"/>
                  <a:t>I</a:t>
                </a:r>
                <a:endParaRPr lang="de-DE" sz="4000" b="1" dirty="0"/>
              </a:p>
            </p:txBody>
          </p:sp>
          <p:sp>
            <p:nvSpPr>
              <p:cNvPr id="123" name="Textfeld 122"/>
              <p:cNvSpPr txBox="1"/>
              <p:nvPr/>
            </p:nvSpPr>
            <p:spPr>
              <a:xfrm>
                <a:off x="1547664" y="4293096"/>
                <a:ext cx="497252" cy="707886"/>
              </a:xfrm>
              <a:prstGeom prst="rect">
                <a:avLst/>
              </a:prstGeom>
              <a:noFill/>
            </p:spPr>
            <p:txBody>
              <a:bodyPr wrap="none" rtlCol="0">
                <a:spAutoFit/>
              </a:bodyPr>
              <a:lstStyle/>
              <a:p>
                <a:r>
                  <a:rPr lang="de-DE" sz="4000" b="1" dirty="0" smtClean="0">
                    <a:solidFill>
                      <a:srgbClr val="0070C0"/>
                    </a:solidFill>
                  </a:rPr>
                  <a:t>?</a:t>
                </a:r>
                <a:endParaRPr lang="de-DE" sz="4000" dirty="0">
                  <a:solidFill>
                    <a:srgbClr val="0070C0"/>
                  </a:solidFill>
                </a:endParaRPr>
              </a:p>
            </p:txBody>
          </p:sp>
          <p:sp>
            <p:nvSpPr>
              <p:cNvPr id="124" name="Textfeld 123"/>
              <p:cNvSpPr txBox="1"/>
              <p:nvPr/>
            </p:nvSpPr>
            <p:spPr>
              <a:xfrm>
                <a:off x="1630498" y="5648435"/>
                <a:ext cx="1101584" cy="461665"/>
              </a:xfrm>
              <a:prstGeom prst="rect">
                <a:avLst/>
              </a:prstGeom>
              <a:noFill/>
            </p:spPr>
            <p:txBody>
              <a:bodyPr wrap="none" rtlCol="0">
                <a:spAutoFit/>
              </a:bodyPr>
              <a:lstStyle/>
              <a:p>
                <a:r>
                  <a:rPr lang="de-DE" sz="2000" dirty="0" smtClean="0"/>
                  <a:t>?  =  </a:t>
                </a:r>
                <a:r>
                  <a:rPr lang="de-DE" sz="2400" b="1" dirty="0" smtClean="0"/>
                  <a:t>26</a:t>
                </a:r>
                <a:endParaRPr lang="de-DE" sz="2400" b="1" dirty="0"/>
              </a:p>
            </p:txBody>
          </p:sp>
          <p:sp>
            <p:nvSpPr>
              <p:cNvPr id="125" name="Textfeld 124"/>
              <p:cNvSpPr txBox="1"/>
              <p:nvPr/>
            </p:nvSpPr>
            <p:spPr>
              <a:xfrm>
                <a:off x="971600" y="4653136"/>
                <a:ext cx="554960" cy="707886"/>
              </a:xfrm>
              <a:prstGeom prst="rect">
                <a:avLst/>
              </a:prstGeom>
              <a:noFill/>
            </p:spPr>
            <p:txBody>
              <a:bodyPr wrap="none" rtlCol="0">
                <a:spAutoFit/>
              </a:bodyPr>
              <a:lstStyle/>
              <a:p>
                <a:r>
                  <a:rPr lang="de-DE" sz="4000" b="1" dirty="0" smtClean="0"/>
                  <a:t>U</a:t>
                </a:r>
                <a:endParaRPr lang="de-DE" sz="4000" b="1" dirty="0"/>
              </a:p>
            </p:txBody>
          </p:sp>
          <p:sp>
            <p:nvSpPr>
              <p:cNvPr id="126" name="Textfeld 125"/>
              <p:cNvSpPr txBox="1"/>
              <p:nvPr/>
            </p:nvSpPr>
            <p:spPr>
              <a:xfrm>
                <a:off x="3059832" y="4437112"/>
                <a:ext cx="583814" cy="707886"/>
              </a:xfrm>
              <a:prstGeom prst="rect">
                <a:avLst/>
              </a:prstGeom>
              <a:noFill/>
            </p:spPr>
            <p:txBody>
              <a:bodyPr wrap="none" rtlCol="0">
                <a:spAutoFit/>
              </a:bodyPr>
              <a:lstStyle/>
              <a:p>
                <a:r>
                  <a:rPr lang="de-DE" sz="4000" b="1" dirty="0" smtClean="0"/>
                  <a:t>G</a:t>
                </a:r>
                <a:endParaRPr lang="de-DE" sz="4000" b="1" dirty="0"/>
              </a:p>
            </p:txBody>
          </p:sp>
          <p:grpSp>
            <p:nvGrpSpPr>
              <p:cNvPr id="127" name="Gruppieren 245"/>
              <p:cNvGrpSpPr/>
              <p:nvPr/>
            </p:nvGrpSpPr>
            <p:grpSpPr>
              <a:xfrm>
                <a:off x="688272" y="6021288"/>
                <a:ext cx="3019632" cy="360040"/>
                <a:chOff x="688272" y="6021288"/>
                <a:chExt cx="3019632" cy="360040"/>
              </a:xfrm>
            </p:grpSpPr>
            <p:grpSp>
              <p:nvGrpSpPr>
                <p:cNvPr id="130" name="Gruppieren 124"/>
                <p:cNvGrpSpPr/>
                <p:nvPr/>
              </p:nvGrpSpPr>
              <p:grpSpPr>
                <a:xfrm>
                  <a:off x="1115616" y="6021288"/>
                  <a:ext cx="2592288" cy="360040"/>
                  <a:chOff x="1322696" y="3573016"/>
                  <a:chExt cx="2592288" cy="360040"/>
                </a:xfrm>
              </p:grpSpPr>
              <p:sp>
                <p:nvSpPr>
                  <p:cNvPr id="132" name="Abgerundetes Rechteck 131"/>
                  <p:cNvSpPr/>
                  <p:nvPr/>
                </p:nvSpPr>
                <p:spPr>
                  <a:xfrm>
                    <a:off x="1322696"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Abgerundetes Rechteck 132"/>
                  <p:cNvSpPr/>
                  <p:nvPr/>
                </p:nvSpPr>
                <p:spPr>
                  <a:xfrm>
                    <a:off x="1754744"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Abgerundetes Rechteck 133"/>
                  <p:cNvSpPr/>
                  <p:nvPr/>
                </p:nvSpPr>
                <p:spPr>
                  <a:xfrm>
                    <a:off x="2186792"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Abgerundetes Rechteck 134"/>
                  <p:cNvSpPr/>
                  <p:nvPr/>
                </p:nvSpPr>
                <p:spPr>
                  <a:xfrm>
                    <a:off x="2618840"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Abgerundetes Rechteck 135"/>
                  <p:cNvSpPr/>
                  <p:nvPr/>
                </p:nvSpPr>
                <p:spPr>
                  <a:xfrm>
                    <a:off x="3050888"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Abgerundetes Rechteck 136"/>
                  <p:cNvSpPr/>
                  <p:nvPr/>
                </p:nvSpPr>
                <p:spPr>
                  <a:xfrm>
                    <a:off x="3482936"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31" name="Abgerundetes Rechteck 130"/>
                <p:cNvSpPr/>
                <p:nvPr/>
              </p:nvSpPr>
              <p:spPr>
                <a:xfrm>
                  <a:off x="688272" y="6021288"/>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28" name="Textfeld 127"/>
              <p:cNvSpPr txBox="1"/>
              <p:nvPr/>
            </p:nvSpPr>
            <p:spPr>
              <a:xfrm>
                <a:off x="2483768" y="4653136"/>
                <a:ext cx="526106" cy="707886"/>
              </a:xfrm>
              <a:prstGeom prst="rect">
                <a:avLst/>
              </a:prstGeom>
              <a:noFill/>
            </p:spPr>
            <p:txBody>
              <a:bodyPr wrap="none" rtlCol="0">
                <a:spAutoFit/>
              </a:bodyPr>
              <a:lstStyle/>
              <a:p>
                <a:r>
                  <a:rPr lang="de-DE" sz="4000" b="1" dirty="0" smtClean="0"/>
                  <a:t>S</a:t>
                </a:r>
                <a:endParaRPr lang="de-DE" sz="4000" b="1" dirty="0"/>
              </a:p>
            </p:txBody>
          </p:sp>
          <p:sp>
            <p:nvSpPr>
              <p:cNvPr id="129" name="Textfeld 128"/>
              <p:cNvSpPr txBox="1"/>
              <p:nvPr/>
            </p:nvSpPr>
            <p:spPr>
              <a:xfrm>
                <a:off x="1403648" y="4869160"/>
                <a:ext cx="526106" cy="707886"/>
              </a:xfrm>
              <a:prstGeom prst="rect">
                <a:avLst/>
              </a:prstGeom>
              <a:noFill/>
            </p:spPr>
            <p:txBody>
              <a:bodyPr wrap="none" rtlCol="0">
                <a:spAutoFit/>
              </a:bodyPr>
              <a:lstStyle/>
              <a:p>
                <a:r>
                  <a:rPr lang="de-DE" sz="4000" b="1" dirty="0" smtClean="0"/>
                  <a:t>E</a:t>
                </a:r>
                <a:endParaRPr lang="de-DE" sz="4000" b="1" dirty="0"/>
              </a:p>
            </p:txBody>
          </p:sp>
        </p:grpSp>
        <p:sp>
          <p:nvSpPr>
            <p:cNvPr id="117" name="Abgerundetes Rechteck 116"/>
            <p:cNvSpPr/>
            <p:nvPr/>
          </p:nvSpPr>
          <p:spPr>
            <a:xfrm>
              <a:off x="395536" y="4725144"/>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2 </a:t>
              </a:r>
              <a:endParaRPr lang="de-DE" sz="1000" b="1" dirty="0">
                <a:solidFill>
                  <a:schemeClr val="tx1"/>
                </a:solidFill>
                <a:latin typeface="Arial" pitchFamily="34" charset="0"/>
                <a:cs typeface="Arial" pitchFamily="34" charset="0"/>
              </a:endParaRPr>
            </a:p>
          </p:txBody>
        </p:sp>
      </p:grpSp>
      <p:sp>
        <p:nvSpPr>
          <p:cNvPr id="162" name="Textfeld 161"/>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082-084</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sp>
        <p:nvSpPr>
          <p:cNvPr id="500" name="Textfeld 499"/>
          <p:cNvSpPr txBox="1"/>
          <p:nvPr/>
        </p:nvSpPr>
        <p:spPr>
          <a:xfrm>
            <a:off x="971600" y="1135777"/>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35777"/>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97" name="Tabelle 96"/>
          <p:cNvGraphicFramePr>
            <a:graphicFrameLocks noGrp="1"/>
          </p:cNvGraphicFramePr>
          <p:nvPr/>
        </p:nvGraphicFramePr>
        <p:xfrm>
          <a:off x="498608" y="629783"/>
          <a:ext cx="8136930" cy="243840"/>
        </p:xfrm>
        <a:graphic>
          <a:graphicData uri="http://schemas.openxmlformats.org/drawingml/2006/table">
            <a:tbl>
              <a:tblPr/>
              <a:tblGrid>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tblGrid>
              <a:tr h="188151">
                <a:tc>
                  <a:txBody>
                    <a:bodyPr/>
                    <a:lstStyle/>
                    <a:p>
                      <a:pPr algn="ctr" fontAlgn="b"/>
                      <a:r>
                        <a:rPr lang="de-DE" sz="1600" b="0" i="0" u="none" strike="noStrike" dirty="0">
                          <a:solidFill>
                            <a:srgbClr val="002060"/>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graphicFrame>
        <p:nvGraphicFramePr>
          <p:cNvPr id="98" name="Tabelle 97"/>
          <p:cNvGraphicFramePr>
            <a:graphicFrameLocks noGrp="1"/>
          </p:cNvGraphicFramePr>
          <p:nvPr/>
        </p:nvGraphicFramePr>
        <p:xfrm>
          <a:off x="498618" y="861457"/>
          <a:ext cx="8136900" cy="274320"/>
        </p:xfrm>
        <a:graphic>
          <a:graphicData uri="http://schemas.openxmlformats.org/drawingml/2006/table">
            <a:tbl>
              <a:tblPr/>
              <a:tblGrid>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tblGrid>
              <a:tr h="216024">
                <a:tc>
                  <a:txBody>
                    <a:bodyPr/>
                    <a:lstStyle/>
                    <a:p>
                      <a:pPr algn="ctr" fontAlgn="b"/>
                      <a:r>
                        <a:rPr lang="de-DE" sz="1800" b="0"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bl>
          </a:graphicData>
        </a:graphic>
      </p:graphicFrame>
      <p:grpSp>
        <p:nvGrpSpPr>
          <p:cNvPr id="69" name="Gruppieren 68"/>
          <p:cNvGrpSpPr/>
          <p:nvPr/>
        </p:nvGrpSpPr>
        <p:grpSpPr>
          <a:xfrm>
            <a:off x="179512" y="1556792"/>
            <a:ext cx="3541025" cy="2376264"/>
            <a:chOff x="2339752" y="2132856"/>
            <a:chExt cx="3541025" cy="2376264"/>
          </a:xfrm>
        </p:grpSpPr>
        <p:grpSp>
          <p:nvGrpSpPr>
            <p:cNvPr id="71" name="Gruppieren 70"/>
            <p:cNvGrpSpPr/>
            <p:nvPr/>
          </p:nvGrpSpPr>
          <p:grpSpPr>
            <a:xfrm>
              <a:off x="2339752" y="2132856"/>
              <a:ext cx="3541025" cy="2376264"/>
              <a:chOff x="2339752" y="2132856"/>
              <a:chExt cx="3541025" cy="2376264"/>
            </a:xfrm>
          </p:grpSpPr>
          <p:grpSp>
            <p:nvGrpSpPr>
              <p:cNvPr id="4" name="Gruppieren 22"/>
              <p:cNvGrpSpPr/>
              <p:nvPr/>
            </p:nvGrpSpPr>
            <p:grpSpPr>
              <a:xfrm>
                <a:off x="2339752" y="2132856"/>
                <a:ext cx="3541025" cy="2060504"/>
                <a:chOff x="4572000" y="1412776"/>
                <a:chExt cx="3541025" cy="2060504"/>
              </a:xfrm>
            </p:grpSpPr>
            <p:sp>
              <p:nvSpPr>
                <p:cNvPr id="24" name="Abgerundetes Rechteck 23"/>
                <p:cNvSpPr/>
                <p:nvPr/>
              </p:nvSpPr>
              <p:spPr>
                <a:xfrm>
                  <a:off x="5724128" y="2996952"/>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p:cNvSpPr/>
                <p:nvPr/>
              </p:nvSpPr>
              <p:spPr>
                <a:xfrm>
                  <a:off x="4572000" y="1700808"/>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85</a:t>
                  </a:r>
                  <a:endParaRPr lang="de-DE" b="1" dirty="0">
                    <a:latin typeface="Arial" pitchFamily="34" charset="0"/>
                    <a:cs typeface="Arial" pitchFamily="34" charset="0"/>
                  </a:endParaRPr>
                </a:p>
              </p:txBody>
            </p:sp>
            <p:grpSp>
              <p:nvGrpSpPr>
                <p:cNvPr id="5" name="Gruppieren 447"/>
                <p:cNvGrpSpPr/>
                <p:nvPr/>
              </p:nvGrpSpPr>
              <p:grpSpPr>
                <a:xfrm>
                  <a:off x="4932040" y="1412776"/>
                  <a:ext cx="3180985" cy="1656184"/>
                  <a:chOff x="5148497" y="1412776"/>
                  <a:chExt cx="2964528" cy="1554490"/>
                </a:xfrm>
              </p:grpSpPr>
              <p:grpSp>
                <p:nvGrpSpPr>
                  <p:cNvPr id="6"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51" name="Ellipse 50"/>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Ellipse 52"/>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Ellipse 53"/>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Ellipse 55"/>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Ellipse 56"/>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Ellipse 57"/>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Ellipse 58"/>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Ellipse 59"/>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Ellipse 60"/>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 name="Ellipse 39"/>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Ellipse 40"/>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 name="Ellipse 41"/>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Ellipse 42"/>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Ellipse 43"/>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Ellipse 46"/>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Ellipse 47"/>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Ellipse 48"/>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Ellipse 49"/>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27" name="Textfeld 26"/>
                <p:cNvSpPr txBox="1"/>
                <p:nvPr/>
              </p:nvSpPr>
              <p:spPr>
                <a:xfrm>
                  <a:off x="6110204" y="3011615"/>
                  <a:ext cx="930063" cy="461665"/>
                </a:xfrm>
                <a:prstGeom prst="rect">
                  <a:avLst/>
                </a:prstGeom>
                <a:noFill/>
              </p:spPr>
              <p:txBody>
                <a:bodyPr wrap="none" rtlCol="0">
                  <a:spAutoFit/>
                </a:bodyPr>
                <a:lstStyle/>
                <a:p>
                  <a:r>
                    <a:rPr lang="de-DE" sz="2000" dirty="0" smtClean="0"/>
                    <a:t>?  =  </a:t>
                  </a:r>
                  <a:r>
                    <a:rPr lang="de-DE" sz="2400" b="1" dirty="0" smtClean="0"/>
                    <a:t>1</a:t>
                  </a:r>
                  <a:endParaRPr lang="de-DE" sz="2400" b="1" dirty="0"/>
                </a:p>
              </p:txBody>
            </p:sp>
            <p:sp>
              <p:nvSpPr>
                <p:cNvPr id="28" name="Textfeld 27"/>
                <p:cNvSpPr txBox="1"/>
                <p:nvPr/>
              </p:nvSpPr>
              <p:spPr>
                <a:xfrm>
                  <a:off x="6012160" y="2157364"/>
                  <a:ext cx="628698" cy="830997"/>
                </a:xfrm>
                <a:prstGeom prst="rect">
                  <a:avLst/>
                </a:prstGeom>
                <a:noFill/>
              </p:spPr>
              <p:txBody>
                <a:bodyPr wrap="none" rtlCol="0">
                  <a:spAutoFit/>
                </a:bodyPr>
                <a:lstStyle/>
                <a:p>
                  <a:r>
                    <a:rPr lang="de-DE" sz="4800" b="1" dirty="0" smtClean="0"/>
                    <a:t>R</a:t>
                  </a:r>
                  <a:endParaRPr lang="de-DE" sz="4800" b="1" dirty="0"/>
                </a:p>
              </p:txBody>
            </p:sp>
            <p:sp>
              <p:nvSpPr>
                <p:cNvPr id="29" name="Textfeld 28"/>
                <p:cNvSpPr txBox="1"/>
                <p:nvPr/>
              </p:nvSpPr>
              <p:spPr>
                <a:xfrm>
                  <a:off x="7041376" y="1581300"/>
                  <a:ext cx="595035" cy="830997"/>
                </a:xfrm>
                <a:prstGeom prst="rect">
                  <a:avLst/>
                </a:prstGeom>
                <a:noFill/>
              </p:spPr>
              <p:txBody>
                <a:bodyPr wrap="none" rtlCol="0">
                  <a:spAutoFit/>
                </a:bodyPr>
                <a:lstStyle/>
                <a:p>
                  <a:r>
                    <a:rPr lang="de-DE" sz="4800" b="1" dirty="0" smtClean="0"/>
                    <a:t>E</a:t>
                  </a:r>
                  <a:endParaRPr lang="de-DE" sz="4800" b="1" dirty="0"/>
                </a:p>
              </p:txBody>
            </p:sp>
            <p:sp>
              <p:nvSpPr>
                <p:cNvPr id="31" name="Textfeld 30"/>
                <p:cNvSpPr txBox="1"/>
                <p:nvPr/>
              </p:nvSpPr>
              <p:spPr>
                <a:xfrm>
                  <a:off x="6156176" y="1509292"/>
                  <a:ext cx="561372" cy="830997"/>
                </a:xfrm>
                <a:prstGeom prst="rect">
                  <a:avLst/>
                </a:prstGeom>
                <a:noFill/>
              </p:spPr>
              <p:txBody>
                <a:bodyPr wrap="none" rtlCol="0">
                  <a:spAutoFit/>
                </a:bodyPr>
                <a:lstStyle/>
                <a:p>
                  <a:r>
                    <a:rPr lang="de-DE" sz="4800" b="1" dirty="0" smtClean="0">
                      <a:solidFill>
                        <a:srgbClr val="00B0F0"/>
                      </a:solidFill>
                      <a:effectLst>
                        <a:outerShdw blurRad="38100" dist="38100" dir="2700000" algn="tl">
                          <a:srgbClr val="000000">
                            <a:alpha val="43137"/>
                          </a:srgbClr>
                        </a:outerShdw>
                      </a:effectLst>
                    </a:rPr>
                    <a:t>?</a:t>
                  </a:r>
                  <a:endParaRPr lang="de-DE" sz="4800" dirty="0">
                    <a:solidFill>
                      <a:srgbClr val="00B0F0"/>
                    </a:solidFill>
                    <a:effectLst>
                      <a:outerShdw blurRad="38100" dist="38100" dir="2700000" algn="tl">
                        <a:srgbClr val="000000">
                          <a:alpha val="43137"/>
                        </a:srgbClr>
                      </a:outerShdw>
                    </a:effectLst>
                  </a:endParaRPr>
                </a:p>
              </p:txBody>
            </p:sp>
            <p:sp>
              <p:nvSpPr>
                <p:cNvPr id="32" name="Textfeld 31"/>
                <p:cNvSpPr txBox="1"/>
                <p:nvPr/>
              </p:nvSpPr>
              <p:spPr>
                <a:xfrm>
                  <a:off x="6660232" y="2013348"/>
                  <a:ext cx="561372" cy="830997"/>
                </a:xfrm>
                <a:prstGeom prst="rect">
                  <a:avLst/>
                </a:prstGeom>
                <a:noFill/>
              </p:spPr>
              <p:txBody>
                <a:bodyPr wrap="none" rtlCol="0">
                  <a:spAutoFit/>
                </a:bodyPr>
                <a:lstStyle/>
                <a:p>
                  <a:r>
                    <a:rPr lang="de-DE" sz="4800" b="1" dirty="0" smtClean="0"/>
                    <a:t>L</a:t>
                  </a:r>
                  <a:endParaRPr lang="de-DE" sz="4800" b="1" dirty="0"/>
                </a:p>
              </p:txBody>
            </p:sp>
            <p:sp>
              <p:nvSpPr>
                <p:cNvPr id="33" name="Textfeld 32"/>
                <p:cNvSpPr txBox="1"/>
                <p:nvPr/>
              </p:nvSpPr>
              <p:spPr>
                <a:xfrm>
                  <a:off x="5364088" y="1869332"/>
                  <a:ext cx="663964" cy="830997"/>
                </a:xfrm>
                <a:prstGeom prst="rect">
                  <a:avLst/>
                </a:prstGeom>
                <a:noFill/>
              </p:spPr>
              <p:txBody>
                <a:bodyPr wrap="none" rtlCol="0">
                  <a:spAutoFit/>
                </a:bodyPr>
                <a:lstStyle/>
                <a:p>
                  <a:r>
                    <a:rPr lang="de-DE" sz="4800" b="1" dirty="0" smtClean="0"/>
                    <a:t>G</a:t>
                  </a:r>
                  <a:endParaRPr lang="de-DE" sz="4800" b="1" dirty="0"/>
                </a:p>
              </p:txBody>
            </p:sp>
          </p:grpSp>
          <p:sp>
            <p:nvSpPr>
              <p:cNvPr id="63" name="Abgerundetes Rechteck 62"/>
              <p:cNvSpPr/>
              <p:nvPr/>
            </p:nvSpPr>
            <p:spPr>
              <a:xfrm>
                <a:off x="3263981"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4" name="Abgerundetes Rechteck 63"/>
              <p:cNvSpPr/>
              <p:nvPr/>
            </p:nvSpPr>
            <p:spPr>
              <a:xfrm>
                <a:off x="3696029"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5" name="Abgerundetes Rechteck 64"/>
              <p:cNvSpPr/>
              <p:nvPr/>
            </p:nvSpPr>
            <p:spPr>
              <a:xfrm>
                <a:off x="4128077"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6" name="Abgerundetes Rechteck 65"/>
              <p:cNvSpPr/>
              <p:nvPr/>
            </p:nvSpPr>
            <p:spPr>
              <a:xfrm>
                <a:off x="4560125"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7" name="Abgerundetes Rechteck 66"/>
              <p:cNvSpPr/>
              <p:nvPr/>
            </p:nvSpPr>
            <p:spPr>
              <a:xfrm>
                <a:off x="4992173"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0" name="Textfeld 69"/>
              <p:cNvSpPr txBox="1"/>
              <p:nvPr/>
            </p:nvSpPr>
            <p:spPr>
              <a:xfrm>
                <a:off x="5436096" y="3284984"/>
                <a:ext cx="247431" cy="184666"/>
              </a:xfrm>
              <a:prstGeom prst="rect">
                <a:avLst/>
              </a:prstGeom>
              <a:noFill/>
              <a:ln w="19050">
                <a:solidFill>
                  <a:srgbClr val="0070C0"/>
                </a:solidFill>
              </a:ln>
            </p:spPr>
            <p:txBody>
              <a:bodyPr wrap="none" lIns="36000" tIns="0" rIns="36000" bIns="0" rtlCol="0">
                <a:spAutoFit/>
              </a:bodyPr>
              <a:lstStyle/>
              <a:p>
                <a:r>
                  <a:rPr lang="de-DE" sz="1200" dirty="0" smtClean="0"/>
                  <a:t>1+</a:t>
                </a:r>
                <a:endParaRPr lang="de-DE" sz="1200" dirty="0"/>
              </a:p>
            </p:txBody>
          </p:sp>
        </p:grpSp>
        <p:sp>
          <p:nvSpPr>
            <p:cNvPr id="68" name="Abgerundetes Rechteck 67"/>
            <p:cNvSpPr/>
            <p:nvPr/>
          </p:nvSpPr>
          <p:spPr>
            <a:xfrm>
              <a:off x="2411760" y="278092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2 </a:t>
              </a:r>
              <a:endParaRPr lang="de-DE" sz="1000" b="1" dirty="0">
                <a:solidFill>
                  <a:schemeClr val="tx1"/>
                </a:solidFill>
                <a:latin typeface="Arial" pitchFamily="34" charset="0"/>
                <a:cs typeface="Arial" pitchFamily="34" charset="0"/>
              </a:endParaRPr>
            </a:p>
          </p:txBody>
        </p:sp>
      </p:grpSp>
      <p:grpSp>
        <p:nvGrpSpPr>
          <p:cNvPr id="72" name="Gruppieren 71"/>
          <p:cNvGrpSpPr/>
          <p:nvPr/>
        </p:nvGrpSpPr>
        <p:grpSpPr>
          <a:xfrm>
            <a:off x="5364088" y="2924944"/>
            <a:ext cx="3541025" cy="2378687"/>
            <a:chOff x="4572000" y="1412776"/>
            <a:chExt cx="3541025" cy="2378687"/>
          </a:xfrm>
        </p:grpSpPr>
        <p:sp>
          <p:nvSpPr>
            <p:cNvPr id="73" name="Abgerundetes Rechteck 72"/>
            <p:cNvSpPr/>
            <p:nvPr/>
          </p:nvSpPr>
          <p:spPr>
            <a:xfrm>
              <a:off x="4633375" y="206084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2 </a:t>
              </a:r>
              <a:endParaRPr lang="de-DE" sz="1000" b="1" dirty="0">
                <a:solidFill>
                  <a:schemeClr val="tx1"/>
                </a:solidFill>
                <a:latin typeface="Arial" pitchFamily="34" charset="0"/>
                <a:cs typeface="Arial" pitchFamily="34" charset="0"/>
              </a:endParaRPr>
            </a:p>
          </p:txBody>
        </p:sp>
        <p:grpSp>
          <p:nvGrpSpPr>
            <p:cNvPr id="74" name="Gruppieren 63"/>
            <p:cNvGrpSpPr/>
            <p:nvPr/>
          </p:nvGrpSpPr>
          <p:grpSpPr>
            <a:xfrm>
              <a:off x="4572000" y="1412776"/>
              <a:ext cx="3541025" cy="2378687"/>
              <a:chOff x="4572000" y="1412776"/>
              <a:chExt cx="3541025" cy="2378687"/>
            </a:xfrm>
          </p:grpSpPr>
          <p:grpSp>
            <p:nvGrpSpPr>
              <p:cNvPr id="75" name="Gruppieren 22"/>
              <p:cNvGrpSpPr/>
              <p:nvPr/>
            </p:nvGrpSpPr>
            <p:grpSpPr>
              <a:xfrm>
                <a:off x="4572000" y="1412776"/>
                <a:ext cx="3541025" cy="2378687"/>
                <a:chOff x="4572000" y="1412776"/>
                <a:chExt cx="3541025" cy="2378687"/>
              </a:xfrm>
            </p:grpSpPr>
            <p:sp>
              <p:nvSpPr>
                <p:cNvPr id="77" name="Abgerundetes Rechteck 76"/>
                <p:cNvSpPr/>
                <p:nvPr/>
              </p:nvSpPr>
              <p:spPr>
                <a:xfrm>
                  <a:off x="5652120" y="3068960"/>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Ellipse 77"/>
                <p:cNvSpPr/>
                <p:nvPr/>
              </p:nvSpPr>
              <p:spPr>
                <a:xfrm>
                  <a:off x="4572000" y="1700808"/>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86</a:t>
                  </a:r>
                  <a:endParaRPr lang="de-DE" b="1" dirty="0">
                    <a:latin typeface="Arial" pitchFamily="34" charset="0"/>
                    <a:cs typeface="Arial" pitchFamily="34" charset="0"/>
                  </a:endParaRPr>
                </a:p>
              </p:txBody>
            </p:sp>
            <p:grpSp>
              <p:nvGrpSpPr>
                <p:cNvPr id="79" name="Gruppieren 447"/>
                <p:cNvGrpSpPr/>
                <p:nvPr/>
              </p:nvGrpSpPr>
              <p:grpSpPr>
                <a:xfrm>
                  <a:off x="4932040" y="1412776"/>
                  <a:ext cx="3180985" cy="1656184"/>
                  <a:chOff x="5148497" y="1412776"/>
                  <a:chExt cx="2964528" cy="1554490"/>
                </a:xfrm>
              </p:grpSpPr>
              <p:grpSp>
                <p:nvGrpSpPr>
                  <p:cNvPr id="91"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6" name="Ellipse 105"/>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2" name="Ellipse 111"/>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3" name="Ellipse 112"/>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4" name="Ellipse 113"/>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5" name="Ellipse 114"/>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6" name="Ellipse 115"/>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92"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93" name="Ellipse 92"/>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80" name="Textfeld 79"/>
                <p:cNvSpPr txBox="1"/>
                <p:nvPr/>
              </p:nvSpPr>
              <p:spPr>
                <a:xfrm>
                  <a:off x="5990696" y="3024248"/>
                  <a:ext cx="1101584" cy="461665"/>
                </a:xfrm>
                <a:prstGeom prst="rect">
                  <a:avLst/>
                </a:prstGeom>
                <a:noFill/>
              </p:spPr>
              <p:txBody>
                <a:bodyPr wrap="none" rtlCol="0">
                  <a:spAutoFit/>
                </a:bodyPr>
                <a:lstStyle/>
                <a:p>
                  <a:r>
                    <a:rPr lang="de-DE" sz="2000" dirty="0" smtClean="0"/>
                    <a:t>?  =  </a:t>
                  </a:r>
                  <a:r>
                    <a:rPr lang="de-DE" sz="2400" b="1" dirty="0" smtClean="0"/>
                    <a:t>15</a:t>
                  </a:r>
                  <a:endParaRPr lang="de-DE" sz="2400" b="1" dirty="0"/>
                </a:p>
              </p:txBody>
            </p:sp>
            <p:sp>
              <p:nvSpPr>
                <p:cNvPr id="81" name="Textfeld 80"/>
                <p:cNvSpPr txBox="1"/>
                <p:nvPr/>
              </p:nvSpPr>
              <p:spPr>
                <a:xfrm>
                  <a:off x="6012160" y="2204864"/>
                  <a:ext cx="526106" cy="707886"/>
                </a:xfrm>
                <a:prstGeom prst="rect">
                  <a:avLst/>
                </a:prstGeom>
                <a:noFill/>
              </p:spPr>
              <p:txBody>
                <a:bodyPr wrap="none" rtlCol="0">
                  <a:spAutoFit/>
                </a:bodyPr>
                <a:lstStyle/>
                <a:p>
                  <a:r>
                    <a:rPr lang="de-DE" sz="4000" b="1" dirty="0" smtClean="0"/>
                    <a:t>E</a:t>
                  </a:r>
                  <a:endParaRPr lang="de-DE" sz="4000" b="1" dirty="0"/>
                </a:p>
              </p:txBody>
            </p:sp>
            <p:sp>
              <p:nvSpPr>
                <p:cNvPr id="82" name="Textfeld 81"/>
                <p:cNvSpPr txBox="1"/>
                <p:nvPr/>
              </p:nvSpPr>
              <p:spPr>
                <a:xfrm>
                  <a:off x="7041376" y="1628800"/>
                  <a:ext cx="554960" cy="707886"/>
                </a:xfrm>
                <a:prstGeom prst="rect">
                  <a:avLst/>
                </a:prstGeom>
                <a:noFill/>
              </p:spPr>
              <p:txBody>
                <a:bodyPr wrap="none" rtlCol="0">
                  <a:spAutoFit/>
                </a:bodyPr>
                <a:lstStyle/>
                <a:p>
                  <a:r>
                    <a:rPr lang="de-DE" sz="4000" b="1" dirty="0" smtClean="0"/>
                    <a:t>N</a:t>
                  </a:r>
                  <a:endParaRPr lang="de-DE" sz="4000" b="1" dirty="0"/>
                </a:p>
              </p:txBody>
            </p:sp>
            <p:grpSp>
              <p:nvGrpSpPr>
                <p:cNvPr id="83" name="Gruppieren 192"/>
                <p:cNvGrpSpPr/>
                <p:nvPr/>
              </p:nvGrpSpPr>
              <p:grpSpPr>
                <a:xfrm>
                  <a:off x="5884564" y="3431423"/>
                  <a:ext cx="1728192" cy="360040"/>
                  <a:chOff x="1276052" y="3575439"/>
                  <a:chExt cx="1728192" cy="360040"/>
                </a:xfrm>
              </p:grpSpPr>
              <p:sp>
                <p:nvSpPr>
                  <p:cNvPr id="87" name="Abgerundetes Rechteck 86"/>
                  <p:cNvSpPr/>
                  <p:nvPr/>
                </p:nvSpPr>
                <p:spPr>
                  <a:xfrm>
                    <a:off x="1276052" y="3575439"/>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8" name="Abgerundetes Rechteck 87"/>
                  <p:cNvSpPr/>
                  <p:nvPr/>
                </p:nvSpPr>
                <p:spPr>
                  <a:xfrm>
                    <a:off x="1708100" y="3575439"/>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Abgerundetes Rechteck 88"/>
                  <p:cNvSpPr/>
                  <p:nvPr/>
                </p:nvSpPr>
                <p:spPr>
                  <a:xfrm>
                    <a:off x="2140148" y="3575439"/>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Abgerundetes Rechteck 89"/>
                  <p:cNvSpPr/>
                  <p:nvPr/>
                </p:nvSpPr>
                <p:spPr>
                  <a:xfrm>
                    <a:off x="2572196" y="3575439"/>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84" name="Textfeld 83"/>
                <p:cNvSpPr txBox="1"/>
                <p:nvPr/>
              </p:nvSpPr>
              <p:spPr>
                <a:xfrm>
                  <a:off x="6012160" y="1556792"/>
                  <a:ext cx="497252" cy="707886"/>
                </a:xfrm>
                <a:prstGeom prst="rect">
                  <a:avLst/>
                </a:prstGeom>
                <a:noFill/>
              </p:spPr>
              <p:txBody>
                <a:bodyPr wrap="none" rtlCol="0">
                  <a:spAutoFit/>
                </a:bodyPr>
                <a:lstStyle/>
                <a:p>
                  <a:r>
                    <a:rPr lang="de-DE" sz="4000" b="1" dirty="0" smtClean="0">
                      <a:solidFill>
                        <a:srgbClr val="CD03A7"/>
                      </a:solidFill>
                    </a:rPr>
                    <a:t>?</a:t>
                  </a:r>
                  <a:endParaRPr lang="de-DE" sz="4000" dirty="0">
                    <a:solidFill>
                      <a:srgbClr val="CD03A7"/>
                    </a:solidFill>
                  </a:endParaRPr>
                </a:p>
              </p:txBody>
            </p:sp>
            <p:sp>
              <p:nvSpPr>
                <p:cNvPr id="85" name="Textfeld 84"/>
                <p:cNvSpPr txBox="1"/>
                <p:nvPr/>
              </p:nvSpPr>
              <p:spPr>
                <a:xfrm>
                  <a:off x="6444208" y="1988840"/>
                  <a:ext cx="554960" cy="707886"/>
                </a:xfrm>
                <a:prstGeom prst="rect">
                  <a:avLst/>
                </a:prstGeom>
                <a:noFill/>
              </p:spPr>
              <p:txBody>
                <a:bodyPr wrap="none" rtlCol="0">
                  <a:spAutoFit/>
                </a:bodyPr>
                <a:lstStyle/>
                <a:p>
                  <a:r>
                    <a:rPr lang="de-DE" sz="4000" b="1" dirty="0" smtClean="0"/>
                    <a:t>N</a:t>
                  </a:r>
                  <a:endParaRPr lang="de-DE" sz="4000" b="1" dirty="0"/>
                </a:p>
              </p:txBody>
            </p:sp>
            <p:sp>
              <p:nvSpPr>
                <p:cNvPr id="86" name="Textfeld 85"/>
                <p:cNvSpPr txBox="1"/>
                <p:nvPr/>
              </p:nvSpPr>
              <p:spPr>
                <a:xfrm>
                  <a:off x="5364088" y="1916832"/>
                  <a:ext cx="526106" cy="707886"/>
                </a:xfrm>
                <a:prstGeom prst="rect">
                  <a:avLst/>
                </a:prstGeom>
                <a:noFill/>
              </p:spPr>
              <p:txBody>
                <a:bodyPr wrap="none" rtlCol="0">
                  <a:spAutoFit/>
                </a:bodyPr>
                <a:lstStyle/>
                <a:p>
                  <a:r>
                    <a:rPr lang="de-DE" sz="4000" b="1" dirty="0" smtClean="0"/>
                    <a:t>S</a:t>
                  </a:r>
                  <a:endParaRPr lang="de-DE" sz="4000" b="1" dirty="0"/>
                </a:p>
              </p:txBody>
            </p:sp>
          </p:grpSp>
          <p:sp>
            <p:nvSpPr>
              <p:cNvPr id="76" name="Abgerundetes Rechteck 75"/>
              <p:cNvSpPr/>
              <p:nvPr/>
            </p:nvSpPr>
            <p:spPr>
              <a:xfrm>
                <a:off x="5451000" y="3431423"/>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grpSp>
        <p:nvGrpSpPr>
          <p:cNvPr id="117" name="Gruppieren 116"/>
          <p:cNvGrpSpPr/>
          <p:nvPr/>
        </p:nvGrpSpPr>
        <p:grpSpPr>
          <a:xfrm>
            <a:off x="467544" y="4293096"/>
            <a:ext cx="3541025" cy="2304256"/>
            <a:chOff x="4572000" y="4077072"/>
            <a:chExt cx="3541025" cy="2304256"/>
          </a:xfrm>
        </p:grpSpPr>
        <p:grpSp>
          <p:nvGrpSpPr>
            <p:cNvPr id="118" name="Gruppieren 22"/>
            <p:cNvGrpSpPr/>
            <p:nvPr/>
          </p:nvGrpSpPr>
          <p:grpSpPr>
            <a:xfrm>
              <a:off x="4572000" y="4077072"/>
              <a:ext cx="3541025" cy="2304256"/>
              <a:chOff x="4572000" y="4077072"/>
              <a:chExt cx="3541025" cy="2304256"/>
            </a:xfrm>
          </p:grpSpPr>
          <p:sp>
            <p:nvSpPr>
              <p:cNvPr id="120" name="Ellipse 119"/>
              <p:cNvSpPr/>
              <p:nvPr/>
            </p:nvSpPr>
            <p:spPr>
              <a:xfrm>
                <a:off x="4572000" y="4358282"/>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87</a:t>
                </a:r>
                <a:endParaRPr lang="de-DE" b="1" dirty="0">
                  <a:latin typeface="Arial" pitchFamily="34" charset="0"/>
                  <a:cs typeface="Arial" pitchFamily="34" charset="0"/>
                </a:endParaRPr>
              </a:p>
            </p:txBody>
          </p:sp>
          <p:sp>
            <p:nvSpPr>
              <p:cNvPr id="121" name="Abgerundetes Rechteck 120"/>
              <p:cNvSpPr/>
              <p:nvPr/>
            </p:nvSpPr>
            <p:spPr>
              <a:xfrm>
                <a:off x="5580112" y="5693147"/>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22" name="Gruppieren 368"/>
              <p:cNvGrpSpPr/>
              <p:nvPr/>
            </p:nvGrpSpPr>
            <p:grpSpPr>
              <a:xfrm>
                <a:off x="4932040" y="4077072"/>
                <a:ext cx="3180985" cy="1656184"/>
                <a:chOff x="5148497" y="1412776"/>
                <a:chExt cx="2964528" cy="1554490"/>
              </a:xfrm>
            </p:grpSpPr>
            <p:grpSp>
              <p:nvGrpSpPr>
                <p:cNvPr id="137"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50" name="Ellipse 149"/>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 name="Ellipse 151"/>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3" name="Ellipse 152"/>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4" name="Ellipse 153"/>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5" name="Ellipse 154"/>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6" name="Ellipse 155"/>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7" name="Ellipse 156"/>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8" name="Ellipse 157"/>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9" name="Ellipse 158"/>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0" name="Ellipse 159"/>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38"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39" name="Ellipse 138"/>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1" name="Ellipse 140"/>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23" name="Textfeld 122"/>
              <p:cNvSpPr txBox="1"/>
              <p:nvPr/>
            </p:nvSpPr>
            <p:spPr>
              <a:xfrm>
                <a:off x="6804248" y="4797152"/>
                <a:ext cx="526106" cy="707886"/>
              </a:xfrm>
              <a:prstGeom prst="rect">
                <a:avLst/>
              </a:prstGeom>
              <a:noFill/>
            </p:spPr>
            <p:txBody>
              <a:bodyPr wrap="none" rtlCol="0">
                <a:spAutoFit/>
              </a:bodyPr>
              <a:lstStyle/>
              <a:p>
                <a:r>
                  <a:rPr lang="de-DE" sz="4000" b="1" dirty="0" smtClean="0"/>
                  <a:t>E</a:t>
                </a:r>
                <a:endParaRPr lang="de-DE" sz="4000" b="1" dirty="0"/>
              </a:p>
            </p:txBody>
          </p:sp>
          <p:sp>
            <p:nvSpPr>
              <p:cNvPr id="124" name="Textfeld 123"/>
              <p:cNvSpPr txBox="1"/>
              <p:nvPr/>
            </p:nvSpPr>
            <p:spPr>
              <a:xfrm>
                <a:off x="6300192" y="4856846"/>
                <a:ext cx="497252" cy="707886"/>
              </a:xfrm>
              <a:prstGeom prst="rect">
                <a:avLst/>
              </a:prstGeom>
              <a:noFill/>
            </p:spPr>
            <p:txBody>
              <a:bodyPr wrap="none" rtlCol="0">
                <a:spAutoFit/>
              </a:bodyPr>
              <a:lstStyle/>
              <a:p>
                <a:r>
                  <a:rPr lang="de-DE" sz="4000" b="1" dirty="0" smtClean="0">
                    <a:solidFill>
                      <a:srgbClr val="FF0000"/>
                    </a:solidFill>
                    <a:latin typeface="Arial" pitchFamily="34" charset="0"/>
                    <a:cs typeface="Arial" pitchFamily="34" charset="0"/>
                  </a:rPr>
                  <a:t>?</a:t>
                </a:r>
                <a:endParaRPr lang="de-DE" sz="4000" dirty="0">
                  <a:solidFill>
                    <a:srgbClr val="FF0000"/>
                  </a:solidFill>
                  <a:latin typeface="Arial" pitchFamily="34" charset="0"/>
                  <a:cs typeface="Arial" pitchFamily="34" charset="0"/>
                </a:endParaRPr>
              </a:p>
            </p:txBody>
          </p:sp>
          <p:sp>
            <p:nvSpPr>
              <p:cNvPr id="125" name="Textfeld 124"/>
              <p:cNvSpPr txBox="1"/>
              <p:nvPr/>
            </p:nvSpPr>
            <p:spPr>
              <a:xfrm>
                <a:off x="6660232" y="4124572"/>
                <a:ext cx="497252" cy="707886"/>
              </a:xfrm>
              <a:prstGeom prst="rect">
                <a:avLst/>
              </a:prstGeom>
              <a:noFill/>
            </p:spPr>
            <p:txBody>
              <a:bodyPr wrap="none" rtlCol="0">
                <a:spAutoFit/>
              </a:bodyPr>
              <a:lstStyle/>
              <a:p>
                <a:r>
                  <a:rPr lang="de-DE" sz="4000" b="1" dirty="0" smtClean="0">
                    <a:solidFill>
                      <a:srgbClr val="CD03A7"/>
                    </a:solidFill>
                  </a:rPr>
                  <a:t>?</a:t>
                </a:r>
                <a:endParaRPr lang="de-DE" sz="4000" dirty="0">
                  <a:solidFill>
                    <a:srgbClr val="CD03A7"/>
                  </a:solidFill>
                </a:endParaRPr>
              </a:p>
            </p:txBody>
          </p:sp>
          <p:sp>
            <p:nvSpPr>
              <p:cNvPr id="126" name="Textfeld 125"/>
              <p:cNvSpPr txBox="1"/>
              <p:nvPr/>
            </p:nvSpPr>
            <p:spPr>
              <a:xfrm>
                <a:off x="5770958" y="5654443"/>
                <a:ext cx="1393330" cy="461665"/>
              </a:xfrm>
              <a:prstGeom prst="rect">
                <a:avLst/>
              </a:prstGeom>
              <a:noFill/>
            </p:spPr>
            <p:txBody>
              <a:bodyPr wrap="none" rtlCol="0">
                <a:spAutoFit/>
              </a:bodyPr>
              <a:lstStyle/>
              <a:p>
                <a:r>
                  <a:rPr lang="de-DE" sz="2000" dirty="0" smtClean="0"/>
                  <a:t>?+?  =  </a:t>
                </a:r>
                <a:r>
                  <a:rPr lang="de-DE" sz="2400" b="1" dirty="0" smtClean="0"/>
                  <a:t>26</a:t>
                </a:r>
                <a:endParaRPr lang="de-DE" sz="2400" b="1" dirty="0"/>
              </a:p>
            </p:txBody>
          </p:sp>
          <p:grpSp>
            <p:nvGrpSpPr>
              <p:cNvPr id="127" name="Gruppieren 209"/>
              <p:cNvGrpSpPr/>
              <p:nvPr/>
            </p:nvGrpSpPr>
            <p:grpSpPr>
              <a:xfrm>
                <a:off x="5154886" y="6021288"/>
                <a:ext cx="2592288" cy="360040"/>
                <a:chOff x="1403648" y="4149080"/>
                <a:chExt cx="2592288" cy="360040"/>
              </a:xfrm>
            </p:grpSpPr>
            <p:sp>
              <p:nvSpPr>
                <p:cNvPr id="131" name="Abgerundetes Rechteck 130"/>
                <p:cNvSpPr/>
                <p:nvPr/>
              </p:nvSpPr>
              <p:spPr>
                <a:xfrm>
                  <a:off x="1403648"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Abgerundetes Rechteck 131"/>
                <p:cNvSpPr/>
                <p:nvPr/>
              </p:nvSpPr>
              <p:spPr>
                <a:xfrm>
                  <a:off x="1835696"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Abgerundetes Rechteck 132"/>
                <p:cNvSpPr/>
                <p:nvPr/>
              </p:nvSpPr>
              <p:spPr>
                <a:xfrm>
                  <a:off x="2267744"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Abgerundetes Rechteck 133"/>
                <p:cNvSpPr/>
                <p:nvPr/>
              </p:nvSpPr>
              <p:spPr>
                <a:xfrm>
                  <a:off x="2699792"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Abgerundetes Rechteck 134"/>
                <p:cNvSpPr/>
                <p:nvPr/>
              </p:nvSpPr>
              <p:spPr>
                <a:xfrm>
                  <a:off x="3131840"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Abgerundetes Rechteck 135"/>
                <p:cNvSpPr/>
                <p:nvPr/>
              </p:nvSpPr>
              <p:spPr>
                <a:xfrm>
                  <a:off x="3563888"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28" name="Textfeld 127"/>
              <p:cNvSpPr txBox="1"/>
              <p:nvPr/>
            </p:nvSpPr>
            <p:spPr>
              <a:xfrm>
                <a:off x="5580112" y="4797152"/>
                <a:ext cx="327334" cy="707886"/>
              </a:xfrm>
              <a:prstGeom prst="rect">
                <a:avLst/>
              </a:prstGeom>
              <a:noFill/>
            </p:spPr>
            <p:txBody>
              <a:bodyPr wrap="none" rtlCol="0">
                <a:spAutoFit/>
              </a:bodyPr>
              <a:lstStyle/>
              <a:p>
                <a:r>
                  <a:rPr lang="de-DE" sz="4000" b="1" dirty="0" smtClean="0"/>
                  <a:t>I</a:t>
                </a:r>
                <a:endParaRPr lang="de-DE" sz="4000" b="1" dirty="0"/>
              </a:p>
            </p:txBody>
          </p:sp>
          <p:sp>
            <p:nvSpPr>
              <p:cNvPr id="129" name="Textfeld 128"/>
              <p:cNvSpPr txBox="1"/>
              <p:nvPr/>
            </p:nvSpPr>
            <p:spPr>
              <a:xfrm>
                <a:off x="7236296" y="4293096"/>
                <a:ext cx="497252" cy="707886"/>
              </a:xfrm>
              <a:prstGeom prst="rect">
                <a:avLst/>
              </a:prstGeom>
              <a:noFill/>
            </p:spPr>
            <p:txBody>
              <a:bodyPr wrap="none" rtlCol="0">
                <a:spAutoFit/>
              </a:bodyPr>
              <a:lstStyle/>
              <a:p>
                <a:r>
                  <a:rPr lang="de-DE" sz="4000" b="1" dirty="0" smtClean="0"/>
                  <a:t>L</a:t>
                </a:r>
                <a:endParaRPr lang="de-DE" sz="4000" b="1" dirty="0"/>
              </a:p>
            </p:txBody>
          </p:sp>
          <p:sp>
            <p:nvSpPr>
              <p:cNvPr id="130" name="Textfeld 129"/>
              <p:cNvSpPr txBox="1"/>
              <p:nvPr/>
            </p:nvSpPr>
            <p:spPr>
              <a:xfrm>
                <a:off x="5868144" y="4221088"/>
                <a:ext cx="554960" cy="707886"/>
              </a:xfrm>
              <a:prstGeom prst="rect">
                <a:avLst/>
              </a:prstGeom>
              <a:noFill/>
            </p:spPr>
            <p:txBody>
              <a:bodyPr wrap="none" rtlCol="0">
                <a:spAutoFit/>
              </a:bodyPr>
              <a:lstStyle/>
              <a:p>
                <a:r>
                  <a:rPr lang="de-DE" sz="4000" b="1" dirty="0" smtClean="0"/>
                  <a:t>H</a:t>
                </a:r>
                <a:endParaRPr lang="de-DE" sz="4000" b="1" dirty="0"/>
              </a:p>
            </p:txBody>
          </p:sp>
        </p:grpSp>
        <p:sp>
          <p:nvSpPr>
            <p:cNvPr id="119" name="Abgerundetes Rechteck 118"/>
            <p:cNvSpPr/>
            <p:nvPr/>
          </p:nvSpPr>
          <p:spPr>
            <a:xfrm>
              <a:off x="4644008" y="4725144"/>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3 </a:t>
              </a:r>
              <a:endParaRPr lang="de-DE" sz="1000" b="1" dirty="0">
                <a:solidFill>
                  <a:schemeClr val="tx1"/>
                </a:solidFill>
                <a:latin typeface="Arial" pitchFamily="34" charset="0"/>
                <a:cs typeface="Arial" pitchFamily="34" charset="0"/>
              </a:endParaRPr>
            </a:p>
          </p:txBody>
        </p:sp>
      </p:grpSp>
      <p:sp>
        <p:nvSpPr>
          <p:cNvPr id="161" name="Textfeld 160"/>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085-087</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sp>
        <p:nvSpPr>
          <p:cNvPr id="18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185"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186" name="Textfeld 185"/>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187"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62" name="Tabelle 61"/>
          <p:cNvGraphicFramePr>
            <a:graphicFrameLocks noGrp="1"/>
          </p:cNvGraphicFramePr>
          <p:nvPr/>
        </p:nvGraphicFramePr>
        <p:xfrm>
          <a:off x="948587" y="505549"/>
          <a:ext cx="7195170" cy="234281"/>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34281">
                <a:tc>
                  <a:txBody>
                    <a:bodyPr/>
                    <a:lstStyle/>
                    <a:p>
                      <a:pPr algn="ctr" fontAlgn="b"/>
                      <a:r>
                        <a:rPr lang="de-DE" sz="1400" b="0"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aphicFrame>
        <p:nvGraphicFramePr>
          <p:cNvPr id="63" name="Tabelle 62"/>
          <p:cNvGraphicFramePr>
            <a:graphicFrameLocks noGrp="1"/>
          </p:cNvGraphicFramePr>
          <p:nvPr/>
        </p:nvGraphicFramePr>
        <p:xfrm>
          <a:off x="945722" y="743954"/>
          <a:ext cx="7200900" cy="26565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265652">
                <a:tc>
                  <a:txBody>
                    <a:bodyPr/>
                    <a:lstStyle/>
                    <a:p>
                      <a:pPr algn="ctr" fontAlgn="b"/>
                      <a:r>
                        <a:rPr lang="de-DE" sz="1600" b="0"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64" name="Textfeld 63"/>
          <p:cNvSpPr txBox="1"/>
          <p:nvPr/>
        </p:nvSpPr>
        <p:spPr>
          <a:xfrm>
            <a:off x="971600" y="980728"/>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65" name="Textfeld 64"/>
          <p:cNvSpPr txBox="1"/>
          <p:nvPr/>
        </p:nvSpPr>
        <p:spPr>
          <a:xfrm>
            <a:off x="6012160" y="980728"/>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grpSp>
        <p:nvGrpSpPr>
          <p:cNvPr id="67" name="Gruppieren 66"/>
          <p:cNvGrpSpPr/>
          <p:nvPr/>
        </p:nvGrpSpPr>
        <p:grpSpPr>
          <a:xfrm>
            <a:off x="323528" y="1412776"/>
            <a:ext cx="3469017" cy="2336155"/>
            <a:chOff x="395536" y="4077072"/>
            <a:chExt cx="3469017" cy="2336155"/>
          </a:xfrm>
        </p:grpSpPr>
        <p:grpSp>
          <p:nvGrpSpPr>
            <p:cNvPr id="188" name="Gruppieren 187"/>
            <p:cNvGrpSpPr/>
            <p:nvPr/>
          </p:nvGrpSpPr>
          <p:grpSpPr>
            <a:xfrm>
              <a:off x="438068" y="4077072"/>
              <a:ext cx="3426485" cy="2336155"/>
              <a:chOff x="438068" y="4077072"/>
              <a:chExt cx="3426485" cy="2336155"/>
            </a:xfrm>
          </p:grpSpPr>
          <p:sp>
            <p:nvSpPr>
              <p:cNvPr id="177" name="Abgerundetes Rechteck 176"/>
              <p:cNvSpPr/>
              <p:nvPr/>
            </p:nvSpPr>
            <p:spPr>
              <a:xfrm>
                <a:off x="1310374" y="5621139"/>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4" name="Ellipse 233"/>
              <p:cNvSpPr/>
              <p:nvPr/>
            </p:nvSpPr>
            <p:spPr>
              <a:xfrm>
                <a:off x="438068" y="4324160"/>
                <a:ext cx="360040"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7</a:t>
                </a:r>
                <a:endParaRPr lang="de-DE" b="1" dirty="0">
                  <a:latin typeface="Arial" pitchFamily="34" charset="0"/>
                  <a:cs typeface="Arial" pitchFamily="34" charset="0"/>
                </a:endParaRPr>
              </a:p>
            </p:txBody>
          </p:sp>
          <p:grpSp>
            <p:nvGrpSpPr>
              <p:cNvPr id="4" name="Gruppieren 506"/>
              <p:cNvGrpSpPr/>
              <p:nvPr/>
            </p:nvGrpSpPr>
            <p:grpSpPr>
              <a:xfrm>
                <a:off x="1087728" y="6053187"/>
                <a:ext cx="2160240" cy="360040"/>
                <a:chOff x="1272688" y="6269211"/>
                <a:chExt cx="2160240" cy="360040"/>
              </a:xfrm>
            </p:grpSpPr>
            <p:sp>
              <p:nvSpPr>
                <p:cNvPr id="243" name="Abgerundetes Rechteck 242"/>
                <p:cNvSpPr/>
                <p:nvPr/>
              </p:nvSpPr>
              <p:spPr>
                <a:xfrm>
                  <a:off x="1272688" y="6269211"/>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1" name="Abgerundetes Rechteck 250"/>
                <p:cNvSpPr/>
                <p:nvPr/>
              </p:nvSpPr>
              <p:spPr>
                <a:xfrm>
                  <a:off x="1704736" y="6269211"/>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2" name="Abgerundetes Rechteck 251"/>
                <p:cNvSpPr/>
                <p:nvPr/>
              </p:nvSpPr>
              <p:spPr>
                <a:xfrm>
                  <a:off x="2136784" y="6269211"/>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3" name="Abgerundetes Rechteck 252"/>
                <p:cNvSpPr/>
                <p:nvPr/>
              </p:nvSpPr>
              <p:spPr>
                <a:xfrm>
                  <a:off x="2568832" y="6269211"/>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4" name="Abgerundetes Rechteck 253"/>
                <p:cNvSpPr/>
                <p:nvPr/>
              </p:nvSpPr>
              <p:spPr>
                <a:xfrm>
                  <a:off x="3000880" y="6269211"/>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1" name="Gruppieren 422"/>
              <p:cNvGrpSpPr/>
              <p:nvPr/>
            </p:nvGrpSpPr>
            <p:grpSpPr>
              <a:xfrm>
                <a:off x="683568" y="4077072"/>
                <a:ext cx="3180985" cy="1656184"/>
                <a:chOff x="5148497" y="1412776"/>
                <a:chExt cx="2964528" cy="1554490"/>
              </a:xfrm>
            </p:grpSpPr>
            <p:grpSp>
              <p:nvGrpSpPr>
                <p:cNvPr id="12"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37" name="Ellipse 436"/>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8" name="Ellipse 437"/>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9" name="Ellipse 438"/>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0" name="Ellipse 439"/>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1" name="Ellipse 440"/>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2" name="Ellipse 441"/>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3" name="Ellipse 442"/>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4" name="Ellipse 443"/>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5" name="Ellipse 444"/>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6" name="Ellipse 445"/>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7" name="Ellipse 446"/>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3"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26" name="Ellipse 425"/>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7" name="Ellipse 426"/>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8" name="Ellipse 427"/>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9" name="Ellipse 428"/>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0" name="Ellipse 429"/>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1" name="Ellipse 430"/>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2" name="Ellipse 431"/>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3" name="Ellipse 432"/>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4" name="Ellipse 433"/>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5" name="Ellipse 434"/>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6" name="Ellipse 435"/>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5" name="Textfeld 504"/>
              <p:cNvSpPr txBox="1"/>
              <p:nvPr/>
            </p:nvSpPr>
            <p:spPr>
              <a:xfrm>
                <a:off x="1609232" y="5648435"/>
                <a:ext cx="1393330" cy="461665"/>
              </a:xfrm>
              <a:prstGeom prst="rect">
                <a:avLst/>
              </a:prstGeom>
              <a:noFill/>
            </p:spPr>
            <p:txBody>
              <a:bodyPr wrap="none" rtlCol="0">
                <a:spAutoFit/>
              </a:bodyPr>
              <a:lstStyle/>
              <a:p>
                <a:r>
                  <a:rPr lang="de-DE" sz="2000" dirty="0" smtClean="0"/>
                  <a:t>?+?  =  </a:t>
                </a:r>
                <a:r>
                  <a:rPr lang="de-DE" sz="2400" b="1" dirty="0" smtClean="0"/>
                  <a:t>52</a:t>
                </a:r>
                <a:endParaRPr lang="de-DE" sz="2400" b="1" dirty="0"/>
              </a:p>
            </p:txBody>
          </p:sp>
          <p:sp>
            <p:nvSpPr>
              <p:cNvPr id="262" name="Textfeld 261"/>
              <p:cNvSpPr txBox="1"/>
              <p:nvPr/>
            </p:nvSpPr>
            <p:spPr>
              <a:xfrm>
                <a:off x="2467798" y="4410927"/>
                <a:ext cx="595035" cy="830997"/>
              </a:xfrm>
              <a:prstGeom prst="rect">
                <a:avLst/>
              </a:prstGeom>
              <a:noFill/>
            </p:spPr>
            <p:txBody>
              <a:bodyPr wrap="none" rtlCol="0">
                <a:spAutoFit/>
              </a:bodyPr>
              <a:lstStyle/>
              <a:p>
                <a:r>
                  <a:rPr lang="de-DE" sz="4800" b="1" dirty="0" smtClean="0"/>
                  <a:t>P</a:t>
                </a:r>
                <a:endParaRPr lang="de-DE" sz="4800" b="1" dirty="0"/>
              </a:p>
            </p:txBody>
          </p:sp>
          <p:sp>
            <p:nvSpPr>
              <p:cNvPr id="263" name="Textfeld 262"/>
              <p:cNvSpPr txBox="1"/>
              <p:nvPr/>
            </p:nvSpPr>
            <p:spPr>
              <a:xfrm>
                <a:off x="1331640" y="4293096"/>
                <a:ext cx="356188" cy="830997"/>
              </a:xfrm>
              <a:prstGeom prst="rect">
                <a:avLst/>
              </a:prstGeom>
              <a:noFill/>
            </p:spPr>
            <p:txBody>
              <a:bodyPr wrap="none" rtlCol="0">
                <a:spAutoFit/>
              </a:bodyPr>
              <a:lstStyle/>
              <a:p>
                <a:r>
                  <a:rPr lang="de-DE" sz="4800" b="1" dirty="0" smtClean="0"/>
                  <a:t>I</a:t>
                </a:r>
                <a:endParaRPr lang="de-DE" sz="4800" b="1" dirty="0"/>
              </a:p>
            </p:txBody>
          </p:sp>
          <p:sp>
            <p:nvSpPr>
              <p:cNvPr id="242" name="Textfeld 241"/>
              <p:cNvSpPr txBox="1"/>
              <p:nvPr/>
            </p:nvSpPr>
            <p:spPr>
              <a:xfrm>
                <a:off x="1691680" y="4797152"/>
                <a:ext cx="628698" cy="830997"/>
              </a:xfrm>
              <a:prstGeom prst="rect">
                <a:avLst/>
              </a:prstGeom>
              <a:noFill/>
            </p:spPr>
            <p:txBody>
              <a:bodyPr wrap="none" rtlCol="0">
                <a:spAutoFit/>
              </a:bodyPr>
              <a:lstStyle/>
              <a:p>
                <a:r>
                  <a:rPr lang="de-DE" sz="4800" b="1" dirty="0" smtClean="0"/>
                  <a:t>A</a:t>
                </a:r>
                <a:endParaRPr lang="de-DE" sz="4800" b="1" dirty="0"/>
              </a:p>
            </p:txBody>
          </p:sp>
          <p:sp>
            <p:nvSpPr>
              <p:cNvPr id="518" name="Textfeld 517"/>
              <p:cNvSpPr txBox="1"/>
              <p:nvPr/>
            </p:nvSpPr>
            <p:spPr>
              <a:xfrm>
                <a:off x="1907704" y="4293096"/>
                <a:ext cx="561372" cy="830997"/>
              </a:xfrm>
              <a:prstGeom prst="rect">
                <a:avLst/>
              </a:prstGeom>
              <a:noFill/>
            </p:spPr>
            <p:txBody>
              <a:bodyPr wrap="none" rtlCol="0">
                <a:spAutoFit/>
              </a:bodyPr>
              <a:lstStyle/>
              <a:p>
                <a:r>
                  <a:rPr lang="de-DE" sz="4800" b="1" dirty="0" smtClean="0">
                    <a:solidFill>
                      <a:srgbClr val="00FF00"/>
                    </a:solidFill>
                    <a:effectLst>
                      <a:outerShdw blurRad="38100" dist="38100" dir="2700000" algn="tl">
                        <a:srgbClr val="000000">
                          <a:alpha val="43137"/>
                        </a:srgbClr>
                      </a:outerShdw>
                    </a:effectLst>
                  </a:rPr>
                  <a:t>?</a:t>
                </a:r>
                <a:endParaRPr lang="de-DE" sz="4800" dirty="0">
                  <a:solidFill>
                    <a:srgbClr val="00FF00"/>
                  </a:solidFill>
                  <a:effectLst>
                    <a:outerShdw blurRad="38100" dist="38100" dir="2700000" algn="tl">
                      <a:srgbClr val="000000">
                        <a:alpha val="43137"/>
                      </a:srgbClr>
                    </a:outerShdw>
                  </a:effectLst>
                </a:endParaRPr>
              </a:p>
            </p:txBody>
          </p:sp>
          <p:sp>
            <p:nvSpPr>
              <p:cNvPr id="519" name="Textfeld 518"/>
              <p:cNvSpPr txBox="1"/>
              <p:nvPr/>
            </p:nvSpPr>
            <p:spPr>
              <a:xfrm>
                <a:off x="2915816" y="4149080"/>
                <a:ext cx="561372" cy="830997"/>
              </a:xfrm>
              <a:prstGeom prst="rect">
                <a:avLst/>
              </a:prstGeom>
              <a:noFill/>
            </p:spPr>
            <p:txBody>
              <a:bodyPr wrap="none" rtlCol="0">
                <a:spAutoFit/>
              </a:bodyPr>
              <a:lstStyle/>
              <a:p>
                <a:r>
                  <a:rPr lang="de-DE" sz="4800" b="1" dirty="0" smtClean="0">
                    <a:solidFill>
                      <a:srgbClr val="FFFF00"/>
                    </a:solidFill>
                    <a:effectLst>
                      <a:outerShdw blurRad="38100" dist="38100" dir="2700000" algn="tl">
                        <a:srgbClr val="000000">
                          <a:alpha val="43137"/>
                        </a:srgbClr>
                      </a:outerShdw>
                    </a:effectLst>
                  </a:rPr>
                  <a:t>?</a:t>
                </a:r>
                <a:endParaRPr lang="de-DE" sz="4800" dirty="0">
                  <a:solidFill>
                    <a:srgbClr val="FFFF00"/>
                  </a:solidFill>
                  <a:effectLst>
                    <a:outerShdw blurRad="38100" dist="38100" dir="2700000" algn="tl">
                      <a:srgbClr val="000000">
                        <a:alpha val="43137"/>
                      </a:srgbClr>
                    </a:outerShdw>
                  </a:effectLst>
                </a:endParaRPr>
              </a:p>
            </p:txBody>
          </p:sp>
        </p:grpSp>
        <p:sp>
          <p:nvSpPr>
            <p:cNvPr id="66" name="Abgerundetes Rechteck 65"/>
            <p:cNvSpPr/>
            <p:nvPr/>
          </p:nvSpPr>
          <p:spPr>
            <a:xfrm>
              <a:off x="395536" y="4725144"/>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5 </a:t>
              </a:r>
              <a:endParaRPr lang="de-DE" sz="1000" b="1" dirty="0">
                <a:solidFill>
                  <a:schemeClr val="tx1"/>
                </a:solidFill>
                <a:latin typeface="Arial" pitchFamily="34" charset="0"/>
                <a:cs typeface="Arial" pitchFamily="34" charset="0"/>
              </a:endParaRPr>
            </a:p>
          </p:txBody>
        </p:sp>
      </p:grpSp>
      <p:grpSp>
        <p:nvGrpSpPr>
          <p:cNvPr id="68" name="Gruppieren 67"/>
          <p:cNvGrpSpPr/>
          <p:nvPr/>
        </p:nvGrpSpPr>
        <p:grpSpPr>
          <a:xfrm>
            <a:off x="5423463" y="3087803"/>
            <a:ext cx="3469017" cy="2357421"/>
            <a:chOff x="4644008" y="1412776"/>
            <a:chExt cx="3469017" cy="2357421"/>
          </a:xfrm>
        </p:grpSpPr>
        <p:grpSp>
          <p:nvGrpSpPr>
            <p:cNvPr id="69" name="Gruppieren 193"/>
            <p:cNvGrpSpPr/>
            <p:nvPr/>
          </p:nvGrpSpPr>
          <p:grpSpPr>
            <a:xfrm>
              <a:off x="4644008" y="1412776"/>
              <a:ext cx="3469017" cy="2357421"/>
              <a:chOff x="4644008" y="1412776"/>
              <a:chExt cx="3469017" cy="2357421"/>
            </a:xfrm>
          </p:grpSpPr>
          <p:sp>
            <p:nvSpPr>
              <p:cNvPr id="71" name="Ellipse 70"/>
              <p:cNvSpPr/>
              <p:nvPr/>
            </p:nvSpPr>
            <p:spPr>
              <a:xfrm>
                <a:off x="4644008" y="1725518"/>
                <a:ext cx="360040"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8</a:t>
                </a:r>
                <a:endParaRPr lang="de-DE" b="1" dirty="0">
                  <a:latin typeface="Arial" pitchFamily="34" charset="0"/>
                  <a:cs typeface="Arial" pitchFamily="34" charset="0"/>
                </a:endParaRPr>
              </a:p>
            </p:txBody>
          </p:sp>
          <p:sp>
            <p:nvSpPr>
              <p:cNvPr id="72" name="Abgerundetes Rechteck 71"/>
              <p:cNvSpPr/>
              <p:nvPr/>
            </p:nvSpPr>
            <p:spPr>
              <a:xfrm>
                <a:off x="5641487" y="303948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73" name="Gruppieren 308"/>
              <p:cNvGrpSpPr/>
              <p:nvPr/>
            </p:nvGrpSpPr>
            <p:grpSpPr>
              <a:xfrm>
                <a:off x="4932040" y="1412776"/>
                <a:ext cx="3180985" cy="1656184"/>
                <a:chOff x="5148497" y="1412776"/>
                <a:chExt cx="2964528" cy="1554490"/>
              </a:xfrm>
            </p:grpSpPr>
            <p:grpSp>
              <p:nvGrpSpPr>
                <p:cNvPr id="86"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99" name="Ellipse 98"/>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7"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8" name="Ellipse 87"/>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Ellipse 88"/>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Ellipse 89"/>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Ellipse 90"/>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Ellipse 91"/>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8" name="Ellipse 97"/>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4" name="Textfeld 73"/>
              <p:cNvSpPr txBox="1"/>
              <p:nvPr/>
            </p:nvSpPr>
            <p:spPr>
              <a:xfrm>
                <a:off x="6660232" y="2145050"/>
                <a:ext cx="356188" cy="830997"/>
              </a:xfrm>
              <a:prstGeom prst="rect">
                <a:avLst/>
              </a:prstGeom>
              <a:noFill/>
            </p:spPr>
            <p:txBody>
              <a:bodyPr wrap="none" rtlCol="0">
                <a:spAutoFit/>
              </a:bodyPr>
              <a:lstStyle/>
              <a:p>
                <a:r>
                  <a:rPr lang="de-DE" sz="4800" b="1" dirty="0" smtClean="0"/>
                  <a:t>I</a:t>
                </a:r>
                <a:endParaRPr lang="de-DE" sz="4800" b="1" dirty="0"/>
              </a:p>
            </p:txBody>
          </p:sp>
          <p:sp>
            <p:nvSpPr>
              <p:cNvPr id="75" name="Textfeld 74"/>
              <p:cNvSpPr txBox="1"/>
              <p:nvPr/>
            </p:nvSpPr>
            <p:spPr>
              <a:xfrm>
                <a:off x="6300192" y="1556792"/>
                <a:ext cx="628698" cy="830997"/>
              </a:xfrm>
              <a:prstGeom prst="rect">
                <a:avLst/>
              </a:prstGeom>
              <a:noFill/>
            </p:spPr>
            <p:txBody>
              <a:bodyPr wrap="none" rtlCol="0">
                <a:spAutoFit/>
              </a:bodyPr>
              <a:lstStyle/>
              <a:p>
                <a:r>
                  <a:rPr lang="de-DE" sz="4800" b="1" dirty="0" smtClean="0"/>
                  <a:t>D</a:t>
                </a:r>
                <a:endParaRPr lang="de-DE" sz="4800" b="1" dirty="0"/>
              </a:p>
            </p:txBody>
          </p:sp>
          <p:sp>
            <p:nvSpPr>
              <p:cNvPr id="76" name="Textfeld 75"/>
              <p:cNvSpPr txBox="1"/>
              <p:nvPr/>
            </p:nvSpPr>
            <p:spPr>
              <a:xfrm>
                <a:off x="5904341" y="2994772"/>
                <a:ext cx="1393330" cy="461665"/>
              </a:xfrm>
              <a:prstGeom prst="rect">
                <a:avLst/>
              </a:prstGeom>
              <a:noFill/>
            </p:spPr>
            <p:txBody>
              <a:bodyPr wrap="none" rtlCol="0">
                <a:spAutoFit/>
              </a:bodyPr>
              <a:lstStyle/>
              <a:p>
                <a:r>
                  <a:rPr lang="de-DE" sz="2000" dirty="0" smtClean="0"/>
                  <a:t>?+?  =  </a:t>
                </a:r>
                <a:r>
                  <a:rPr lang="de-DE" sz="2400" b="1" dirty="0" smtClean="0"/>
                  <a:t>16</a:t>
                </a:r>
                <a:endParaRPr lang="de-DE" sz="2400" b="1" dirty="0"/>
              </a:p>
            </p:txBody>
          </p:sp>
          <p:sp>
            <p:nvSpPr>
              <p:cNvPr id="77" name="Textfeld 76"/>
              <p:cNvSpPr txBox="1"/>
              <p:nvPr/>
            </p:nvSpPr>
            <p:spPr>
              <a:xfrm>
                <a:off x="7164288" y="1628800"/>
                <a:ext cx="561372" cy="830997"/>
              </a:xfrm>
              <a:prstGeom prst="rect">
                <a:avLst/>
              </a:prstGeom>
              <a:noFill/>
            </p:spPr>
            <p:txBody>
              <a:bodyPr wrap="none" rtlCol="0">
                <a:spAutoFit/>
              </a:bodyPr>
              <a:lstStyle/>
              <a:p>
                <a:r>
                  <a:rPr lang="de-DE" sz="48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8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78" name="Textfeld 77"/>
              <p:cNvSpPr txBox="1"/>
              <p:nvPr/>
            </p:nvSpPr>
            <p:spPr>
              <a:xfrm>
                <a:off x="5868144" y="2132856"/>
                <a:ext cx="561372" cy="830997"/>
              </a:xfrm>
              <a:prstGeom prst="rect">
                <a:avLst/>
              </a:prstGeom>
              <a:noFill/>
            </p:spPr>
            <p:txBody>
              <a:bodyPr wrap="none" rtlCol="0">
                <a:spAutoFit/>
              </a:bodyPr>
              <a:lstStyle/>
              <a:p>
                <a:r>
                  <a:rPr lang="de-DE" sz="4800" b="1" dirty="0" smtClean="0">
                    <a:solidFill>
                      <a:srgbClr val="00FF00"/>
                    </a:solidFill>
                    <a:effectLst>
                      <a:outerShdw blurRad="38100" dist="38100" dir="2700000" algn="tl">
                        <a:srgbClr val="000000">
                          <a:alpha val="43137"/>
                        </a:srgbClr>
                      </a:outerShdw>
                    </a:effectLst>
                  </a:rPr>
                  <a:t>?</a:t>
                </a:r>
                <a:endParaRPr lang="de-DE" sz="4800" dirty="0">
                  <a:solidFill>
                    <a:srgbClr val="00FF00"/>
                  </a:solidFill>
                  <a:effectLst>
                    <a:outerShdw blurRad="38100" dist="38100" dir="2700000" algn="tl">
                      <a:srgbClr val="000000">
                        <a:alpha val="43137"/>
                      </a:srgbClr>
                    </a:outerShdw>
                  </a:effectLst>
                </a:endParaRPr>
              </a:p>
            </p:txBody>
          </p:sp>
          <p:grpSp>
            <p:nvGrpSpPr>
              <p:cNvPr id="79" name="Gruppieren 200"/>
              <p:cNvGrpSpPr/>
              <p:nvPr/>
            </p:nvGrpSpPr>
            <p:grpSpPr>
              <a:xfrm>
                <a:off x="5436096" y="3410157"/>
                <a:ext cx="2160240" cy="360040"/>
                <a:chOff x="1043608" y="6290477"/>
                <a:chExt cx="2160240" cy="360040"/>
              </a:xfrm>
            </p:grpSpPr>
            <p:sp>
              <p:nvSpPr>
                <p:cNvPr id="81" name="Abgerundetes Rechteck 80"/>
                <p:cNvSpPr/>
                <p:nvPr/>
              </p:nvSpPr>
              <p:spPr>
                <a:xfrm>
                  <a:off x="1043608" y="6290477"/>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Abgerundetes Rechteck 81"/>
                <p:cNvSpPr/>
                <p:nvPr/>
              </p:nvSpPr>
              <p:spPr>
                <a:xfrm>
                  <a:off x="1475656" y="6290477"/>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Abgerundetes Rechteck 82"/>
                <p:cNvSpPr/>
                <p:nvPr/>
              </p:nvSpPr>
              <p:spPr>
                <a:xfrm>
                  <a:off x="1907704" y="6290477"/>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Abgerundetes Rechteck 83"/>
                <p:cNvSpPr/>
                <p:nvPr/>
              </p:nvSpPr>
              <p:spPr>
                <a:xfrm>
                  <a:off x="2339752" y="6290477"/>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Abgerundetes Rechteck 84"/>
                <p:cNvSpPr/>
                <p:nvPr/>
              </p:nvSpPr>
              <p:spPr>
                <a:xfrm>
                  <a:off x="2771800" y="6290477"/>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80" name="Textfeld 79"/>
              <p:cNvSpPr txBox="1"/>
              <p:nvPr/>
            </p:nvSpPr>
            <p:spPr>
              <a:xfrm>
                <a:off x="5436096" y="1628800"/>
                <a:ext cx="628698" cy="830997"/>
              </a:xfrm>
              <a:prstGeom prst="rect">
                <a:avLst/>
              </a:prstGeom>
              <a:noFill/>
            </p:spPr>
            <p:txBody>
              <a:bodyPr wrap="none" rtlCol="0">
                <a:spAutoFit/>
              </a:bodyPr>
              <a:lstStyle/>
              <a:p>
                <a:r>
                  <a:rPr lang="de-DE" sz="4800" b="1" dirty="0" smtClean="0"/>
                  <a:t>R</a:t>
                </a:r>
                <a:endParaRPr lang="de-DE" sz="4800" b="1" dirty="0"/>
              </a:p>
            </p:txBody>
          </p:sp>
        </p:grpSp>
        <p:sp>
          <p:nvSpPr>
            <p:cNvPr id="70" name="Abgerundetes Rechteck 69"/>
            <p:cNvSpPr/>
            <p:nvPr/>
          </p:nvSpPr>
          <p:spPr>
            <a:xfrm>
              <a:off x="4644008" y="206084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 </a:t>
              </a:r>
              <a:endParaRPr lang="de-DE" sz="1000" b="1" dirty="0">
                <a:solidFill>
                  <a:schemeClr val="tx1"/>
                </a:solidFill>
                <a:latin typeface="Arial" pitchFamily="34" charset="0"/>
                <a:cs typeface="Arial" pitchFamily="34" charset="0"/>
              </a:endParaRPr>
            </a:p>
          </p:txBody>
        </p:sp>
      </p:grpSp>
      <p:grpSp>
        <p:nvGrpSpPr>
          <p:cNvPr id="110" name="Gruppieren 109"/>
          <p:cNvGrpSpPr/>
          <p:nvPr/>
        </p:nvGrpSpPr>
        <p:grpSpPr>
          <a:xfrm>
            <a:off x="395536" y="4077072"/>
            <a:ext cx="3469017" cy="2288490"/>
            <a:chOff x="395536" y="4077072"/>
            <a:chExt cx="3469017" cy="2288490"/>
          </a:xfrm>
        </p:grpSpPr>
        <p:grpSp>
          <p:nvGrpSpPr>
            <p:cNvPr id="111" name="Gruppieren 193"/>
            <p:cNvGrpSpPr/>
            <p:nvPr/>
          </p:nvGrpSpPr>
          <p:grpSpPr>
            <a:xfrm>
              <a:off x="467544" y="4077072"/>
              <a:ext cx="3397009" cy="2288490"/>
              <a:chOff x="467544" y="4077072"/>
              <a:chExt cx="3397009" cy="2288490"/>
            </a:xfrm>
          </p:grpSpPr>
          <p:sp>
            <p:nvSpPr>
              <p:cNvPr id="113" name="Ellipse 112"/>
              <p:cNvSpPr/>
              <p:nvPr/>
            </p:nvSpPr>
            <p:spPr>
              <a:xfrm>
                <a:off x="467544" y="4365104"/>
                <a:ext cx="360040"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9</a:t>
                </a:r>
                <a:endParaRPr lang="de-DE" b="1" dirty="0">
                  <a:latin typeface="Arial" pitchFamily="34" charset="0"/>
                  <a:cs typeface="Arial" pitchFamily="34" charset="0"/>
                </a:endParaRPr>
              </a:p>
            </p:txBody>
          </p:sp>
          <p:sp>
            <p:nvSpPr>
              <p:cNvPr id="114" name="Abgerundetes Rechteck 113"/>
              <p:cNvSpPr/>
              <p:nvPr/>
            </p:nvSpPr>
            <p:spPr>
              <a:xfrm>
                <a:off x="1393015" y="5610506"/>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15" name="Gruppieren 396"/>
              <p:cNvGrpSpPr/>
              <p:nvPr/>
            </p:nvGrpSpPr>
            <p:grpSpPr>
              <a:xfrm>
                <a:off x="683568" y="4077072"/>
                <a:ext cx="3180985" cy="1656184"/>
                <a:chOff x="5148497" y="1412776"/>
                <a:chExt cx="2964528" cy="1554490"/>
              </a:xfrm>
            </p:grpSpPr>
            <p:grpSp>
              <p:nvGrpSpPr>
                <p:cNvPr id="130"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43" name="Ellipse 142"/>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 name="Ellipse 151"/>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3" name="Ellipse 152"/>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31"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32" name="Ellipse 131"/>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Ellipse 132"/>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Ellipse 133"/>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1" name="Ellipse 140"/>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16" name="Textfeld 115"/>
              <p:cNvSpPr txBox="1"/>
              <p:nvPr/>
            </p:nvSpPr>
            <p:spPr>
              <a:xfrm>
                <a:off x="1914242" y="4844652"/>
                <a:ext cx="623889" cy="769441"/>
              </a:xfrm>
              <a:prstGeom prst="rect">
                <a:avLst/>
              </a:prstGeom>
              <a:noFill/>
            </p:spPr>
            <p:txBody>
              <a:bodyPr wrap="none" rtlCol="0">
                <a:spAutoFit/>
              </a:bodyPr>
              <a:lstStyle/>
              <a:p>
                <a:r>
                  <a:rPr lang="de-DE" sz="4400" b="1" dirty="0" smtClean="0"/>
                  <a:t>O</a:t>
                </a:r>
                <a:endParaRPr lang="de-DE" sz="4400" b="1" dirty="0"/>
              </a:p>
            </p:txBody>
          </p:sp>
          <p:sp>
            <p:nvSpPr>
              <p:cNvPr id="117" name="Textfeld 116"/>
              <p:cNvSpPr txBox="1"/>
              <p:nvPr/>
            </p:nvSpPr>
            <p:spPr>
              <a:xfrm>
                <a:off x="2155260" y="4094960"/>
                <a:ext cx="654346" cy="769441"/>
              </a:xfrm>
              <a:prstGeom prst="rect">
                <a:avLst/>
              </a:prstGeom>
              <a:noFill/>
            </p:spPr>
            <p:txBody>
              <a:bodyPr wrap="none" rtlCol="0">
                <a:spAutoFit/>
              </a:bodyPr>
              <a:lstStyle/>
              <a:p>
                <a:r>
                  <a:rPr lang="de-DE" sz="4400" b="1" dirty="0" smtClean="0"/>
                  <a:t>M</a:t>
                </a:r>
                <a:endParaRPr lang="de-DE" sz="4400" b="1" dirty="0"/>
              </a:p>
            </p:txBody>
          </p:sp>
          <p:sp>
            <p:nvSpPr>
              <p:cNvPr id="118" name="Textfeld 117"/>
              <p:cNvSpPr txBox="1"/>
              <p:nvPr/>
            </p:nvSpPr>
            <p:spPr>
              <a:xfrm>
                <a:off x="1547664" y="4293096"/>
                <a:ext cx="529312" cy="769441"/>
              </a:xfrm>
              <a:prstGeom prst="rect">
                <a:avLst/>
              </a:prstGeom>
              <a:noFill/>
            </p:spPr>
            <p:txBody>
              <a:bodyPr wrap="none" rtlCol="0">
                <a:spAutoFit/>
              </a:bodyPr>
              <a:lstStyle/>
              <a:p>
                <a:r>
                  <a:rPr lang="de-DE" sz="4400" b="1" dirty="0" smtClean="0">
                    <a:solidFill>
                      <a:srgbClr val="0070C0"/>
                    </a:solidFill>
                    <a:effectLst>
                      <a:outerShdw blurRad="38100" dist="38100" dir="2700000" algn="tl">
                        <a:srgbClr val="000000">
                          <a:alpha val="43137"/>
                        </a:srgbClr>
                      </a:outerShdw>
                    </a:effectLst>
                  </a:rPr>
                  <a:t>?</a:t>
                </a:r>
                <a:endParaRPr lang="de-DE" sz="4400" dirty="0">
                  <a:solidFill>
                    <a:srgbClr val="0070C0"/>
                  </a:solidFill>
                  <a:effectLst>
                    <a:outerShdw blurRad="38100" dist="38100" dir="2700000" algn="tl">
                      <a:srgbClr val="000000">
                        <a:alpha val="43137"/>
                      </a:srgbClr>
                    </a:outerShdw>
                  </a:effectLst>
                </a:endParaRPr>
              </a:p>
            </p:txBody>
          </p:sp>
          <p:sp>
            <p:nvSpPr>
              <p:cNvPr id="119" name="Textfeld 118"/>
              <p:cNvSpPr txBox="1"/>
              <p:nvPr/>
            </p:nvSpPr>
            <p:spPr>
              <a:xfrm>
                <a:off x="2555776" y="4772644"/>
                <a:ext cx="529312" cy="769441"/>
              </a:xfrm>
              <a:prstGeom prst="rect">
                <a:avLst/>
              </a:prstGeom>
              <a:noFill/>
            </p:spPr>
            <p:txBody>
              <a:bodyPr wrap="none" rtlCol="0">
                <a:spAutoFit/>
              </a:bodyPr>
              <a:lstStyle/>
              <a:p>
                <a:r>
                  <a:rPr lang="de-DE" sz="4400" b="1" dirty="0" smtClean="0">
                    <a:solidFill>
                      <a:srgbClr val="00FF00"/>
                    </a:solidFill>
                    <a:effectLst>
                      <a:outerShdw blurRad="38100" dist="38100" dir="2700000" algn="tl">
                        <a:srgbClr val="000000">
                          <a:alpha val="43137"/>
                        </a:srgbClr>
                      </a:outerShdw>
                    </a:effectLst>
                  </a:rPr>
                  <a:t>?</a:t>
                </a:r>
                <a:endParaRPr lang="de-DE" sz="4400" dirty="0">
                  <a:solidFill>
                    <a:srgbClr val="00FF00"/>
                  </a:solidFill>
                  <a:effectLst>
                    <a:outerShdw blurRad="38100" dist="38100" dir="2700000" algn="tl">
                      <a:srgbClr val="000000">
                        <a:alpha val="43137"/>
                      </a:srgbClr>
                    </a:outerShdw>
                  </a:effectLst>
                </a:endParaRPr>
              </a:p>
            </p:txBody>
          </p:sp>
          <p:sp>
            <p:nvSpPr>
              <p:cNvPr id="120" name="Textfeld 119"/>
              <p:cNvSpPr txBox="1"/>
              <p:nvPr/>
            </p:nvSpPr>
            <p:spPr>
              <a:xfrm>
                <a:off x="1691873" y="5637802"/>
                <a:ext cx="1221809" cy="461665"/>
              </a:xfrm>
              <a:prstGeom prst="rect">
                <a:avLst/>
              </a:prstGeom>
              <a:noFill/>
            </p:spPr>
            <p:txBody>
              <a:bodyPr wrap="none" rtlCol="0">
                <a:spAutoFit/>
              </a:bodyPr>
              <a:lstStyle/>
              <a:p>
                <a:r>
                  <a:rPr lang="de-DE" sz="2000" dirty="0" smtClean="0"/>
                  <a:t>?+?  =  </a:t>
                </a:r>
                <a:r>
                  <a:rPr lang="de-DE" sz="2400" b="1" dirty="0" smtClean="0"/>
                  <a:t>6</a:t>
                </a:r>
                <a:endParaRPr lang="de-DE" sz="2400" b="1" dirty="0"/>
              </a:p>
            </p:txBody>
          </p:sp>
          <p:grpSp>
            <p:nvGrpSpPr>
              <p:cNvPr id="121" name="Gruppieren 124"/>
              <p:cNvGrpSpPr/>
              <p:nvPr/>
            </p:nvGrpSpPr>
            <p:grpSpPr>
              <a:xfrm>
                <a:off x="971600" y="6005522"/>
                <a:ext cx="2592288" cy="360040"/>
                <a:chOff x="1212334" y="3573016"/>
                <a:chExt cx="2592288" cy="360040"/>
              </a:xfrm>
            </p:grpSpPr>
            <p:sp>
              <p:nvSpPr>
                <p:cNvPr id="124" name="Abgerundetes Rechteck 123"/>
                <p:cNvSpPr/>
                <p:nvPr/>
              </p:nvSpPr>
              <p:spPr>
                <a:xfrm>
                  <a:off x="1212334"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 name="Abgerundetes Rechteck 124"/>
                <p:cNvSpPr/>
                <p:nvPr/>
              </p:nvSpPr>
              <p:spPr>
                <a:xfrm>
                  <a:off x="1644382"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Abgerundetes Rechteck 125"/>
                <p:cNvSpPr/>
                <p:nvPr/>
              </p:nvSpPr>
              <p:spPr>
                <a:xfrm>
                  <a:off x="2076430"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 name="Abgerundetes Rechteck 126"/>
                <p:cNvSpPr/>
                <p:nvPr/>
              </p:nvSpPr>
              <p:spPr>
                <a:xfrm>
                  <a:off x="2508478"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8" name="Abgerundetes Rechteck 127"/>
                <p:cNvSpPr/>
                <p:nvPr/>
              </p:nvSpPr>
              <p:spPr>
                <a:xfrm>
                  <a:off x="2940526"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9" name="Abgerundetes Rechteck 128"/>
                <p:cNvSpPr/>
                <p:nvPr/>
              </p:nvSpPr>
              <p:spPr>
                <a:xfrm>
                  <a:off x="3372574"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22" name="Textfeld 121"/>
              <p:cNvSpPr txBox="1"/>
              <p:nvPr/>
            </p:nvSpPr>
            <p:spPr>
              <a:xfrm>
                <a:off x="971600" y="4653136"/>
                <a:ext cx="529312" cy="769441"/>
              </a:xfrm>
              <a:prstGeom prst="rect">
                <a:avLst/>
              </a:prstGeom>
              <a:noFill/>
            </p:spPr>
            <p:txBody>
              <a:bodyPr wrap="none" rtlCol="0">
                <a:spAutoFit/>
              </a:bodyPr>
              <a:lstStyle/>
              <a:p>
                <a:r>
                  <a:rPr lang="de-DE" sz="4400" b="1" dirty="0" smtClean="0"/>
                  <a:t>T</a:t>
                </a:r>
                <a:endParaRPr lang="de-DE" sz="4400" b="1" dirty="0"/>
              </a:p>
            </p:txBody>
          </p:sp>
          <p:sp>
            <p:nvSpPr>
              <p:cNvPr id="123" name="Textfeld 122"/>
              <p:cNvSpPr txBox="1"/>
              <p:nvPr/>
            </p:nvSpPr>
            <p:spPr>
              <a:xfrm>
                <a:off x="3059832" y="4437112"/>
                <a:ext cx="529312" cy="769441"/>
              </a:xfrm>
              <a:prstGeom prst="rect">
                <a:avLst/>
              </a:prstGeom>
              <a:noFill/>
            </p:spPr>
            <p:txBody>
              <a:bodyPr wrap="none" rtlCol="0">
                <a:spAutoFit/>
              </a:bodyPr>
              <a:lstStyle/>
              <a:p>
                <a:r>
                  <a:rPr lang="de-DE" sz="4400" b="1" dirty="0" smtClean="0"/>
                  <a:t>T</a:t>
                </a:r>
                <a:endParaRPr lang="de-DE" sz="4400" b="1" dirty="0"/>
              </a:p>
            </p:txBody>
          </p:sp>
        </p:grpSp>
        <p:sp>
          <p:nvSpPr>
            <p:cNvPr id="112" name="Abgerundetes Rechteck 111"/>
            <p:cNvSpPr/>
            <p:nvPr/>
          </p:nvSpPr>
          <p:spPr>
            <a:xfrm>
              <a:off x="395536" y="4725144"/>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3 </a:t>
              </a:r>
              <a:endParaRPr lang="de-DE" sz="1000" b="1" dirty="0">
                <a:solidFill>
                  <a:schemeClr val="tx1"/>
                </a:solidFill>
                <a:latin typeface="Arial" pitchFamily="34" charset="0"/>
                <a:cs typeface="Arial" pitchFamily="34" charset="0"/>
              </a:endParaRPr>
            </a:p>
          </p:txBody>
        </p:sp>
      </p:grpSp>
      <p:sp>
        <p:nvSpPr>
          <p:cNvPr id="154" name="Textfeld 153"/>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007-009</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sp>
        <p:nvSpPr>
          <p:cNvPr id="500" name="Textfeld 499"/>
          <p:cNvSpPr txBox="1"/>
          <p:nvPr/>
        </p:nvSpPr>
        <p:spPr>
          <a:xfrm>
            <a:off x="971600" y="1135777"/>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35777"/>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97" name="Tabelle 96"/>
          <p:cNvGraphicFramePr>
            <a:graphicFrameLocks noGrp="1"/>
          </p:cNvGraphicFramePr>
          <p:nvPr/>
        </p:nvGraphicFramePr>
        <p:xfrm>
          <a:off x="498608" y="629783"/>
          <a:ext cx="8136930" cy="243840"/>
        </p:xfrm>
        <a:graphic>
          <a:graphicData uri="http://schemas.openxmlformats.org/drawingml/2006/table">
            <a:tbl>
              <a:tblPr/>
              <a:tblGrid>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tblGrid>
              <a:tr h="188151">
                <a:tc>
                  <a:txBody>
                    <a:bodyPr/>
                    <a:lstStyle/>
                    <a:p>
                      <a:pPr algn="ctr" fontAlgn="b"/>
                      <a:r>
                        <a:rPr lang="de-DE" sz="1600" b="0" i="0" u="none" strike="noStrike" dirty="0">
                          <a:solidFill>
                            <a:srgbClr val="002060"/>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graphicFrame>
        <p:nvGraphicFramePr>
          <p:cNvPr id="98" name="Tabelle 97"/>
          <p:cNvGraphicFramePr>
            <a:graphicFrameLocks noGrp="1"/>
          </p:cNvGraphicFramePr>
          <p:nvPr/>
        </p:nvGraphicFramePr>
        <p:xfrm>
          <a:off x="498618" y="861457"/>
          <a:ext cx="8136900" cy="274320"/>
        </p:xfrm>
        <a:graphic>
          <a:graphicData uri="http://schemas.openxmlformats.org/drawingml/2006/table">
            <a:tbl>
              <a:tblPr/>
              <a:tblGrid>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tblGrid>
              <a:tr h="216024">
                <a:tc>
                  <a:txBody>
                    <a:bodyPr/>
                    <a:lstStyle/>
                    <a:p>
                      <a:pPr algn="ctr" fontAlgn="b"/>
                      <a:r>
                        <a:rPr lang="de-DE" sz="1800" b="0"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bl>
          </a:graphicData>
        </a:graphic>
      </p:graphicFrame>
      <p:grpSp>
        <p:nvGrpSpPr>
          <p:cNvPr id="68" name="Gruppieren 67"/>
          <p:cNvGrpSpPr/>
          <p:nvPr/>
        </p:nvGrpSpPr>
        <p:grpSpPr>
          <a:xfrm>
            <a:off x="251520" y="1628800"/>
            <a:ext cx="3556791" cy="2304256"/>
            <a:chOff x="2627784" y="2780928"/>
            <a:chExt cx="3556791" cy="2304256"/>
          </a:xfrm>
        </p:grpSpPr>
        <p:grpSp>
          <p:nvGrpSpPr>
            <p:cNvPr id="4" name="Gruppieren 22"/>
            <p:cNvGrpSpPr/>
            <p:nvPr/>
          </p:nvGrpSpPr>
          <p:grpSpPr>
            <a:xfrm>
              <a:off x="2627784" y="2780928"/>
              <a:ext cx="3556791" cy="2304256"/>
              <a:chOff x="4556234" y="4077072"/>
              <a:chExt cx="3556791" cy="2304256"/>
            </a:xfrm>
          </p:grpSpPr>
          <p:sp>
            <p:nvSpPr>
              <p:cNvPr id="24" name="Ellipse 23"/>
              <p:cNvSpPr/>
              <p:nvPr/>
            </p:nvSpPr>
            <p:spPr>
              <a:xfrm>
                <a:off x="4556234" y="4358282"/>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88</a:t>
                </a:r>
                <a:endParaRPr lang="de-DE" b="1" dirty="0">
                  <a:latin typeface="Arial" pitchFamily="34" charset="0"/>
                  <a:cs typeface="Arial" pitchFamily="34" charset="0"/>
                </a:endParaRPr>
              </a:p>
            </p:txBody>
          </p:sp>
          <p:sp>
            <p:nvSpPr>
              <p:cNvPr id="25" name="Abgerundetes Rechteck 24"/>
              <p:cNvSpPr/>
              <p:nvPr/>
            </p:nvSpPr>
            <p:spPr>
              <a:xfrm>
                <a:off x="5708362" y="5661248"/>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5" name="Gruppieren 368"/>
              <p:cNvGrpSpPr/>
              <p:nvPr/>
            </p:nvGrpSpPr>
            <p:grpSpPr>
              <a:xfrm>
                <a:off x="4932040" y="4077072"/>
                <a:ext cx="3180985" cy="1656184"/>
                <a:chOff x="5148497" y="1412776"/>
                <a:chExt cx="2964528" cy="1554490"/>
              </a:xfrm>
            </p:grpSpPr>
            <p:grpSp>
              <p:nvGrpSpPr>
                <p:cNvPr id="6"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56" name="Ellipse 55"/>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Ellipse 56"/>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Ellipse 57"/>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Ellipse 58"/>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Ellipse 59"/>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Ellipse 60"/>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Ellipse 61"/>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Ellipse 62"/>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4" name="Ellipse 63"/>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5" name="Ellipse 64"/>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6" name="Ellipse 65"/>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5" name="Ellipse 44"/>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Ellipse 46"/>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Ellipse 47"/>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Ellipse 48"/>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Ellipse 49"/>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Ellipse 52"/>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Ellipse 53"/>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27" name="Textfeld 26"/>
              <p:cNvSpPr txBox="1"/>
              <p:nvPr/>
            </p:nvSpPr>
            <p:spPr>
              <a:xfrm>
                <a:off x="5492338" y="4509120"/>
                <a:ext cx="663964" cy="830997"/>
              </a:xfrm>
              <a:prstGeom prst="rect">
                <a:avLst/>
              </a:prstGeom>
              <a:noFill/>
            </p:spPr>
            <p:txBody>
              <a:bodyPr wrap="none" rtlCol="0">
                <a:spAutoFit/>
              </a:bodyPr>
              <a:lstStyle/>
              <a:p>
                <a:r>
                  <a:rPr lang="de-DE" sz="4800" b="1" dirty="0" smtClean="0"/>
                  <a:t>O</a:t>
                </a:r>
                <a:endParaRPr lang="de-DE" sz="4800" b="1" dirty="0"/>
              </a:p>
            </p:txBody>
          </p:sp>
          <p:sp>
            <p:nvSpPr>
              <p:cNvPr id="28" name="Textfeld 27"/>
              <p:cNvSpPr txBox="1"/>
              <p:nvPr/>
            </p:nvSpPr>
            <p:spPr>
              <a:xfrm>
                <a:off x="6716474" y="4725144"/>
                <a:ext cx="561372" cy="830997"/>
              </a:xfrm>
              <a:prstGeom prst="rect">
                <a:avLst/>
              </a:prstGeom>
              <a:noFill/>
            </p:spPr>
            <p:txBody>
              <a:bodyPr wrap="none" rtlCol="0">
                <a:spAutoFit/>
              </a:bodyPr>
              <a:lstStyle/>
              <a:p>
                <a:r>
                  <a:rPr lang="de-DE" sz="4800" b="1" dirty="0" smtClean="0">
                    <a:solidFill>
                      <a:srgbClr val="FF0000"/>
                    </a:solidFill>
                    <a:latin typeface="Arial" pitchFamily="34" charset="0"/>
                    <a:cs typeface="Arial" pitchFamily="34" charset="0"/>
                  </a:rPr>
                  <a:t>?</a:t>
                </a:r>
                <a:endParaRPr lang="de-DE" sz="4800" dirty="0">
                  <a:solidFill>
                    <a:srgbClr val="FF0000"/>
                  </a:solidFill>
                  <a:latin typeface="Arial" pitchFamily="34" charset="0"/>
                  <a:cs typeface="Arial" pitchFamily="34" charset="0"/>
                </a:endParaRPr>
              </a:p>
            </p:txBody>
          </p:sp>
          <p:sp>
            <p:nvSpPr>
              <p:cNvPr id="29" name="Textfeld 28"/>
              <p:cNvSpPr txBox="1"/>
              <p:nvPr/>
            </p:nvSpPr>
            <p:spPr>
              <a:xfrm>
                <a:off x="6140410" y="4149080"/>
                <a:ext cx="561372" cy="830997"/>
              </a:xfrm>
              <a:prstGeom prst="rect">
                <a:avLst/>
              </a:prstGeom>
              <a:noFill/>
            </p:spPr>
            <p:txBody>
              <a:bodyPr wrap="none" rtlCol="0">
                <a:spAutoFit/>
              </a:bodyPr>
              <a:lstStyle/>
              <a:p>
                <a:r>
                  <a:rPr lang="de-DE" sz="4800" b="1" dirty="0" smtClean="0">
                    <a:solidFill>
                      <a:srgbClr val="CD03A7"/>
                    </a:solidFill>
                  </a:rPr>
                  <a:t>?</a:t>
                </a:r>
                <a:endParaRPr lang="de-DE" sz="4800" dirty="0">
                  <a:solidFill>
                    <a:srgbClr val="CD03A7"/>
                  </a:solidFill>
                </a:endParaRPr>
              </a:p>
            </p:txBody>
          </p:sp>
          <p:sp>
            <p:nvSpPr>
              <p:cNvPr id="30" name="Textfeld 29"/>
              <p:cNvSpPr txBox="1"/>
              <p:nvPr/>
            </p:nvSpPr>
            <p:spPr>
              <a:xfrm>
                <a:off x="5899208" y="5622544"/>
                <a:ext cx="1393330" cy="461665"/>
              </a:xfrm>
              <a:prstGeom prst="rect">
                <a:avLst/>
              </a:prstGeom>
              <a:noFill/>
            </p:spPr>
            <p:txBody>
              <a:bodyPr wrap="none" rtlCol="0">
                <a:spAutoFit/>
              </a:bodyPr>
              <a:lstStyle/>
              <a:p>
                <a:r>
                  <a:rPr lang="de-DE" sz="2000" dirty="0" smtClean="0"/>
                  <a:t>?+?  =  </a:t>
                </a:r>
                <a:r>
                  <a:rPr lang="de-DE" sz="2400" b="1" dirty="0" smtClean="0"/>
                  <a:t>34</a:t>
                </a:r>
                <a:endParaRPr lang="de-DE" sz="2400" b="1" dirty="0"/>
              </a:p>
            </p:txBody>
          </p:sp>
          <p:grpSp>
            <p:nvGrpSpPr>
              <p:cNvPr id="8" name="Gruppieren 209"/>
              <p:cNvGrpSpPr/>
              <p:nvPr/>
            </p:nvGrpSpPr>
            <p:grpSpPr>
              <a:xfrm>
                <a:off x="5504971" y="6021288"/>
                <a:ext cx="2160240" cy="360040"/>
                <a:chOff x="1753733" y="4149080"/>
                <a:chExt cx="2160240" cy="360040"/>
              </a:xfrm>
            </p:grpSpPr>
            <p:sp>
              <p:nvSpPr>
                <p:cNvPr id="38" name="Abgerundetes Rechteck 37"/>
                <p:cNvSpPr/>
                <p:nvPr/>
              </p:nvSpPr>
              <p:spPr>
                <a:xfrm>
                  <a:off x="1753733"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Abgerundetes Rechteck 38"/>
                <p:cNvSpPr/>
                <p:nvPr/>
              </p:nvSpPr>
              <p:spPr>
                <a:xfrm>
                  <a:off x="2185781"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Abgerundetes Rechteck 39"/>
                <p:cNvSpPr/>
                <p:nvPr/>
              </p:nvSpPr>
              <p:spPr>
                <a:xfrm>
                  <a:off x="2617829"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Abgerundetes Rechteck 40"/>
                <p:cNvSpPr/>
                <p:nvPr/>
              </p:nvSpPr>
              <p:spPr>
                <a:xfrm>
                  <a:off x="3049877"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 name="Abgerundetes Rechteck 41"/>
                <p:cNvSpPr/>
                <p:nvPr/>
              </p:nvSpPr>
              <p:spPr>
                <a:xfrm>
                  <a:off x="3481925"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2" name="Textfeld 31"/>
              <p:cNvSpPr txBox="1"/>
              <p:nvPr/>
            </p:nvSpPr>
            <p:spPr>
              <a:xfrm>
                <a:off x="6068402" y="4797152"/>
                <a:ext cx="595035" cy="830997"/>
              </a:xfrm>
              <a:prstGeom prst="rect">
                <a:avLst/>
              </a:prstGeom>
              <a:noFill/>
            </p:spPr>
            <p:txBody>
              <a:bodyPr wrap="none" rtlCol="0">
                <a:spAutoFit/>
              </a:bodyPr>
              <a:lstStyle/>
              <a:p>
                <a:r>
                  <a:rPr lang="de-DE" sz="4800" b="1" dirty="0" smtClean="0"/>
                  <a:t>E</a:t>
                </a:r>
                <a:endParaRPr lang="de-DE" sz="4800" b="1" dirty="0"/>
              </a:p>
            </p:txBody>
          </p:sp>
          <p:sp>
            <p:nvSpPr>
              <p:cNvPr id="33" name="Textfeld 32"/>
              <p:cNvSpPr txBox="1"/>
              <p:nvPr/>
            </p:nvSpPr>
            <p:spPr>
              <a:xfrm>
                <a:off x="6860490" y="4149080"/>
                <a:ext cx="561372" cy="830997"/>
              </a:xfrm>
              <a:prstGeom prst="rect">
                <a:avLst/>
              </a:prstGeom>
              <a:noFill/>
            </p:spPr>
            <p:txBody>
              <a:bodyPr wrap="none" rtlCol="0">
                <a:spAutoFit/>
              </a:bodyPr>
              <a:lstStyle/>
              <a:p>
                <a:r>
                  <a:rPr lang="de-DE" sz="4800" b="1" dirty="0" smtClean="0"/>
                  <a:t>L</a:t>
                </a:r>
                <a:endParaRPr lang="de-DE" sz="4800" b="1" dirty="0"/>
              </a:p>
            </p:txBody>
          </p:sp>
        </p:grpSp>
        <p:sp>
          <p:nvSpPr>
            <p:cNvPr id="67" name="Abgerundetes Rechteck 66"/>
            <p:cNvSpPr/>
            <p:nvPr/>
          </p:nvSpPr>
          <p:spPr>
            <a:xfrm>
              <a:off x="2699792"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7 </a:t>
              </a:r>
              <a:endParaRPr lang="de-DE" sz="1000" b="1" dirty="0">
                <a:solidFill>
                  <a:schemeClr val="tx1"/>
                </a:solidFill>
                <a:latin typeface="Arial" pitchFamily="34" charset="0"/>
                <a:cs typeface="Arial" pitchFamily="34" charset="0"/>
              </a:endParaRPr>
            </a:p>
          </p:txBody>
        </p:sp>
      </p:grpSp>
      <p:grpSp>
        <p:nvGrpSpPr>
          <p:cNvPr id="69" name="Gruppieren 68"/>
          <p:cNvGrpSpPr/>
          <p:nvPr/>
        </p:nvGrpSpPr>
        <p:grpSpPr>
          <a:xfrm>
            <a:off x="5220072" y="2420888"/>
            <a:ext cx="3554081" cy="2346788"/>
            <a:chOff x="310472" y="1412776"/>
            <a:chExt cx="3554081" cy="2346788"/>
          </a:xfrm>
        </p:grpSpPr>
        <p:grpSp>
          <p:nvGrpSpPr>
            <p:cNvPr id="70" name="Gruppieren 98"/>
            <p:cNvGrpSpPr/>
            <p:nvPr/>
          </p:nvGrpSpPr>
          <p:grpSpPr>
            <a:xfrm>
              <a:off x="310472" y="1412776"/>
              <a:ext cx="3554081" cy="2346788"/>
              <a:chOff x="310472" y="1412776"/>
              <a:chExt cx="3554081" cy="2346788"/>
            </a:xfrm>
          </p:grpSpPr>
          <p:sp>
            <p:nvSpPr>
              <p:cNvPr id="72" name="Abgerundetes Rechteck 71"/>
              <p:cNvSpPr/>
              <p:nvPr/>
            </p:nvSpPr>
            <p:spPr>
              <a:xfrm>
                <a:off x="1384805" y="3028851"/>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3" name="Ellipse 72"/>
              <p:cNvSpPr/>
              <p:nvPr/>
            </p:nvSpPr>
            <p:spPr>
              <a:xfrm>
                <a:off x="310472" y="1682924"/>
                <a:ext cx="620776" cy="41840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89</a:t>
                </a:r>
                <a:endParaRPr lang="de-DE" b="1" dirty="0">
                  <a:latin typeface="Arial" pitchFamily="34" charset="0"/>
                  <a:cs typeface="Arial" pitchFamily="34" charset="0"/>
                </a:endParaRPr>
              </a:p>
            </p:txBody>
          </p:sp>
          <p:grpSp>
            <p:nvGrpSpPr>
              <p:cNvPr id="74" name="Gruppieren 401"/>
              <p:cNvGrpSpPr/>
              <p:nvPr/>
            </p:nvGrpSpPr>
            <p:grpSpPr>
              <a:xfrm>
                <a:off x="683568" y="1412776"/>
                <a:ext cx="3180985" cy="1656184"/>
                <a:chOff x="5148497" y="1412776"/>
                <a:chExt cx="2964528" cy="1554490"/>
              </a:xfrm>
            </p:grpSpPr>
            <p:grpSp>
              <p:nvGrpSpPr>
                <p:cNvPr id="88"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3" name="Ellipse 102"/>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2" name="Ellipse 111"/>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3" name="Ellipse 112"/>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9"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90" name="Ellipse 89"/>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Ellipse 90"/>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Ellipse 91"/>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5" name="Textfeld 74"/>
              <p:cNvSpPr txBox="1"/>
              <p:nvPr/>
            </p:nvSpPr>
            <p:spPr>
              <a:xfrm>
                <a:off x="1680260" y="3007889"/>
                <a:ext cx="1101584" cy="461665"/>
              </a:xfrm>
              <a:prstGeom prst="rect">
                <a:avLst/>
              </a:prstGeom>
              <a:noFill/>
            </p:spPr>
            <p:txBody>
              <a:bodyPr wrap="none" rtlCol="0">
                <a:spAutoFit/>
              </a:bodyPr>
              <a:lstStyle/>
              <a:p>
                <a:r>
                  <a:rPr lang="de-DE" sz="2000" dirty="0" smtClean="0"/>
                  <a:t>?  =  </a:t>
                </a:r>
                <a:r>
                  <a:rPr lang="de-DE" sz="2400" b="1" dirty="0" smtClean="0"/>
                  <a:t>26</a:t>
                </a:r>
                <a:endParaRPr lang="de-DE" sz="2400" b="1" dirty="0"/>
              </a:p>
            </p:txBody>
          </p:sp>
          <p:sp>
            <p:nvSpPr>
              <p:cNvPr id="76" name="Textfeld 75"/>
              <p:cNvSpPr txBox="1"/>
              <p:nvPr/>
            </p:nvSpPr>
            <p:spPr>
              <a:xfrm>
                <a:off x="2576880" y="1568986"/>
                <a:ext cx="554960" cy="707886"/>
              </a:xfrm>
              <a:prstGeom prst="rect">
                <a:avLst/>
              </a:prstGeom>
              <a:noFill/>
            </p:spPr>
            <p:txBody>
              <a:bodyPr wrap="none" rtlCol="0">
                <a:spAutoFit/>
              </a:bodyPr>
              <a:lstStyle/>
              <a:p>
                <a:r>
                  <a:rPr lang="de-DE" sz="4000" b="1" dirty="0" smtClean="0"/>
                  <a:t>A</a:t>
                </a:r>
                <a:endParaRPr lang="de-DE" sz="4000" b="1" dirty="0"/>
              </a:p>
            </p:txBody>
          </p:sp>
          <p:sp>
            <p:nvSpPr>
              <p:cNvPr id="77" name="Textfeld 76"/>
              <p:cNvSpPr txBox="1"/>
              <p:nvPr/>
            </p:nvSpPr>
            <p:spPr>
              <a:xfrm>
                <a:off x="1331640" y="1916832"/>
                <a:ext cx="554960" cy="707886"/>
              </a:xfrm>
              <a:prstGeom prst="rect">
                <a:avLst/>
              </a:prstGeom>
              <a:noFill/>
            </p:spPr>
            <p:txBody>
              <a:bodyPr wrap="none" rtlCol="0">
                <a:spAutoFit/>
              </a:bodyPr>
              <a:lstStyle/>
              <a:p>
                <a:r>
                  <a:rPr lang="de-DE" sz="4000" b="1" dirty="0" smtClean="0"/>
                  <a:t>K</a:t>
                </a:r>
                <a:endParaRPr lang="de-DE" sz="4000" b="1" dirty="0"/>
              </a:p>
            </p:txBody>
          </p:sp>
          <p:sp>
            <p:nvSpPr>
              <p:cNvPr id="78" name="Textfeld 77"/>
              <p:cNvSpPr txBox="1"/>
              <p:nvPr/>
            </p:nvSpPr>
            <p:spPr>
              <a:xfrm>
                <a:off x="1763688" y="2289066"/>
                <a:ext cx="497252" cy="707886"/>
              </a:xfrm>
              <a:prstGeom prst="rect">
                <a:avLst/>
              </a:prstGeom>
              <a:noFill/>
            </p:spPr>
            <p:txBody>
              <a:bodyPr wrap="none" rtlCol="0">
                <a:spAutoFit/>
              </a:bodyPr>
              <a:lstStyle/>
              <a:p>
                <a:r>
                  <a:rPr lang="de-DE" sz="4000" b="1" dirty="0" smtClean="0">
                    <a:solidFill>
                      <a:srgbClr val="0070C0"/>
                    </a:solidFill>
                  </a:rPr>
                  <a:t>?</a:t>
                </a:r>
                <a:endParaRPr lang="de-DE" sz="4000" dirty="0">
                  <a:solidFill>
                    <a:srgbClr val="0070C0"/>
                  </a:solidFill>
                </a:endParaRPr>
              </a:p>
            </p:txBody>
          </p:sp>
          <p:sp>
            <p:nvSpPr>
              <p:cNvPr id="79" name="Textfeld 78"/>
              <p:cNvSpPr txBox="1"/>
              <p:nvPr/>
            </p:nvSpPr>
            <p:spPr>
              <a:xfrm>
                <a:off x="2483768" y="2217058"/>
                <a:ext cx="497252" cy="707886"/>
              </a:xfrm>
              <a:prstGeom prst="rect">
                <a:avLst/>
              </a:prstGeom>
              <a:noFill/>
            </p:spPr>
            <p:txBody>
              <a:bodyPr wrap="none" rtlCol="0">
                <a:spAutoFit/>
              </a:bodyPr>
              <a:lstStyle/>
              <a:p>
                <a:r>
                  <a:rPr lang="de-DE" sz="4000" b="1" dirty="0" smtClean="0"/>
                  <a:t>T</a:t>
                </a:r>
                <a:endParaRPr lang="de-DE" sz="4000" b="1" dirty="0"/>
              </a:p>
            </p:txBody>
          </p:sp>
          <p:grpSp>
            <p:nvGrpSpPr>
              <p:cNvPr id="80" name="Gruppieren 207"/>
              <p:cNvGrpSpPr/>
              <p:nvPr/>
            </p:nvGrpSpPr>
            <p:grpSpPr>
              <a:xfrm>
                <a:off x="1185038" y="3395756"/>
                <a:ext cx="2140238" cy="363808"/>
                <a:chOff x="1018898" y="3395756"/>
                <a:chExt cx="2140238" cy="363808"/>
              </a:xfrm>
            </p:grpSpPr>
            <p:grpSp>
              <p:nvGrpSpPr>
                <p:cNvPr id="82" name="Gruppieren 407"/>
                <p:cNvGrpSpPr/>
                <p:nvPr/>
              </p:nvGrpSpPr>
              <p:grpSpPr>
                <a:xfrm>
                  <a:off x="1430944" y="3395756"/>
                  <a:ext cx="1728192" cy="360040"/>
                  <a:chOff x="971600" y="2535428"/>
                  <a:chExt cx="1728192" cy="360040"/>
                </a:xfrm>
                <a:solidFill>
                  <a:srgbClr val="FFFFCC"/>
                </a:solidFill>
              </p:grpSpPr>
              <p:sp>
                <p:nvSpPr>
                  <p:cNvPr id="84" name="Abgerundetes Rechteck 83"/>
                  <p:cNvSpPr/>
                  <p:nvPr/>
                </p:nvSpPr>
                <p:spPr>
                  <a:xfrm>
                    <a:off x="971600" y="2535428"/>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Abgerundetes Rechteck 84"/>
                  <p:cNvSpPr/>
                  <p:nvPr/>
                </p:nvSpPr>
                <p:spPr>
                  <a:xfrm>
                    <a:off x="1403648" y="2535428"/>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Abgerundetes Rechteck 85"/>
                  <p:cNvSpPr/>
                  <p:nvPr/>
                </p:nvSpPr>
                <p:spPr>
                  <a:xfrm>
                    <a:off x="1835696" y="2535428"/>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Abgerundetes Rechteck 86"/>
                  <p:cNvSpPr/>
                  <p:nvPr/>
                </p:nvSpPr>
                <p:spPr>
                  <a:xfrm>
                    <a:off x="2267744" y="2535428"/>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83" name="Abgerundetes Rechteck 82"/>
                <p:cNvSpPr/>
                <p:nvPr/>
              </p:nvSpPr>
              <p:spPr>
                <a:xfrm>
                  <a:off x="1018898" y="3399524"/>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81" name="Textfeld 80"/>
              <p:cNvSpPr txBox="1"/>
              <p:nvPr/>
            </p:nvSpPr>
            <p:spPr>
              <a:xfrm>
                <a:off x="1835696" y="1628800"/>
                <a:ext cx="526106" cy="707886"/>
              </a:xfrm>
              <a:prstGeom prst="rect">
                <a:avLst/>
              </a:prstGeom>
              <a:noFill/>
            </p:spPr>
            <p:txBody>
              <a:bodyPr wrap="none" rtlCol="0">
                <a:spAutoFit/>
              </a:bodyPr>
              <a:lstStyle/>
              <a:p>
                <a:r>
                  <a:rPr lang="de-DE" sz="4000" b="1" dirty="0" smtClean="0"/>
                  <a:t>E</a:t>
                </a:r>
                <a:endParaRPr lang="de-DE" sz="4000" b="1" dirty="0"/>
              </a:p>
            </p:txBody>
          </p:sp>
        </p:grpSp>
        <p:sp>
          <p:nvSpPr>
            <p:cNvPr id="71" name="Abgerundetes Rechteck 70"/>
            <p:cNvSpPr/>
            <p:nvPr/>
          </p:nvSpPr>
          <p:spPr>
            <a:xfrm>
              <a:off x="395536" y="206084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2 </a:t>
              </a:r>
              <a:endParaRPr lang="de-DE" sz="1000" b="1" dirty="0">
                <a:solidFill>
                  <a:schemeClr val="tx1"/>
                </a:solidFill>
                <a:latin typeface="Arial" pitchFamily="34" charset="0"/>
                <a:cs typeface="Arial" pitchFamily="34" charset="0"/>
              </a:endParaRPr>
            </a:p>
          </p:txBody>
        </p:sp>
      </p:grpSp>
      <p:grpSp>
        <p:nvGrpSpPr>
          <p:cNvPr id="114" name="Gruppieren 113"/>
          <p:cNvGrpSpPr/>
          <p:nvPr/>
        </p:nvGrpSpPr>
        <p:grpSpPr>
          <a:xfrm>
            <a:off x="1043608" y="4221088"/>
            <a:ext cx="3563879" cy="2376264"/>
            <a:chOff x="2780010" y="2708920"/>
            <a:chExt cx="3563879" cy="2376264"/>
          </a:xfrm>
        </p:grpSpPr>
        <p:grpSp>
          <p:nvGrpSpPr>
            <p:cNvPr id="115" name="Gruppieren 73"/>
            <p:cNvGrpSpPr/>
            <p:nvPr/>
          </p:nvGrpSpPr>
          <p:grpSpPr>
            <a:xfrm>
              <a:off x="2780010" y="2708920"/>
              <a:ext cx="3563879" cy="2376264"/>
              <a:chOff x="2780010" y="2708920"/>
              <a:chExt cx="3563879" cy="2376264"/>
            </a:xfrm>
          </p:grpSpPr>
          <p:grpSp>
            <p:nvGrpSpPr>
              <p:cNvPr id="117" name="Gruppieren 22"/>
              <p:cNvGrpSpPr/>
              <p:nvPr/>
            </p:nvGrpSpPr>
            <p:grpSpPr>
              <a:xfrm>
                <a:off x="2780010" y="2708920"/>
                <a:ext cx="3563879" cy="2070403"/>
                <a:chOff x="4549146" y="4077072"/>
                <a:chExt cx="3563879" cy="2070403"/>
              </a:xfrm>
            </p:grpSpPr>
            <p:sp>
              <p:nvSpPr>
                <p:cNvPr id="127" name="Abgerundetes Rechteck 126"/>
                <p:cNvSpPr/>
                <p:nvPr/>
              </p:nvSpPr>
              <p:spPr>
                <a:xfrm>
                  <a:off x="5477040" y="5661248"/>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8" name="Ellipse 127"/>
                <p:cNvSpPr/>
                <p:nvPr/>
              </p:nvSpPr>
              <p:spPr>
                <a:xfrm>
                  <a:off x="4549146" y="4365104"/>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90</a:t>
                  </a:r>
                  <a:endParaRPr lang="de-DE" b="1" dirty="0">
                    <a:latin typeface="Arial" pitchFamily="34" charset="0"/>
                    <a:cs typeface="Arial" pitchFamily="34" charset="0"/>
                  </a:endParaRPr>
                </a:p>
              </p:txBody>
            </p:sp>
            <p:grpSp>
              <p:nvGrpSpPr>
                <p:cNvPr id="129" name="Gruppieren 397"/>
                <p:cNvGrpSpPr/>
                <p:nvPr/>
              </p:nvGrpSpPr>
              <p:grpSpPr>
                <a:xfrm>
                  <a:off x="4932040" y="4077072"/>
                  <a:ext cx="3180985" cy="1656184"/>
                  <a:chOff x="5148497" y="1412776"/>
                  <a:chExt cx="2964528" cy="1554490"/>
                </a:xfrm>
              </p:grpSpPr>
              <p:grpSp>
                <p:nvGrpSpPr>
                  <p:cNvPr id="136"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49" name="Ellipse 148"/>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 name="Ellipse 151"/>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3" name="Ellipse 152"/>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4" name="Ellipse 153"/>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5" name="Ellipse 154"/>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6" name="Ellipse 155"/>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7" name="Ellipse 156"/>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8" name="Ellipse 157"/>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9" name="Ellipse 158"/>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37"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38" name="Ellipse 137"/>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1" name="Ellipse 140"/>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30" name="Textfeld 129"/>
                <p:cNvSpPr txBox="1"/>
                <p:nvPr/>
              </p:nvSpPr>
              <p:spPr>
                <a:xfrm>
                  <a:off x="5765072" y="5685810"/>
                  <a:ext cx="1221809" cy="461665"/>
                </a:xfrm>
                <a:prstGeom prst="rect">
                  <a:avLst/>
                </a:prstGeom>
                <a:noFill/>
              </p:spPr>
              <p:txBody>
                <a:bodyPr wrap="none" rtlCol="0">
                  <a:spAutoFit/>
                </a:bodyPr>
                <a:lstStyle/>
                <a:p>
                  <a:r>
                    <a:rPr lang="de-DE" sz="2000" dirty="0" smtClean="0"/>
                    <a:t>?+?  =  </a:t>
                  </a:r>
                  <a:r>
                    <a:rPr lang="de-DE" sz="2400" b="1" dirty="0" smtClean="0"/>
                    <a:t>6</a:t>
                  </a:r>
                  <a:endParaRPr lang="de-DE" sz="2400" b="1" dirty="0"/>
                </a:p>
              </p:txBody>
            </p:sp>
            <p:sp>
              <p:nvSpPr>
                <p:cNvPr id="131" name="Textfeld 130"/>
                <p:cNvSpPr txBox="1"/>
                <p:nvPr/>
              </p:nvSpPr>
              <p:spPr>
                <a:xfrm>
                  <a:off x="5717572" y="4881793"/>
                  <a:ext cx="591829" cy="769441"/>
                </a:xfrm>
                <a:prstGeom prst="rect">
                  <a:avLst/>
                </a:prstGeom>
                <a:noFill/>
              </p:spPr>
              <p:txBody>
                <a:bodyPr wrap="none" rtlCol="0">
                  <a:spAutoFit/>
                </a:bodyPr>
                <a:lstStyle/>
                <a:p>
                  <a:r>
                    <a:rPr lang="de-DE" sz="4400" b="1" dirty="0" smtClean="0"/>
                    <a:t>H</a:t>
                  </a:r>
                  <a:endParaRPr lang="de-DE" sz="4400" b="1" dirty="0"/>
                </a:p>
              </p:txBody>
            </p:sp>
            <p:sp>
              <p:nvSpPr>
                <p:cNvPr id="132" name="Textfeld 131"/>
                <p:cNvSpPr txBox="1"/>
                <p:nvPr/>
              </p:nvSpPr>
              <p:spPr>
                <a:xfrm>
                  <a:off x="6036668" y="4161713"/>
                  <a:ext cx="561372" cy="769441"/>
                </a:xfrm>
                <a:prstGeom prst="rect">
                  <a:avLst/>
                </a:prstGeom>
                <a:noFill/>
              </p:spPr>
              <p:txBody>
                <a:bodyPr wrap="none" rtlCol="0">
                  <a:spAutoFit/>
                </a:bodyPr>
                <a:lstStyle/>
                <a:p>
                  <a:r>
                    <a:rPr lang="de-DE" sz="4400" b="1" dirty="0" smtClean="0"/>
                    <a:t>S</a:t>
                  </a:r>
                  <a:endParaRPr lang="de-DE" sz="4400" b="1" dirty="0"/>
                </a:p>
              </p:txBody>
            </p:sp>
            <p:sp>
              <p:nvSpPr>
                <p:cNvPr id="133" name="Textfeld 132"/>
                <p:cNvSpPr txBox="1"/>
                <p:nvPr/>
              </p:nvSpPr>
              <p:spPr>
                <a:xfrm>
                  <a:off x="6814386" y="4821660"/>
                  <a:ext cx="529312" cy="769441"/>
                </a:xfrm>
                <a:prstGeom prst="rect">
                  <a:avLst/>
                </a:prstGeom>
                <a:noFill/>
              </p:spPr>
              <p:txBody>
                <a:bodyPr wrap="none" rtlCol="0">
                  <a:spAutoFit/>
                </a:bodyPr>
                <a:lstStyle/>
                <a:p>
                  <a:r>
                    <a:rPr lang="de-DE" sz="4400" b="1" dirty="0" smtClean="0"/>
                    <a:t>T</a:t>
                  </a:r>
                  <a:endParaRPr lang="de-DE" sz="4400" b="1" dirty="0"/>
                </a:p>
              </p:txBody>
            </p:sp>
            <p:sp>
              <p:nvSpPr>
                <p:cNvPr id="134" name="Textfeld 133"/>
                <p:cNvSpPr txBox="1"/>
                <p:nvPr/>
              </p:nvSpPr>
              <p:spPr>
                <a:xfrm>
                  <a:off x="6737559" y="4149080"/>
                  <a:ext cx="561372" cy="830997"/>
                </a:xfrm>
                <a:prstGeom prst="rect">
                  <a:avLst/>
                </a:prstGeom>
                <a:noFill/>
              </p:spPr>
              <p:txBody>
                <a:bodyPr wrap="none" rtlCol="0">
                  <a:spAutoFit/>
                </a:bodyPr>
                <a:lstStyle/>
                <a:p>
                  <a:r>
                    <a:rPr lang="de-DE" sz="4800" b="1" dirty="0" smtClean="0">
                      <a:solidFill>
                        <a:srgbClr val="FFC000"/>
                      </a:solidFill>
                      <a:effectLst>
                        <a:outerShdw blurRad="38100" dist="38100" dir="2700000" algn="tl">
                          <a:srgbClr val="000000">
                            <a:alpha val="43137"/>
                          </a:srgbClr>
                        </a:outerShdw>
                      </a:effectLst>
                    </a:rPr>
                    <a:t>?</a:t>
                  </a:r>
                  <a:endParaRPr lang="de-DE" sz="4800" dirty="0">
                    <a:solidFill>
                      <a:srgbClr val="FFC000"/>
                    </a:solidFill>
                    <a:effectLst>
                      <a:outerShdw blurRad="38100" dist="38100" dir="2700000" algn="tl">
                        <a:srgbClr val="000000">
                          <a:alpha val="43137"/>
                        </a:srgbClr>
                      </a:outerShdw>
                    </a:effectLst>
                  </a:endParaRPr>
                </a:p>
              </p:txBody>
            </p:sp>
            <p:sp>
              <p:nvSpPr>
                <p:cNvPr id="135" name="Textfeld 134"/>
                <p:cNvSpPr txBox="1"/>
                <p:nvPr/>
              </p:nvSpPr>
              <p:spPr>
                <a:xfrm>
                  <a:off x="5261016" y="4437112"/>
                  <a:ext cx="591829" cy="769441"/>
                </a:xfrm>
                <a:prstGeom prst="rect">
                  <a:avLst/>
                </a:prstGeom>
                <a:noFill/>
              </p:spPr>
              <p:txBody>
                <a:bodyPr wrap="none" rtlCol="0">
                  <a:spAutoFit/>
                </a:bodyPr>
                <a:lstStyle/>
                <a:p>
                  <a:r>
                    <a:rPr lang="de-DE" sz="4400" b="1" dirty="0" smtClean="0"/>
                    <a:t>R</a:t>
                  </a:r>
                  <a:endParaRPr lang="de-DE" sz="4400" b="1" dirty="0"/>
                </a:p>
              </p:txBody>
            </p:sp>
          </p:grpSp>
          <p:sp>
            <p:nvSpPr>
              <p:cNvPr id="118" name="Abgerundetes Rechteck 117"/>
              <p:cNvSpPr/>
              <p:nvPr/>
            </p:nvSpPr>
            <p:spPr>
              <a:xfrm>
                <a:off x="3168223"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9" name="Abgerundetes Rechteck 118"/>
              <p:cNvSpPr/>
              <p:nvPr/>
            </p:nvSpPr>
            <p:spPr>
              <a:xfrm>
                <a:off x="3600271"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0" name="Abgerundetes Rechteck 119"/>
              <p:cNvSpPr/>
              <p:nvPr/>
            </p:nvSpPr>
            <p:spPr>
              <a:xfrm>
                <a:off x="4032319"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1" name="Abgerundetes Rechteck 120"/>
              <p:cNvSpPr/>
              <p:nvPr/>
            </p:nvSpPr>
            <p:spPr>
              <a:xfrm>
                <a:off x="4464367"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2" name="Abgerundetes Rechteck 121"/>
              <p:cNvSpPr/>
              <p:nvPr/>
            </p:nvSpPr>
            <p:spPr>
              <a:xfrm>
                <a:off x="4896415"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3" name="Abgerundetes Rechteck 122"/>
              <p:cNvSpPr/>
              <p:nvPr/>
            </p:nvSpPr>
            <p:spPr>
              <a:xfrm>
                <a:off x="5328463"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4" name="Abgerundetes Rechteck 123"/>
              <p:cNvSpPr/>
              <p:nvPr/>
            </p:nvSpPr>
            <p:spPr>
              <a:xfrm>
                <a:off x="5765830"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 name="Textfeld 124"/>
              <p:cNvSpPr txBox="1"/>
              <p:nvPr/>
            </p:nvSpPr>
            <p:spPr>
              <a:xfrm>
                <a:off x="5532612" y="3081593"/>
                <a:ext cx="654346" cy="769441"/>
              </a:xfrm>
              <a:prstGeom prst="rect">
                <a:avLst/>
              </a:prstGeom>
              <a:noFill/>
            </p:spPr>
            <p:txBody>
              <a:bodyPr wrap="none" rtlCol="0">
                <a:spAutoFit/>
              </a:bodyPr>
              <a:lstStyle/>
              <a:p>
                <a:r>
                  <a:rPr lang="de-DE" sz="4400" b="1" dirty="0" smtClean="0"/>
                  <a:t>M</a:t>
                </a:r>
                <a:endParaRPr lang="de-DE" sz="4400" b="1" dirty="0"/>
              </a:p>
            </p:txBody>
          </p:sp>
          <p:sp>
            <p:nvSpPr>
              <p:cNvPr id="126" name="Textfeld 125"/>
              <p:cNvSpPr txBox="1"/>
              <p:nvPr/>
            </p:nvSpPr>
            <p:spPr>
              <a:xfrm>
                <a:off x="4572000" y="3429000"/>
                <a:ext cx="561372" cy="830997"/>
              </a:xfrm>
              <a:prstGeom prst="rect">
                <a:avLst/>
              </a:prstGeom>
              <a:noFill/>
            </p:spPr>
            <p:txBody>
              <a:bodyPr wrap="none" rtlCol="0">
                <a:spAutoFit/>
              </a:bodyPr>
              <a:lstStyle/>
              <a:p>
                <a:r>
                  <a:rPr lang="de-DE" sz="4800" b="1" dirty="0" smtClean="0">
                    <a:solidFill>
                      <a:srgbClr val="00FF00"/>
                    </a:solidFill>
                    <a:effectLst>
                      <a:outerShdw blurRad="38100" dist="38100" dir="2700000" algn="tl">
                        <a:srgbClr val="000000">
                          <a:alpha val="43137"/>
                        </a:srgbClr>
                      </a:outerShdw>
                    </a:effectLst>
                  </a:rPr>
                  <a:t>?</a:t>
                </a:r>
                <a:endParaRPr lang="de-DE" sz="4800" dirty="0">
                  <a:solidFill>
                    <a:srgbClr val="00FF00"/>
                  </a:solidFill>
                  <a:effectLst>
                    <a:outerShdw blurRad="38100" dist="38100" dir="2700000" algn="tl">
                      <a:srgbClr val="000000">
                        <a:alpha val="43137"/>
                      </a:srgbClr>
                    </a:outerShdw>
                  </a:effectLst>
                </a:endParaRPr>
              </a:p>
            </p:txBody>
          </p:sp>
        </p:grpSp>
        <p:sp>
          <p:nvSpPr>
            <p:cNvPr id="116" name="Abgerundetes Rechteck 115"/>
            <p:cNvSpPr/>
            <p:nvPr/>
          </p:nvSpPr>
          <p:spPr>
            <a:xfrm>
              <a:off x="2843808" y="3335726"/>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 </a:t>
              </a:r>
              <a:endParaRPr lang="de-DE" sz="1000" b="1" dirty="0">
                <a:solidFill>
                  <a:schemeClr val="tx1"/>
                </a:solidFill>
                <a:latin typeface="Arial" pitchFamily="34" charset="0"/>
                <a:cs typeface="Arial" pitchFamily="34" charset="0"/>
              </a:endParaRPr>
            </a:p>
          </p:txBody>
        </p:sp>
      </p:grpSp>
      <p:sp>
        <p:nvSpPr>
          <p:cNvPr id="160" name="Textfeld 159"/>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088-090</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sp>
        <p:nvSpPr>
          <p:cNvPr id="500" name="Textfeld 499"/>
          <p:cNvSpPr txBox="1"/>
          <p:nvPr/>
        </p:nvSpPr>
        <p:spPr>
          <a:xfrm>
            <a:off x="971600" y="1135777"/>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35777"/>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97" name="Tabelle 96"/>
          <p:cNvGraphicFramePr>
            <a:graphicFrameLocks noGrp="1"/>
          </p:cNvGraphicFramePr>
          <p:nvPr/>
        </p:nvGraphicFramePr>
        <p:xfrm>
          <a:off x="498608" y="629783"/>
          <a:ext cx="8136930" cy="243840"/>
        </p:xfrm>
        <a:graphic>
          <a:graphicData uri="http://schemas.openxmlformats.org/drawingml/2006/table">
            <a:tbl>
              <a:tblPr/>
              <a:tblGrid>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tblGrid>
              <a:tr h="188151">
                <a:tc>
                  <a:txBody>
                    <a:bodyPr/>
                    <a:lstStyle/>
                    <a:p>
                      <a:pPr algn="ctr" fontAlgn="b"/>
                      <a:r>
                        <a:rPr lang="de-DE" sz="1600" b="0" i="0" u="none" strike="noStrike" dirty="0">
                          <a:solidFill>
                            <a:srgbClr val="002060"/>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graphicFrame>
        <p:nvGraphicFramePr>
          <p:cNvPr id="98" name="Tabelle 97"/>
          <p:cNvGraphicFramePr>
            <a:graphicFrameLocks noGrp="1"/>
          </p:cNvGraphicFramePr>
          <p:nvPr/>
        </p:nvGraphicFramePr>
        <p:xfrm>
          <a:off x="498618" y="861457"/>
          <a:ext cx="8136900" cy="274320"/>
        </p:xfrm>
        <a:graphic>
          <a:graphicData uri="http://schemas.openxmlformats.org/drawingml/2006/table">
            <a:tbl>
              <a:tblPr/>
              <a:tblGrid>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tblGrid>
              <a:tr h="216024">
                <a:tc>
                  <a:txBody>
                    <a:bodyPr/>
                    <a:lstStyle/>
                    <a:p>
                      <a:pPr algn="ctr" fontAlgn="b"/>
                      <a:r>
                        <a:rPr lang="de-DE" sz="1800" b="0"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bl>
          </a:graphicData>
        </a:graphic>
      </p:graphicFrame>
      <p:grpSp>
        <p:nvGrpSpPr>
          <p:cNvPr id="64" name="Gruppieren 63"/>
          <p:cNvGrpSpPr/>
          <p:nvPr/>
        </p:nvGrpSpPr>
        <p:grpSpPr>
          <a:xfrm>
            <a:off x="323528" y="1628800"/>
            <a:ext cx="3572089" cy="2304256"/>
            <a:chOff x="2771800" y="2708920"/>
            <a:chExt cx="3572089" cy="2304256"/>
          </a:xfrm>
        </p:grpSpPr>
        <p:grpSp>
          <p:nvGrpSpPr>
            <p:cNvPr id="4" name="Gruppieren 22"/>
            <p:cNvGrpSpPr/>
            <p:nvPr/>
          </p:nvGrpSpPr>
          <p:grpSpPr>
            <a:xfrm>
              <a:off x="2771800" y="2708920"/>
              <a:ext cx="3572089" cy="2304256"/>
              <a:chOff x="4540936" y="4077072"/>
              <a:chExt cx="3572089" cy="2304256"/>
            </a:xfrm>
          </p:grpSpPr>
          <p:sp>
            <p:nvSpPr>
              <p:cNvPr id="24" name="Abgerundetes Rechteck 23"/>
              <p:cNvSpPr/>
              <p:nvPr/>
            </p:nvSpPr>
            <p:spPr>
              <a:xfrm>
                <a:off x="5560165" y="5661248"/>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p:cNvSpPr/>
              <p:nvPr/>
            </p:nvSpPr>
            <p:spPr>
              <a:xfrm>
                <a:off x="4540936" y="4365104"/>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91</a:t>
                </a:r>
                <a:endParaRPr lang="de-DE" b="1" dirty="0">
                  <a:latin typeface="Arial" pitchFamily="34" charset="0"/>
                  <a:cs typeface="Arial" pitchFamily="34" charset="0"/>
                </a:endParaRPr>
              </a:p>
            </p:txBody>
          </p:sp>
          <p:grpSp>
            <p:nvGrpSpPr>
              <p:cNvPr id="5" name="Gruppieren 397"/>
              <p:cNvGrpSpPr/>
              <p:nvPr/>
            </p:nvGrpSpPr>
            <p:grpSpPr>
              <a:xfrm>
                <a:off x="4932040" y="4077072"/>
                <a:ext cx="3180985" cy="1656184"/>
                <a:chOff x="5148497" y="1412776"/>
                <a:chExt cx="2964528" cy="1554490"/>
              </a:xfrm>
            </p:grpSpPr>
            <p:grpSp>
              <p:nvGrpSpPr>
                <p:cNvPr id="6"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53" name="Ellipse 52"/>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Ellipse 53"/>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Ellipse 55"/>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Ellipse 56"/>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Ellipse 57"/>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Ellipse 58"/>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Ellipse 59"/>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Ellipse 60"/>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Ellipse 61"/>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Ellipse 62"/>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2" name="Ellipse 41"/>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Ellipse 42"/>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Ellipse 43"/>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Ellipse 46"/>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Ellipse 47"/>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Ellipse 48"/>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Ellipse 49"/>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27" name="Textfeld 26"/>
              <p:cNvSpPr txBox="1"/>
              <p:nvPr/>
            </p:nvSpPr>
            <p:spPr>
              <a:xfrm>
                <a:off x="6031640" y="5638310"/>
                <a:ext cx="930063" cy="461665"/>
              </a:xfrm>
              <a:prstGeom prst="rect">
                <a:avLst/>
              </a:prstGeom>
              <a:noFill/>
            </p:spPr>
            <p:txBody>
              <a:bodyPr wrap="none" rtlCol="0">
                <a:spAutoFit/>
              </a:bodyPr>
              <a:lstStyle/>
              <a:p>
                <a:r>
                  <a:rPr lang="de-DE" sz="2000" dirty="0" smtClean="0"/>
                  <a:t>?  =  </a:t>
                </a:r>
                <a:r>
                  <a:rPr lang="de-DE" sz="2400" b="1" dirty="0" smtClean="0"/>
                  <a:t>8</a:t>
                </a:r>
                <a:endParaRPr lang="de-DE" sz="2400" b="1" dirty="0"/>
              </a:p>
            </p:txBody>
          </p:sp>
          <p:sp>
            <p:nvSpPr>
              <p:cNvPr id="29" name="Textfeld 28"/>
              <p:cNvSpPr txBox="1"/>
              <p:nvPr/>
            </p:nvSpPr>
            <p:spPr>
              <a:xfrm>
                <a:off x="6084168" y="4221088"/>
                <a:ext cx="595035" cy="830997"/>
              </a:xfrm>
              <a:prstGeom prst="rect">
                <a:avLst/>
              </a:prstGeom>
              <a:noFill/>
            </p:spPr>
            <p:txBody>
              <a:bodyPr wrap="none" rtlCol="0">
                <a:spAutoFit/>
              </a:bodyPr>
              <a:lstStyle/>
              <a:p>
                <a:r>
                  <a:rPr lang="de-DE" sz="4800" b="1" dirty="0" smtClean="0"/>
                  <a:t>S</a:t>
                </a:r>
                <a:endParaRPr lang="de-DE" sz="4800" b="1" dirty="0"/>
              </a:p>
            </p:txBody>
          </p:sp>
          <p:sp>
            <p:nvSpPr>
              <p:cNvPr id="30" name="Textfeld 29"/>
              <p:cNvSpPr txBox="1"/>
              <p:nvPr/>
            </p:nvSpPr>
            <p:spPr>
              <a:xfrm>
                <a:off x="6413144" y="4797152"/>
                <a:ext cx="628698" cy="830997"/>
              </a:xfrm>
              <a:prstGeom prst="rect">
                <a:avLst/>
              </a:prstGeom>
              <a:noFill/>
            </p:spPr>
            <p:txBody>
              <a:bodyPr wrap="none" rtlCol="0">
                <a:spAutoFit/>
              </a:bodyPr>
              <a:lstStyle/>
              <a:p>
                <a:r>
                  <a:rPr lang="de-DE" sz="4800" b="1" dirty="0" smtClean="0"/>
                  <a:t>A</a:t>
                </a:r>
                <a:endParaRPr lang="de-DE" sz="4800" b="1" dirty="0"/>
              </a:p>
            </p:txBody>
          </p:sp>
          <p:grpSp>
            <p:nvGrpSpPr>
              <p:cNvPr id="8" name="Gruppieren 209"/>
              <p:cNvGrpSpPr/>
              <p:nvPr/>
            </p:nvGrpSpPr>
            <p:grpSpPr>
              <a:xfrm>
                <a:off x="5580112" y="6021288"/>
                <a:ext cx="1728192" cy="360040"/>
                <a:chOff x="1835696" y="4149080"/>
                <a:chExt cx="1728192" cy="360040"/>
              </a:xfrm>
            </p:grpSpPr>
            <p:sp>
              <p:nvSpPr>
                <p:cNvPr id="35" name="Abgerundetes Rechteck 34"/>
                <p:cNvSpPr/>
                <p:nvPr/>
              </p:nvSpPr>
              <p:spPr>
                <a:xfrm>
                  <a:off x="1835696"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Abgerundetes Rechteck 35"/>
                <p:cNvSpPr/>
                <p:nvPr/>
              </p:nvSpPr>
              <p:spPr>
                <a:xfrm>
                  <a:off x="2267744"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Abgerundetes Rechteck 36"/>
                <p:cNvSpPr/>
                <p:nvPr/>
              </p:nvSpPr>
              <p:spPr>
                <a:xfrm>
                  <a:off x="2699792"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Abgerundetes Rechteck 37"/>
                <p:cNvSpPr/>
                <p:nvPr/>
              </p:nvSpPr>
              <p:spPr>
                <a:xfrm>
                  <a:off x="3131840"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2" name="Textfeld 31"/>
              <p:cNvSpPr txBox="1"/>
              <p:nvPr/>
            </p:nvSpPr>
            <p:spPr>
              <a:xfrm>
                <a:off x="6917200" y="4293096"/>
                <a:ext cx="561372" cy="830997"/>
              </a:xfrm>
              <a:prstGeom prst="rect">
                <a:avLst/>
              </a:prstGeom>
              <a:noFill/>
            </p:spPr>
            <p:txBody>
              <a:bodyPr wrap="none" rtlCol="0">
                <a:spAutoFit/>
              </a:bodyPr>
              <a:lstStyle/>
              <a:p>
                <a:r>
                  <a:rPr lang="de-DE" sz="4800" b="1" dirty="0" smtClean="0">
                    <a:solidFill>
                      <a:srgbClr val="CC00FF"/>
                    </a:solidFill>
                    <a:effectLst>
                      <a:outerShdw blurRad="38100" dist="38100" dir="2700000" algn="tl">
                        <a:srgbClr val="000000">
                          <a:alpha val="43137"/>
                        </a:srgbClr>
                      </a:outerShdw>
                    </a:effectLst>
                  </a:rPr>
                  <a:t>?</a:t>
                </a:r>
                <a:endParaRPr lang="de-DE" sz="4800" dirty="0">
                  <a:solidFill>
                    <a:srgbClr val="CC00FF"/>
                  </a:solidFill>
                  <a:effectLst>
                    <a:outerShdw blurRad="38100" dist="38100" dir="2700000" algn="tl">
                      <a:srgbClr val="000000">
                        <a:alpha val="43137"/>
                      </a:srgbClr>
                    </a:outerShdw>
                  </a:effectLst>
                </a:endParaRPr>
              </a:p>
            </p:txBody>
          </p:sp>
          <p:sp>
            <p:nvSpPr>
              <p:cNvPr id="33" name="Textfeld 32"/>
              <p:cNvSpPr txBox="1"/>
              <p:nvPr/>
            </p:nvSpPr>
            <p:spPr>
              <a:xfrm>
                <a:off x="5370892" y="4581128"/>
                <a:ext cx="595035" cy="830997"/>
              </a:xfrm>
              <a:prstGeom prst="rect">
                <a:avLst/>
              </a:prstGeom>
              <a:noFill/>
            </p:spPr>
            <p:txBody>
              <a:bodyPr wrap="none" rtlCol="0">
                <a:spAutoFit/>
              </a:bodyPr>
              <a:lstStyle/>
              <a:p>
                <a:r>
                  <a:rPr lang="de-DE" sz="4800" b="1" dirty="0" smtClean="0"/>
                  <a:t>E</a:t>
                </a:r>
                <a:endParaRPr lang="de-DE" sz="4800" b="1" dirty="0"/>
              </a:p>
            </p:txBody>
          </p:sp>
        </p:grpSp>
        <p:sp>
          <p:nvSpPr>
            <p:cNvPr id="65" name="Abgerundetes Rechteck 64"/>
            <p:cNvSpPr/>
            <p:nvPr/>
          </p:nvSpPr>
          <p:spPr>
            <a:xfrm>
              <a:off x="2843808" y="3338149"/>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2 </a:t>
              </a:r>
              <a:endParaRPr lang="de-DE" sz="1000" b="1" dirty="0">
                <a:solidFill>
                  <a:schemeClr val="tx1"/>
                </a:solidFill>
                <a:latin typeface="Arial" pitchFamily="34" charset="0"/>
                <a:cs typeface="Arial" pitchFamily="34" charset="0"/>
              </a:endParaRPr>
            </a:p>
          </p:txBody>
        </p:sp>
      </p:grpSp>
      <p:grpSp>
        <p:nvGrpSpPr>
          <p:cNvPr id="66" name="Gruppieren 65"/>
          <p:cNvGrpSpPr/>
          <p:nvPr/>
        </p:nvGrpSpPr>
        <p:grpSpPr>
          <a:xfrm>
            <a:off x="5292080" y="2780928"/>
            <a:ext cx="3534403" cy="2376264"/>
            <a:chOff x="2809486" y="2708920"/>
            <a:chExt cx="3534403" cy="2376264"/>
          </a:xfrm>
        </p:grpSpPr>
        <p:grpSp>
          <p:nvGrpSpPr>
            <p:cNvPr id="67" name="Gruppieren 68"/>
            <p:cNvGrpSpPr/>
            <p:nvPr/>
          </p:nvGrpSpPr>
          <p:grpSpPr>
            <a:xfrm>
              <a:off x="2809486" y="2708920"/>
              <a:ext cx="3534403" cy="2376264"/>
              <a:chOff x="2809486" y="2708920"/>
              <a:chExt cx="3534403" cy="2376264"/>
            </a:xfrm>
          </p:grpSpPr>
          <p:grpSp>
            <p:nvGrpSpPr>
              <p:cNvPr id="69" name="Gruppieren 65"/>
              <p:cNvGrpSpPr/>
              <p:nvPr/>
            </p:nvGrpSpPr>
            <p:grpSpPr>
              <a:xfrm>
                <a:off x="2809486" y="2708920"/>
                <a:ext cx="3534403" cy="2376264"/>
                <a:chOff x="2809486" y="2708920"/>
                <a:chExt cx="3534403" cy="2376264"/>
              </a:xfrm>
            </p:grpSpPr>
            <p:grpSp>
              <p:nvGrpSpPr>
                <p:cNvPr id="72" name="Gruppieren 22"/>
                <p:cNvGrpSpPr/>
                <p:nvPr/>
              </p:nvGrpSpPr>
              <p:grpSpPr>
                <a:xfrm>
                  <a:off x="2809486" y="2708920"/>
                  <a:ext cx="3534403" cy="2376264"/>
                  <a:chOff x="4578622" y="4077072"/>
                  <a:chExt cx="3534403" cy="2376264"/>
                </a:xfrm>
              </p:grpSpPr>
              <p:sp>
                <p:nvSpPr>
                  <p:cNvPr id="74" name="Abgerundetes Rechteck 73"/>
                  <p:cNvSpPr/>
                  <p:nvPr/>
                </p:nvSpPr>
                <p:spPr>
                  <a:xfrm>
                    <a:off x="5477040" y="5661248"/>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5" name="Ellipse 74"/>
                  <p:cNvSpPr/>
                  <p:nvPr/>
                </p:nvSpPr>
                <p:spPr>
                  <a:xfrm>
                    <a:off x="4578622" y="4365104"/>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92</a:t>
                    </a:r>
                    <a:endParaRPr lang="de-DE" b="1" dirty="0">
                      <a:latin typeface="Arial" pitchFamily="34" charset="0"/>
                      <a:cs typeface="Arial" pitchFamily="34" charset="0"/>
                    </a:endParaRPr>
                  </a:p>
                </p:txBody>
              </p:sp>
              <p:grpSp>
                <p:nvGrpSpPr>
                  <p:cNvPr id="76" name="Gruppieren 397"/>
                  <p:cNvGrpSpPr/>
                  <p:nvPr/>
                </p:nvGrpSpPr>
                <p:grpSpPr>
                  <a:xfrm>
                    <a:off x="4932040" y="4077072"/>
                    <a:ext cx="3180985" cy="1656184"/>
                    <a:chOff x="5148497" y="1412776"/>
                    <a:chExt cx="2964528" cy="1554490"/>
                  </a:xfrm>
                </p:grpSpPr>
                <p:grpSp>
                  <p:nvGrpSpPr>
                    <p:cNvPr id="90"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5" name="Ellipse 104"/>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2" name="Ellipse 111"/>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3" name="Ellipse 112"/>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4" name="Ellipse 113"/>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5" name="Ellipse 114"/>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91"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92" name="Ellipse 91"/>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3635895" y="1268759"/>
                        <a:ext cx="1872207" cy="172819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7" name="Textfeld 76"/>
                  <p:cNvSpPr txBox="1"/>
                  <p:nvPr/>
                </p:nvSpPr>
                <p:spPr>
                  <a:xfrm>
                    <a:off x="5839407" y="5679889"/>
                    <a:ext cx="1221809" cy="461665"/>
                  </a:xfrm>
                  <a:prstGeom prst="rect">
                    <a:avLst/>
                  </a:prstGeom>
                  <a:noFill/>
                </p:spPr>
                <p:txBody>
                  <a:bodyPr wrap="none" rtlCol="0">
                    <a:spAutoFit/>
                  </a:bodyPr>
                  <a:lstStyle/>
                  <a:p>
                    <a:r>
                      <a:rPr lang="de-DE" sz="2000" dirty="0" smtClean="0"/>
                      <a:t>?+?  =  </a:t>
                    </a:r>
                    <a:r>
                      <a:rPr lang="de-DE" sz="2400" b="1" dirty="0" smtClean="0"/>
                      <a:t>2</a:t>
                    </a:r>
                    <a:endParaRPr lang="de-DE" sz="2400" b="1" dirty="0"/>
                  </a:p>
                </p:txBody>
              </p:sp>
              <p:sp>
                <p:nvSpPr>
                  <p:cNvPr id="78" name="Textfeld 77"/>
                  <p:cNvSpPr txBox="1"/>
                  <p:nvPr/>
                </p:nvSpPr>
                <p:spPr>
                  <a:xfrm>
                    <a:off x="5940152" y="4941168"/>
                    <a:ext cx="327334" cy="707886"/>
                  </a:xfrm>
                  <a:prstGeom prst="rect">
                    <a:avLst/>
                  </a:prstGeom>
                  <a:noFill/>
                </p:spPr>
                <p:txBody>
                  <a:bodyPr wrap="none" rtlCol="0">
                    <a:spAutoFit/>
                  </a:bodyPr>
                  <a:lstStyle/>
                  <a:p>
                    <a:r>
                      <a:rPr lang="de-DE" sz="4000" b="1" dirty="0" smtClean="0"/>
                      <a:t>I</a:t>
                    </a:r>
                    <a:endParaRPr lang="de-DE" sz="4000" b="1" dirty="0"/>
                  </a:p>
                </p:txBody>
              </p:sp>
              <p:sp>
                <p:nvSpPr>
                  <p:cNvPr id="79" name="Textfeld 78"/>
                  <p:cNvSpPr txBox="1"/>
                  <p:nvPr/>
                </p:nvSpPr>
                <p:spPr>
                  <a:xfrm>
                    <a:off x="6269128" y="4653136"/>
                    <a:ext cx="526106" cy="707886"/>
                  </a:xfrm>
                  <a:prstGeom prst="rect">
                    <a:avLst/>
                  </a:prstGeom>
                  <a:noFill/>
                </p:spPr>
                <p:txBody>
                  <a:bodyPr wrap="none" rtlCol="0">
                    <a:spAutoFit/>
                  </a:bodyPr>
                  <a:lstStyle/>
                  <a:p>
                    <a:r>
                      <a:rPr lang="de-DE" sz="4000" b="1" dirty="0" smtClean="0"/>
                      <a:t>P</a:t>
                    </a:r>
                    <a:endParaRPr lang="de-DE" sz="4000" b="1" dirty="0"/>
                  </a:p>
                </p:txBody>
              </p:sp>
              <p:sp>
                <p:nvSpPr>
                  <p:cNvPr id="80" name="Textfeld 79"/>
                  <p:cNvSpPr txBox="1"/>
                  <p:nvPr/>
                </p:nvSpPr>
                <p:spPr>
                  <a:xfrm>
                    <a:off x="6814386" y="4869160"/>
                    <a:ext cx="526106" cy="707886"/>
                  </a:xfrm>
                  <a:prstGeom prst="rect">
                    <a:avLst/>
                  </a:prstGeom>
                  <a:noFill/>
                </p:spPr>
                <p:txBody>
                  <a:bodyPr wrap="none" rtlCol="0">
                    <a:spAutoFit/>
                  </a:bodyPr>
                  <a:lstStyle/>
                  <a:p>
                    <a:r>
                      <a:rPr lang="de-DE" sz="4000" b="1" dirty="0" smtClean="0"/>
                      <a:t>P</a:t>
                    </a:r>
                    <a:endParaRPr lang="de-DE" sz="4000" b="1" dirty="0"/>
                  </a:p>
                </p:txBody>
              </p:sp>
              <p:grpSp>
                <p:nvGrpSpPr>
                  <p:cNvPr id="81" name="Gruppieren 209"/>
                  <p:cNvGrpSpPr/>
                  <p:nvPr/>
                </p:nvGrpSpPr>
                <p:grpSpPr>
                  <a:xfrm>
                    <a:off x="4937359" y="6093296"/>
                    <a:ext cx="2592288" cy="360040"/>
                    <a:chOff x="1192943" y="4221088"/>
                    <a:chExt cx="2592288" cy="360040"/>
                  </a:xfrm>
                </p:grpSpPr>
                <p:sp>
                  <p:nvSpPr>
                    <p:cNvPr id="84" name="Abgerundetes Rechteck 83"/>
                    <p:cNvSpPr/>
                    <p:nvPr/>
                  </p:nvSpPr>
                  <p:spPr>
                    <a:xfrm>
                      <a:off x="1192943" y="4221088"/>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Abgerundetes Rechteck 84"/>
                    <p:cNvSpPr/>
                    <p:nvPr/>
                  </p:nvSpPr>
                  <p:spPr>
                    <a:xfrm>
                      <a:off x="1624991" y="4221088"/>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Abgerundetes Rechteck 85"/>
                    <p:cNvSpPr/>
                    <p:nvPr/>
                  </p:nvSpPr>
                  <p:spPr>
                    <a:xfrm>
                      <a:off x="2057039" y="4221088"/>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Abgerundetes Rechteck 86"/>
                    <p:cNvSpPr/>
                    <p:nvPr/>
                  </p:nvSpPr>
                  <p:spPr>
                    <a:xfrm>
                      <a:off x="2489087" y="4221088"/>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8" name="Abgerundetes Rechteck 87"/>
                    <p:cNvSpPr/>
                    <p:nvPr/>
                  </p:nvSpPr>
                  <p:spPr>
                    <a:xfrm>
                      <a:off x="2921135" y="4221088"/>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Abgerundetes Rechteck 88"/>
                    <p:cNvSpPr/>
                    <p:nvPr/>
                  </p:nvSpPr>
                  <p:spPr>
                    <a:xfrm>
                      <a:off x="3353183" y="4221088"/>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82" name="Textfeld 81"/>
                  <p:cNvSpPr txBox="1"/>
                  <p:nvPr/>
                </p:nvSpPr>
                <p:spPr>
                  <a:xfrm>
                    <a:off x="5261016" y="4581128"/>
                    <a:ext cx="561372" cy="830997"/>
                  </a:xfrm>
                  <a:prstGeom prst="rect">
                    <a:avLst/>
                  </a:prstGeom>
                  <a:noFill/>
                </p:spPr>
                <p:txBody>
                  <a:bodyPr wrap="none" rtlCol="0">
                    <a:spAutoFit/>
                  </a:bodyPr>
                  <a:lstStyle/>
                  <a:p>
                    <a:r>
                      <a:rPr lang="de-DE" sz="4800" b="1" dirty="0" smtClean="0">
                        <a:solidFill>
                          <a:srgbClr val="FFFF00"/>
                        </a:solidFill>
                        <a:effectLst>
                          <a:outerShdw blurRad="38100" dist="38100" dir="2700000" algn="tl">
                            <a:srgbClr val="000000">
                              <a:alpha val="43137"/>
                            </a:srgbClr>
                          </a:outerShdw>
                        </a:effectLst>
                      </a:rPr>
                      <a:t>?</a:t>
                    </a:r>
                    <a:endParaRPr lang="de-DE" sz="4800" dirty="0">
                      <a:solidFill>
                        <a:srgbClr val="FFFF00"/>
                      </a:solidFill>
                      <a:effectLst>
                        <a:outerShdw blurRad="38100" dist="38100" dir="2700000" algn="tl">
                          <a:srgbClr val="000000">
                            <a:alpha val="43137"/>
                          </a:srgbClr>
                        </a:outerShdw>
                      </a:effectLst>
                    </a:endParaRPr>
                  </a:p>
                </p:txBody>
              </p:sp>
              <p:sp>
                <p:nvSpPr>
                  <p:cNvPr id="83" name="Textfeld 82"/>
                  <p:cNvSpPr txBox="1"/>
                  <p:nvPr/>
                </p:nvSpPr>
                <p:spPr>
                  <a:xfrm>
                    <a:off x="6773184" y="4221088"/>
                    <a:ext cx="526106" cy="707886"/>
                  </a:xfrm>
                  <a:prstGeom prst="rect">
                    <a:avLst/>
                  </a:prstGeom>
                  <a:noFill/>
                </p:spPr>
                <p:txBody>
                  <a:bodyPr wrap="none" rtlCol="0">
                    <a:spAutoFit/>
                  </a:bodyPr>
                  <a:lstStyle/>
                  <a:p>
                    <a:r>
                      <a:rPr lang="de-DE" sz="4000" b="1" dirty="0" smtClean="0"/>
                      <a:t>E</a:t>
                    </a:r>
                    <a:endParaRPr lang="de-DE" sz="4000" b="1" dirty="0"/>
                  </a:p>
                </p:txBody>
              </p:sp>
            </p:grpSp>
            <p:sp>
              <p:nvSpPr>
                <p:cNvPr id="73" name="Abgerundetes Rechteck 72"/>
                <p:cNvSpPr/>
                <p:nvPr/>
              </p:nvSpPr>
              <p:spPr>
                <a:xfrm>
                  <a:off x="5765830"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70" name="Textfeld 69"/>
              <p:cNvSpPr txBox="1"/>
              <p:nvPr/>
            </p:nvSpPr>
            <p:spPr>
              <a:xfrm>
                <a:off x="5586916" y="3153162"/>
                <a:ext cx="561372" cy="830997"/>
              </a:xfrm>
              <a:prstGeom prst="rect">
                <a:avLst/>
              </a:prstGeom>
              <a:noFill/>
            </p:spPr>
            <p:txBody>
              <a:bodyPr wrap="none" rtlCol="0">
                <a:spAutoFit/>
              </a:bodyPr>
              <a:lstStyle/>
              <a:p>
                <a:r>
                  <a:rPr lang="de-DE" sz="4800" b="1" dirty="0" smtClean="0">
                    <a:solidFill>
                      <a:srgbClr val="FF0000"/>
                    </a:solidFill>
                    <a:effectLst>
                      <a:outerShdw blurRad="38100" dist="38100" dir="2700000" algn="tl">
                        <a:srgbClr val="000000">
                          <a:alpha val="43137"/>
                        </a:srgbClr>
                      </a:outerShdw>
                    </a:effectLst>
                  </a:rPr>
                  <a:t>?</a:t>
                </a:r>
                <a:endParaRPr lang="de-DE" sz="4800" dirty="0">
                  <a:solidFill>
                    <a:srgbClr val="FF0000"/>
                  </a:solidFill>
                  <a:effectLst>
                    <a:outerShdw blurRad="38100" dist="38100" dir="2700000" algn="tl">
                      <a:srgbClr val="000000">
                        <a:alpha val="43137"/>
                      </a:srgbClr>
                    </a:outerShdw>
                  </a:effectLst>
                </a:endParaRPr>
              </a:p>
            </p:txBody>
          </p:sp>
          <p:sp>
            <p:nvSpPr>
              <p:cNvPr id="71" name="Textfeld 70"/>
              <p:cNvSpPr txBox="1"/>
              <p:nvPr/>
            </p:nvSpPr>
            <p:spPr>
              <a:xfrm>
                <a:off x="3995936" y="2852936"/>
                <a:ext cx="583814" cy="707886"/>
              </a:xfrm>
              <a:prstGeom prst="rect">
                <a:avLst/>
              </a:prstGeom>
              <a:noFill/>
            </p:spPr>
            <p:txBody>
              <a:bodyPr wrap="none" rtlCol="0">
                <a:spAutoFit/>
              </a:bodyPr>
              <a:lstStyle/>
              <a:p>
                <a:r>
                  <a:rPr lang="de-DE" sz="4000" b="1" dirty="0" smtClean="0"/>
                  <a:t>G</a:t>
                </a:r>
                <a:endParaRPr lang="de-DE" sz="4000" b="1" dirty="0"/>
              </a:p>
            </p:txBody>
          </p:sp>
        </p:grpSp>
        <p:sp>
          <p:nvSpPr>
            <p:cNvPr id="68" name="Abgerundetes Rechteck 67"/>
            <p:cNvSpPr/>
            <p:nvPr/>
          </p:nvSpPr>
          <p:spPr>
            <a:xfrm>
              <a:off x="2843808" y="3316883"/>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2</a:t>
              </a:r>
              <a:endParaRPr lang="de-DE" sz="1000" b="1" dirty="0">
                <a:solidFill>
                  <a:schemeClr val="tx1"/>
                </a:solidFill>
                <a:latin typeface="Arial" pitchFamily="34" charset="0"/>
                <a:cs typeface="Arial" pitchFamily="34" charset="0"/>
              </a:endParaRPr>
            </a:p>
          </p:txBody>
        </p:sp>
      </p:grpSp>
      <p:grpSp>
        <p:nvGrpSpPr>
          <p:cNvPr id="116" name="Gruppieren 115"/>
          <p:cNvGrpSpPr/>
          <p:nvPr/>
        </p:nvGrpSpPr>
        <p:grpSpPr>
          <a:xfrm>
            <a:off x="755576" y="4365104"/>
            <a:ext cx="3545036" cy="2304256"/>
            <a:chOff x="2798853" y="2708920"/>
            <a:chExt cx="3545036" cy="2304256"/>
          </a:xfrm>
        </p:grpSpPr>
        <p:grpSp>
          <p:nvGrpSpPr>
            <p:cNvPr id="117" name="Gruppieren 65"/>
            <p:cNvGrpSpPr/>
            <p:nvPr/>
          </p:nvGrpSpPr>
          <p:grpSpPr>
            <a:xfrm>
              <a:off x="2798853" y="2708920"/>
              <a:ext cx="3545036" cy="2304256"/>
              <a:chOff x="2798853" y="2708920"/>
              <a:chExt cx="3545036" cy="2304256"/>
            </a:xfrm>
          </p:grpSpPr>
          <p:grpSp>
            <p:nvGrpSpPr>
              <p:cNvPr id="119" name="Gruppieren 22"/>
              <p:cNvGrpSpPr/>
              <p:nvPr/>
            </p:nvGrpSpPr>
            <p:grpSpPr>
              <a:xfrm>
                <a:off x="2798853" y="2708920"/>
                <a:ext cx="3545036" cy="2304256"/>
                <a:chOff x="4567989" y="4077072"/>
                <a:chExt cx="3545036" cy="2304256"/>
              </a:xfrm>
            </p:grpSpPr>
            <p:sp>
              <p:nvSpPr>
                <p:cNvPr id="121" name="Abgerundetes Rechteck 120"/>
                <p:cNvSpPr/>
                <p:nvPr/>
              </p:nvSpPr>
              <p:spPr>
                <a:xfrm>
                  <a:off x="5477040" y="5661248"/>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effectLst>
                      <a:outerShdw blurRad="38100" dist="38100" dir="2700000" algn="tl">
                        <a:srgbClr val="000000">
                          <a:alpha val="43137"/>
                        </a:srgbClr>
                      </a:outerShdw>
                    </a:effectLst>
                  </a:endParaRPr>
                </a:p>
              </p:txBody>
            </p:sp>
            <p:sp>
              <p:nvSpPr>
                <p:cNvPr id="122" name="Ellipse 121"/>
                <p:cNvSpPr/>
                <p:nvPr/>
              </p:nvSpPr>
              <p:spPr>
                <a:xfrm>
                  <a:off x="4567989" y="4365104"/>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effectLst>
                        <a:outerShdw blurRad="38100" dist="38100" dir="2700000" algn="tl">
                          <a:srgbClr val="000000">
                            <a:alpha val="43137"/>
                          </a:srgbClr>
                        </a:outerShdw>
                      </a:effectLst>
                      <a:latin typeface="Arial" pitchFamily="34" charset="0"/>
                      <a:cs typeface="Arial" pitchFamily="34" charset="0"/>
                    </a:rPr>
                    <a:t>93</a:t>
                  </a:r>
                  <a:endParaRPr lang="de-DE" b="1" dirty="0">
                    <a:effectLst>
                      <a:outerShdw blurRad="38100" dist="38100" dir="2700000" algn="tl">
                        <a:srgbClr val="000000">
                          <a:alpha val="43137"/>
                        </a:srgbClr>
                      </a:outerShdw>
                    </a:effectLst>
                    <a:latin typeface="Arial" pitchFamily="34" charset="0"/>
                    <a:cs typeface="Arial" pitchFamily="34" charset="0"/>
                  </a:endParaRPr>
                </a:p>
              </p:txBody>
            </p:sp>
            <p:grpSp>
              <p:nvGrpSpPr>
                <p:cNvPr id="123" name="Gruppieren 397"/>
                <p:cNvGrpSpPr/>
                <p:nvPr/>
              </p:nvGrpSpPr>
              <p:grpSpPr>
                <a:xfrm>
                  <a:off x="4932040" y="4077072"/>
                  <a:ext cx="3180985" cy="1656184"/>
                  <a:chOff x="5148497" y="1412776"/>
                  <a:chExt cx="2964528" cy="1554490"/>
                </a:xfrm>
              </p:grpSpPr>
              <p:grpSp>
                <p:nvGrpSpPr>
                  <p:cNvPr id="137"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50" name="Ellipse 149"/>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effectLst>
                          <a:outerShdw blurRad="38100" dist="38100" dir="2700000" algn="tl">
                            <a:srgbClr val="000000">
                              <a:alpha val="43137"/>
                            </a:srgbClr>
                          </a:outerShdw>
                        </a:effectLst>
                      </a:endParaRPr>
                    </a:p>
                  </p:txBody>
                </p:sp>
                <p:sp>
                  <p:nvSpPr>
                    <p:cNvPr id="151" name="Ellipse 150"/>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effectLst>
                          <a:outerShdw blurRad="38100" dist="38100" dir="2700000" algn="tl">
                            <a:srgbClr val="000000">
                              <a:alpha val="43137"/>
                            </a:srgbClr>
                          </a:outerShdw>
                        </a:effectLst>
                      </a:endParaRPr>
                    </a:p>
                  </p:txBody>
                </p:sp>
                <p:sp>
                  <p:nvSpPr>
                    <p:cNvPr id="152" name="Ellipse 151"/>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effectLst>
                          <a:outerShdw blurRad="38100" dist="38100" dir="2700000" algn="tl">
                            <a:srgbClr val="000000">
                              <a:alpha val="43137"/>
                            </a:srgbClr>
                          </a:outerShdw>
                        </a:effectLst>
                      </a:endParaRPr>
                    </a:p>
                  </p:txBody>
                </p:sp>
                <p:sp>
                  <p:nvSpPr>
                    <p:cNvPr id="153" name="Ellipse 152"/>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effectLst>
                          <a:outerShdw blurRad="38100" dist="38100" dir="2700000" algn="tl">
                            <a:srgbClr val="000000">
                              <a:alpha val="43137"/>
                            </a:srgbClr>
                          </a:outerShdw>
                        </a:effectLst>
                      </a:endParaRPr>
                    </a:p>
                  </p:txBody>
                </p:sp>
                <p:sp>
                  <p:nvSpPr>
                    <p:cNvPr id="154" name="Ellipse 153"/>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effectLst>
                          <a:outerShdw blurRad="38100" dist="38100" dir="2700000" algn="tl">
                            <a:srgbClr val="000000">
                              <a:alpha val="43137"/>
                            </a:srgbClr>
                          </a:outerShdw>
                        </a:effectLst>
                      </a:endParaRPr>
                    </a:p>
                  </p:txBody>
                </p:sp>
                <p:sp>
                  <p:nvSpPr>
                    <p:cNvPr id="155" name="Ellipse 154"/>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effectLst>
                          <a:outerShdw blurRad="38100" dist="38100" dir="2700000" algn="tl">
                            <a:srgbClr val="000000">
                              <a:alpha val="43137"/>
                            </a:srgbClr>
                          </a:outerShdw>
                        </a:effectLst>
                      </a:endParaRPr>
                    </a:p>
                  </p:txBody>
                </p:sp>
                <p:sp>
                  <p:nvSpPr>
                    <p:cNvPr id="156" name="Ellipse 155"/>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effectLst>
                          <a:outerShdw blurRad="38100" dist="38100" dir="2700000" algn="tl">
                            <a:srgbClr val="000000">
                              <a:alpha val="43137"/>
                            </a:srgbClr>
                          </a:outerShdw>
                        </a:effectLst>
                      </a:endParaRPr>
                    </a:p>
                  </p:txBody>
                </p:sp>
                <p:sp>
                  <p:nvSpPr>
                    <p:cNvPr id="157" name="Ellipse 156"/>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effectLst>
                          <a:outerShdw blurRad="38100" dist="38100" dir="2700000" algn="tl">
                            <a:srgbClr val="000000">
                              <a:alpha val="43137"/>
                            </a:srgbClr>
                          </a:outerShdw>
                        </a:effectLst>
                      </a:endParaRPr>
                    </a:p>
                  </p:txBody>
                </p:sp>
                <p:sp>
                  <p:nvSpPr>
                    <p:cNvPr id="158" name="Ellipse 157"/>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effectLst>
                          <a:outerShdw blurRad="38100" dist="38100" dir="2700000" algn="tl">
                            <a:srgbClr val="000000">
                              <a:alpha val="43137"/>
                            </a:srgbClr>
                          </a:outerShdw>
                        </a:effectLst>
                      </a:endParaRPr>
                    </a:p>
                  </p:txBody>
                </p:sp>
                <p:sp>
                  <p:nvSpPr>
                    <p:cNvPr id="159" name="Ellipse 158"/>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effectLst>
                          <a:outerShdw blurRad="38100" dist="38100" dir="2700000" algn="tl">
                            <a:srgbClr val="000000">
                              <a:alpha val="43137"/>
                            </a:srgbClr>
                          </a:outerShdw>
                        </a:effectLst>
                      </a:endParaRPr>
                    </a:p>
                  </p:txBody>
                </p:sp>
                <p:sp>
                  <p:nvSpPr>
                    <p:cNvPr id="160" name="Ellipse 159"/>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effectLst>
                          <a:outerShdw blurRad="38100" dist="38100" dir="2700000" algn="tl">
                            <a:srgbClr val="000000">
                              <a:alpha val="43137"/>
                            </a:srgbClr>
                          </a:outerShdw>
                        </a:effectLst>
                      </a:endParaRPr>
                    </a:p>
                  </p:txBody>
                </p:sp>
              </p:grpSp>
              <p:grpSp>
                <p:nvGrpSpPr>
                  <p:cNvPr id="138"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39" name="Ellipse 138"/>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effectLst>
                          <a:outerShdw blurRad="38100" dist="38100" dir="2700000" algn="tl">
                            <a:srgbClr val="000000">
                              <a:alpha val="43137"/>
                            </a:srgbClr>
                          </a:outerShdw>
                        </a:effectLst>
                      </a:endParaRPr>
                    </a:p>
                  </p:txBody>
                </p:sp>
                <p:sp>
                  <p:nvSpPr>
                    <p:cNvPr id="140" name="Ellipse 139"/>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effectLst>
                          <a:outerShdw blurRad="38100" dist="38100" dir="2700000" algn="tl">
                            <a:srgbClr val="000000">
                              <a:alpha val="43137"/>
                            </a:srgbClr>
                          </a:outerShdw>
                        </a:effectLst>
                      </a:endParaRPr>
                    </a:p>
                  </p:txBody>
                </p:sp>
                <p:sp>
                  <p:nvSpPr>
                    <p:cNvPr id="141" name="Ellipse 140"/>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effectLst>
                          <a:outerShdw blurRad="38100" dist="38100" dir="2700000" algn="tl">
                            <a:srgbClr val="000000">
                              <a:alpha val="43137"/>
                            </a:srgbClr>
                          </a:outerShdw>
                        </a:effectLst>
                      </a:endParaRPr>
                    </a:p>
                  </p:txBody>
                </p:sp>
                <p:sp>
                  <p:nvSpPr>
                    <p:cNvPr id="142" name="Ellipse 141"/>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effectLst>
                          <a:outerShdw blurRad="38100" dist="38100" dir="2700000" algn="tl">
                            <a:srgbClr val="000000">
                              <a:alpha val="43137"/>
                            </a:srgbClr>
                          </a:outerShdw>
                        </a:effectLst>
                      </a:endParaRPr>
                    </a:p>
                  </p:txBody>
                </p:sp>
                <p:sp>
                  <p:nvSpPr>
                    <p:cNvPr id="143" name="Ellipse 142"/>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effectLst>
                          <a:outerShdw blurRad="38100" dist="38100" dir="2700000" algn="tl">
                            <a:srgbClr val="000000">
                              <a:alpha val="43137"/>
                            </a:srgbClr>
                          </a:outerShdw>
                        </a:effectLst>
                      </a:endParaRPr>
                    </a:p>
                  </p:txBody>
                </p:sp>
                <p:sp>
                  <p:nvSpPr>
                    <p:cNvPr id="144" name="Ellipse 143"/>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effectLst>
                          <a:outerShdw blurRad="38100" dist="38100" dir="2700000" algn="tl">
                            <a:srgbClr val="000000">
                              <a:alpha val="43137"/>
                            </a:srgbClr>
                          </a:outerShdw>
                        </a:effectLst>
                      </a:endParaRPr>
                    </a:p>
                  </p:txBody>
                </p:sp>
                <p:sp>
                  <p:nvSpPr>
                    <p:cNvPr id="145" name="Ellipse 144"/>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effectLst>
                          <a:outerShdw blurRad="38100" dist="38100" dir="2700000" algn="tl">
                            <a:srgbClr val="000000">
                              <a:alpha val="43137"/>
                            </a:srgbClr>
                          </a:outerShdw>
                        </a:effectLst>
                      </a:endParaRPr>
                    </a:p>
                  </p:txBody>
                </p:sp>
                <p:sp>
                  <p:nvSpPr>
                    <p:cNvPr id="146" name="Ellipse 145"/>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effectLst>
                          <a:outerShdw blurRad="38100" dist="38100" dir="2700000" algn="tl">
                            <a:srgbClr val="000000">
                              <a:alpha val="43137"/>
                            </a:srgbClr>
                          </a:outerShdw>
                        </a:effectLst>
                      </a:endParaRPr>
                    </a:p>
                  </p:txBody>
                </p:sp>
                <p:sp>
                  <p:nvSpPr>
                    <p:cNvPr id="147" name="Ellipse 146"/>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effectLst>
                          <a:outerShdw blurRad="38100" dist="38100" dir="2700000" algn="tl">
                            <a:srgbClr val="000000">
                              <a:alpha val="43137"/>
                            </a:srgbClr>
                          </a:outerShdw>
                        </a:effectLst>
                      </a:endParaRPr>
                    </a:p>
                  </p:txBody>
                </p:sp>
                <p:sp>
                  <p:nvSpPr>
                    <p:cNvPr id="148" name="Ellipse 147"/>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effectLst>
                          <a:outerShdw blurRad="38100" dist="38100" dir="2700000" algn="tl">
                            <a:srgbClr val="000000">
                              <a:alpha val="43137"/>
                            </a:srgbClr>
                          </a:outerShdw>
                        </a:effectLst>
                      </a:endParaRPr>
                    </a:p>
                  </p:txBody>
                </p:sp>
                <p:sp>
                  <p:nvSpPr>
                    <p:cNvPr id="149" name="Ellipse 148"/>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effectLst>
                          <a:outerShdw blurRad="38100" dist="38100" dir="2700000" algn="tl">
                            <a:srgbClr val="000000">
                              <a:alpha val="43137"/>
                            </a:srgbClr>
                          </a:outerShdw>
                        </a:effectLst>
                      </a:endParaRPr>
                    </a:p>
                  </p:txBody>
                </p:sp>
              </p:grpSp>
            </p:grpSp>
            <p:sp>
              <p:nvSpPr>
                <p:cNvPr id="124" name="Textfeld 123"/>
                <p:cNvSpPr txBox="1"/>
                <p:nvPr/>
              </p:nvSpPr>
              <p:spPr>
                <a:xfrm>
                  <a:off x="5948515" y="5638310"/>
                  <a:ext cx="1101584" cy="461665"/>
                </a:xfrm>
                <a:prstGeom prst="rect">
                  <a:avLst/>
                </a:prstGeom>
                <a:noFill/>
              </p:spPr>
              <p:txBody>
                <a:bodyPr wrap="none" rtlCol="0">
                  <a:spAutoFit/>
                </a:bodyPr>
                <a:lstStyle/>
                <a:p>
                  <a:r>
                    <a:rPr lang="de-DE" sz="2000" dirty="0" smtClean="0"/>
                    <a:t>?  =  </a:t>
                  </a:r>
                  <a:r>
                    <a:rPr lang="de-DE" sz="2400" b="1" dirty="0" smtClean="0"/>
                    <a:t>15</a:t>
                  </a:r>
                  <a:endParaRPr lang="de-DE" sz="2400" b="1" dirty="0"/>
                </a:p>
              </p:txBody>
            </p:sp>
            <p:sp>
              <p:nvSpPr>
                <p:cNvPr id="125" name="Textfeld 124"/>
                <p:cNvSpPr txBox="1"/>
                <p:nvPr/>
              </p:nvSpPr>
              <p:spPr>
                <a:xfrm>
                  <a:off x="5902284" y="4869160"/>
                  <a:ext cx="529312" cy="769441"/>
                </a:xfrm>
                <a:prstGeom prst="rect">
                  <a:avLst/>
                </a:prstGeom>
                <a:noFill/>
              </p:spPr>
              <p:txBody>
                <a:bodyPr wrap="none" rtlCol="0">
                  <a:spAutoFit/>
                </a:bodyPr>
                <a:lstStyle/>
                <a:p>
                  <a:r>
                    <a:rPr lang="de-DE" sz="4400" b="1" dirty="0" smtClean="0">
                      <a:effectLst>
                        <a:outerShdw blurRad="38100" dist="38100" dir="2700000" algn="tl">
                          <a:srgbClr val="000000">
                            <a:alpha val="43137"/>
                          </a:srgbClr>
                        </a:outerShdw>
                      </a:effectLst>
                    </a:rPr>
                    <a:t>F</a:t>
                  </a:r>
                  <a:endParaRPr lang="de-DE" sz="4400" b="1" dirty="0">
                    <a:effectLst>
                      <a:outerShdw blurRad="38100" dist="38100" dir="2700000" algn="tl">
                        <a:srgbClr val="000000">
                          <a:alpha val="43137"/>
                        </a:srgbClr>
                      </a:outerShdw>
                    </a:effectLst>
                  </a:endParaRPr>
                </a:p>
              </p:txBody>
            </p:sp>
            <p:sp>
              <p:nvSpPr>
                <p:cNvPr id="126" name="Textfeld 125"/>
                <p:cNvSpPr txBox="1"/>
                <p:nvPr/>
              </p:nvSpPr>
              <p:spPr>
                <a:xfrm>
                  <a:off x="6046300" y="4149080"/>
                  <a:ext cx="561372" cy="769441"/>
                </a:xfrm>
                <a:prstGeom prst="rect">
                  <a:avLst/>
                </a:prstGeom>
                <a:noFill/>
              </p:spPr>
              <p:txBody>
                <a:bodyPr wrap="none" rtlCol="0">
                  <a:spAutoFit/>
                </a:bodyPr>
                <a:lstStyle/>
                <a:p>
                  <a:r>
                    <a:rPr lang="de-DE" sz="4400" b="1" dirty="0" smtClean="0">
                      <a:effectLst>
                        <a:outerShdw blurRad="38100" dist="38100" dir="2700000" algn="tl">
                          <a:srgbClr val="000000">
                            <a:alpha val="43137"/>
                          </a:srgbClr>
                        </a:outerShdw>
                      </a:effectLst>
                    </a:rPr>
                    <a:t>S</a:t>
                  </a:r>
                  <a:endParaRPr lang="de-DE" sz="4400" b="1" dirty="0">
                    <a:effectLst>
                      <a:outerShdw blurRad="38100" dist="38100" dir="2700000" algn="tl">
                        <a:srgbClr val="000000">
                          <a:alpha val="43137"/>
                        </a:srgbClr>
                      </a:outerShdw>
                    </a:effectLst>
                  </a:endParaRPr>
                </a:p>
              </p:txBody>
            </p:sp>
            <p:sp>
              <p:nvSpPr>
                <p:cNvPr id="127" name="Textfeld 126"/>
                <p:cNvSpPr txBox="1"/>
                <p:nvPr/>
              </p:nvSpPr>
              <p:spPr>
                <a:xfrm>
                  <a:off x="6776518" y="4797152"/>
                  <a:ext cx="591829" cy="769441"/>
                </a:xfrm>
                <a:prstGeom prst="rect">
                  <a:avLst/>
                </a:prstGeom>
                <a:noFill/>
              </p:spPr>
              <p:txBody>
                <a:bodyPr wrap="none" rtlCol="0">
                  <a:spAutoFit/>
                </a:bodyPr>
                <a:lstStyle/>
                <a:p>
                  <a:r>
                    <a:rPr lang="de-DE" sz="4400" b="1" dirty="0" smtClean="0">
                      <a:effectLst>
                        <a:outerShdw blurRad="38100" dist="38100" dir="2700000" algn="tl">
                          <a:srgbClr val="000000">
                            <a:alpha val="43137"/>
                          </a:srgbClr>
                        </a:outerShdw>
                      </a:effectLst>
                    </a:rPr>
                    <a:t>H</a:t>
                  </a:r>
                  <a:endParaRPr lang="de-DE" sz="4400" b="1" dirty="0">
                    <a:effectLst>
                      <a:outerShdw blurRad="38100" dist="38100" dir="2700000" algn="tl">
                        <a:srgbClr val="000000">
                          <a:alpha val="43137"/>
                        </a:srgbClr>
                      </a:outerShdw>
                    </a:effectLst>
                  </a:endParaRPr>
                </a:p>
              </p:txBody>
            </p:sp>
            <p:grpSp>
              <p:nvGrpSpPr>
                <p:cNvPr id="128" name="Gruppieren 209"/>
                <p:cNvGrpSpPr/>
                <p:nvPr/>
              </p:nvGrpSpPr>
              <p:grpSpPr>
                <a:xfrm>
                  <a:off x="5148064" y="6021288"/>
                  <a:ext cx="2592288" cy="360040"/>
                  <a:chOff x="1403648" y="4149080"/>
                  <a:chExt cx="2592288" cy="360040"/>
                </a:xfrm>
              </p:grpSpPr>
              <p:sp>
                <p:nvSpPr>
                  <p:cNvPr id="131" name="Abgerundetes Rechteck 130"/>
                  <p:cNvSpPr/>
                  <p:nvPr/>
                </p:nvSpPr>
                <p:spPr>
                  <a:xfrm>
                    <a:off x="1403648"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effectLst>
                        <a:outerShdw blurRad="38100" dist="38100" dir="2700000" algn="tl">
                          <a:srgbClr val="000000">
                            <a:alpha val="43137"/>
                          </a:srgbClr>
                        </a:outerShdw>
                      </a:effectLst>
                    </a:endParaRPr>
                  </a:p>
                </p:txBody>
              </p:sp>
              <p:sp>
                <p:nvSpPr>
                  <p:cNvPr id="132" name="Abgerundetes Rechteck 131"/>
                  <p:cNvSpPr/>
                  <p:nvPr/>
                </p:nvSpPr>
                <p:spPr>
                  <a:xfrm>
                    <a:off x="1835696"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effectLst>
                        <a:outerShdw blurRad="38100" dist="38100" dir="2700000" algn="tl">
                          <a:srgbClr val="000000">
                            <a:alpha val="43137"/>
                          </a:srgbClr>
                        </a:outerShdw>
                      </a:effectLst>
                    </a:endParaRPr>
                  </a:p>
                </p:txBody>
              </p:sp>
              <p:sp>
                <p:nvSpPr>
                  <p:cNvPr id="133" name="Abgerundetes Rechteck 132"/>
                  <p:cNvSpPr/>
                  <p:nvPr/>
                </p:nvSpPr>
                <p:spPr>
                  <a:xfrm>
                    <a:off x="2267744"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effectLst>
                        <a:outerShdw blurRad="38100" dist="38100" dir="2700000" algn="tl">
                          <a:srgbClr val="000000">
                            <a:alpha val="43137"/>
                          </a:srgbClr>
                        </a:outerShdw>
                      </a:effectLst>
                    </a:endParaRPr>
                  </a:p>
                </p:txBody>
              </p:sp>
              <p:sp>
                <p:nvSpPr>
                  <p:cNvPr id="134" name="Abgerundetes Rechteck 133"/>
                  <p:cNvSpPr/>
                  <p:nvPr/>
                </p:nvSpPr>
                <p:spPr>
                  <a:xfrm>
                    <a:off x="2699792"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effectLst>
                        <a:outerShdw blurRad="38100" dist="38100" dir="2700000" algn="tl">
                          <a:srgbClr val="000000">
                            <a:alpha val="43137"/>
                          </a:srgbClr>
                        </a:outerShdw>
                      </a:effectLst>
                    </a:endParaRPr>
                  </a:p>
                </p:txBody>
              </p:sp>
              <p:sp>
                <p:nvSpPr>
                  <p:cNvPr id="135" name="Abgerundetes Rechteck 134"/>
                  <p:cNvSpPr/>
                  <p:nvPr/>
                </p:nvSpPr>
                <p:spPr>
                  <a:xfrm>
                    <a:off x="3131840"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effectLst>
                        <a:outerShdw blurRad="38100" dist="38100" dir="2700000" algn="tl">
                          <a:srgbClr val="000000">
                            <a:alpha val="43137"/>
                          </a:srgbClr>
                        </a:outerShdw>
                      </a:effectLst>
                    </a:endParaRPr>
                  </a:p>
                </p:txBody>
              </p:sp>
              <p:sp>
                <p:nvSpPr>
                  <p:cNvPr id="136" name="Abgerundetes Rechteck 135"/>
                  <p:cNvSpPr/>
                  <p:nvPr/>
                </p:nvSpPr>
                <p:spPr>
                  <a:xfrm>
                    <a:off x="3563888"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effectLst>
                        <a:outerShdw blurRad="38100" dist="38100" dir="2700000" algn="tl">
                          <a:srgbClr val="000000">
                            <a:alpha val="43137"/>
                          </a:srgbClr>
                        </a:outerShdw>
                      </a:effectLst>
                    </a:endParaRPr>
                  </a:p>
                </p:txBody>
              </p:sp>
            </p:grpSp>
            <p:sp>
              <p:nvSpPr>
                <p:cNvPr id="129" name="Textfeld 128"/>
                <p:cNvSpPr txBox="1"/>
                <p:nvPr/>
              </p:nvSpPr>
              <p:spPr>
                <a:xfrm>
                  <a:off x="6701176" y="4149080"/>
                  <a:ext cx="561372" cy="830997"/>
                </a:xfrm>
                <a:prstGeom prst="rect">
                  <a:avLst/>
                </a:prstGeom>
                <a:noFill/>
              </p:spPr>
              <p:txBody>
                <a:bodyPr wrap="none" rtlCol="0">
                  <a:spAutoFit/>
                </a:bodyPr>
                <a:lstStyle/>
                <a:p>
                  <a:r>
                    <a:rPr lang="de-DE" sz="4800" b="1" dirty="0" smtClean="0">
                      <a:solidFill>
                        <a:srgbClr val="FF0000"/>
                      </a:solidFill>
                      <a:effectLst>
                        <a:outerShdw blurRad="38100" dist="38100" dir="2700000" algn="tl">
                          <a:srgbClr val="000000">
                            <a:alpha val="43137"/>
                          </a:srgbClr>
                        </a:outerShdw>
                      </a:effectLst>
                    </a:rPr>
                    <a:t>?</a:t>
                  </a:r>
                  <a:endParaRPr lang="de-DE" sz="4800" dirty="0">
                    <a:solidFill>
                      <a:srgbClr val="FF0000"/>
                    </a:solidFill>
                    <a:effectLst>
                      <a:outerShdw blurRad="38100" dist="38100" dir="2700000" algn="tl">
                        <a:srgbClr val="000000">
                          <a:alpha val="43137"/>
                        </a:srgbClr>
                      </a:outerShdw>
                    </a:effectLst>
                  </a:endParaRPr>
                </a:p>
              </p:txBody>
            </p:sp>
            <p:sp>
              <p:nvSpPr>
                <p:cNvPr id="130" name="Textfeld 129"/>
                <p:cNvSpPr txBox="1"/>
                <p:nvPr/>
              </p:nvSpPr>
              <p:spPr>
                <a:xfrm>
                  <a:off x="5333024" y="4509120"/>
                  <a:ext cx="591829" cy="769441"/>
                </a:xfrm>
                <a:prstGeom prst="rect">
                  <a:avLst/>
                </a:prstGeom>
                <a:noFill/>
              </p:spPr>
              <p:txBody>
                <a:bodyPr wrap="none" rtlCol="0">
                  <a:spAutoFit/>
                </a:bodyPr>
                <a:lstStyle/>
                <a:p>
                  <a:r>
                    <a:rPr lang="de-DE" sz="4400" b="1" dirty="0" smtClean="0">
                      <a:effectLst>
                        <a:outerShdw blurRad="38100" dist="38100" dir="2700000" algn="tl">
                          <a:srgbClr val="000000">
                            <a:alpha val="43137"/>
                          </a:srgbClr>
                        </a:outerShdw>
                      </a:effectLst>
                    </a:rPr>
                    <a:t>C</a:t>
                  </a:r>
                  <a:endParaRPr lang="de-DE" sz="4400" b="1" dirty="0">
                    <a:effectLst>
                      <a:outerShdw blurRad="38100" dist="38100" dir="2700000" algn="tl">
                        <a:srgbClr val="000000">
                          <a:alpha val="43137"/>
                        </a:srgbClr>
                      </a:outerShdw>
                    </a:effectLst>
                  </a:endParaRPr>
                </a:p>
              </p:txBody>
            </p:sp>
          </p:grpSp>
          <p:sp>
            <p:nvSpPr>
              <p:cNvPr id="120" name="Textfeld 119"/>
              <p:cNvSpPr txBox="1"/>
              <p:nvPr/>
            </p:nvSpPr>
            <p:spPr>
              <a:xfrm>
                <a:off x="5491340" y="2996952"/>
                <a:ext cx="591829" cy="769441"/>
              </a:xfrm>
              <a:prstGeom prst="rect">
                <a:avLst/>
              </a:prstGeom>
              <a:noFill/>
            </p:spPr>
            <p:txBody>
              <a:bodyPr wrap="none" rtlCol="0">
                <a:spAutoFit/>
              </a:bodyPr>
              <a:lstStyle/>
              <a:p>
                <a:r>
                  <a:rPr lang="de-DE" sz="4400" b="1" dirty="0" smtClean="0">
                    <a:effectLst>
                      <a:outerShdw blurRad="38100" dist="38100" dir="2700000" algn="tl">
                        <a:srgbClr val="000000">
                          <a:alpha val="43137"/>
                        </a:srgbClr>
                      </a:outerShdw>
                    </a:effectLst>
                  </a:rPr>
                  <a:t>R</a:t>
                </a:r>
                <a:endParaRPr lang="de-DE" sz="4400" b="1" dirty="0">
                  <a:effectLst>
                    <a:outerShdw blurRad="38100" dist="38100" dir="2700000" algn="tl">
                      <a:srgbClr val="000000">
                        <a:alpha val="43137"/>
                      </a:srgbClr>
                    </a:outerShdw>
                  </a:effectLst>
                </a:endParaRPr>
              </a:p>
            </p:txBody>
          </p:sp>
        </p:grpSp>
        <p:sp>
          <p:nvSpPr>
            <p:cNvPr id="118" name="Abgerundetes Rechteck 117"/>
            <p:cNvSpPr/>
            <p:nvPr/>
          </p:nvSpPr>
          <p:spPr>
            <a:xfrm>
              <a:off x="2843808" y="3356992"/>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2 </a:t>
              </a:r>
              <a:endParaRPr lang="de-DE" sz="1000" b="1" dirty="0">
                <a:solidFill>
                  <a:schemeClr val="tx1"/>
                </a:solidFill>
                <a:latin typeface="Arial" pitchFamily="34" charset="0"/>
                <a:cs typeface="Arial" pitchFamily="34" charset="0"/>
              </a:endParaRPr>
            </a:p>
          </p:txBody>
        </p:sp>
      </p:grpSp>
      <p:sp>
        <p:nvSpPr>
          <p:cNvPr id="161" name="Textfeld 160"/>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091-093</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sp>
        <p:nvSpPr>
          <p:cNvPr id="500" name="Textfeld 499"/>
          <p:cNvSpPr txBox="1"/>
          <p:nvPr/>
        </p:nvSpPr>
        <p:spPr>
          <a:xfrm>
            <a:off x="971600" y="1135777"/>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35777"/>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97" name="Tabelle 96"/>
          <p:cNvGraphicFramePr>
            <a:graphicFrameLocks noGrp="1"/>
          </p:cNvGraphicFramePr>
          <p:nvPr/>
        </p:nvGraphicFramePr>
        <p:xfrm>
          <a:off x="498608" y="629783"/>
          <a:ext cx="8136930" cy="243840"/>
        </p:xfrm>
        <a:graphic>
          <a:graphicData uri="http://schemas.openxmlformats.org/drawingml/2006/table">
            <a:tbl>
              <a:tblPr/>
              <a:tblGrid>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tblGrid>
              <a:tr h="188151">
                <a:tc>
                  <a:txBody>
                    <a:bodyPr/>
                    <a:lstStyle/>
                    <a:p>
                      <a:pPr algn="ctr" fontAlgn="b"/>
                      <a:r>
                        <a:rPr lang="de-DE" sz="1600" b="0" i="0" u="none" strike="noStrike" dirty="0">
                          <a:solidFill>
                            <a:srgbClr val="002060"/>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graphicFrame>
        <p:nvGraphicFramePr>
          <p:cNvPr id="98" name="Tabelle 97"/>
          <p:cNvGraphicFramePr>
            <a:graphicFrameLocks noGrp="1"/>
          </p:cNvGraphicFramePr>
          <p:nvPr/>
        </p:nvGraphicFramePr>
        <p:xfrm>
          <a:off x="498618" y="861457"/>
          <a:ext cx="8136900" cy="274320"/>
        </p:xfrm>
        <a:graphic>
          <a:graphicData uri="http://schemas.openxmlformats.org/drawingml/2006/table">
            <a:tbl>
              <a:tblPr/>
              <a:tblGrid>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tblGrid>
              <a:tr h="216024">
                <a:tc>
                  <a:txBody>
                    <a:bodyPr/>
                    <a:lstStyle/>
                    <a:p>
                      <a:pPr algn="ctr" fontAlgn="b"/>
                      <a:r>
                        <a:rPr lang="de-DE" sz="1800" b="0"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bl>
          </a:graphicData>
        </a:graphic>
      </p:graphicFrame>
      <p:grpSp>
        <p:nvGrpSpPr>
          <p:cNvPr id="64" name="Gruppieren 63"/>
          <p:cNvGrpSpPr/>
          <p:nvPr/>
        </p:nvGrpSpPr>
        <p:grpSpPr>
          <a:xfrm>
            <a:off x="395536" y="1556792"/>
            <a:ext cx="3612198" cy="2304256"/>
            <a:chOff x="2731691" y="2708920"/>
            <a:chExt cx="3612198" cy="2304256"/>
          </a:xfrm>
        </p:grpSpPr>
        <p:grpSp>
          <p:nvGrpSpPr>
            <p:cNvPr id="4" name="Gruppieren 22"/>
            <p:cNvGrpSpPr/>
            <p:nvPr/>
          </p:nvGrpSpPr>
          <p:grpSpPr>
            <a:xfrm>
              <a:off x="2731691" y="2708920"/>
              <a:ext cx="3612198" cy="2304256"/>
              <a:chOff x="4500827" y="4077072"/>
              <a:chExt cx="3612198" cy="2304256"/>
            </a:xfrm>
          </p:grpSpPr>
          <p:sp>
            <p:nvSpPr>
              <p:cNvPr id="24" name="Abgerundetes Rechteck 23"/>
              <p:cNvSpPr/>
              <p:nvPr/>
            </p:nvSpPr>
            <p:spPr>
              <a:xfrm>
                <a:off x="5477040" y="5661248"/>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p:cNvSpPr/>
              <p:nvPr/>
            </p:nvSpPr>
            <p:spPr>
              <a:xfrm>
                <a:off x="4500827" y="4365104"/>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94</a:t>
                </a:r>
                <a:endParaRPr lang="de-DE" b="1" dirty="0">
                  <a:latin typeface="Arial" pitchFamily="34" charset="0"/>
                  <a:cs typeface="Arial" pitchFamily="34" charset="0"/>
                </a:endParaRPr>
              </a:p>
            </p:txBody>
          </p:sp>
          <p:grpSp>
            <p:nvGrpSpPr>
              <p:cNvPr id="5" name="Gruppieren 397"/>
              <p:cNvGrpSpPr/>
              <p:nvPr/>
            </p:nvGrpSpPr>
            <p:grpSpPr>
              <a:xfrm>
                <a:off x="4932040" y="4077072"/>
                <a:ext cx="3180985" cy="1656184"/>
                <a:chOff x="5148497" y="1412776"/>
                <a:chExt cx="2964528" cy="1554490"/>
              </a:xfrm>
            </p:grpSpPr>
            <p:grpSp>
              <p:nvGrpSpPr>
                <p:cNvPr id="6"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53" name="Ellipse 52"/>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Ellipse 53"/>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Ellipse 55"/>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Ellipse 56"/>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Ellipse 57"/>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Ellipse 58"/>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Ellipse 59"/>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Ellipse 60"/>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Ellipse 61"/>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Ellipse 62"/>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2" name="Ellipse 41"/>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Ellipse 42"/>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Ellipse 43"/>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Ellipse 46"/>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Ellipse 47"/>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Ellipse 48"/>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Ellipse 49"/>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27" name="Textfeld 26"/>
              <p:cNvSpPr txBox="1"/>
              <p:nvPr/>
            </p:nvSpPr>
            <p:spPr>
              <a:xfrm>
                <a:off x="5925310" y="5638310"/>
                <a:ext cx="930063" cy="461665"/>
              </a:xfrm>
              <a:prstGeom prst="rect">
                <a:avLst/>
              </a:prstGeom>
              <a:noFill/>
            </p:spPr>
            <p:txBody>
              <a:bodyPr wrap="none" rtlCol="0">
                <a:spAutoFit/>
              </a:bodyPr>
              <a:lstStyle/>
              <a:p>
                <a:r>
                  <a:rPr lang="de-DE" sz="2000" dirty="0" smtClean="0"/>
                  <a:t>?  =  </a:t>
                </a:r>
                <a:r>
                  <a:rPr lang="de-DE" sz="2400" b="1" dirty="0" smtClean="0"/>
                  <a:t>9</a:t>
                </a:r>
                <a:endParaRPr lang="de-DE" sz="2400" b="1" dirty="0"/>
              </a:p>
            </p:txBody>
          </p:sp>
          <p:sp>
            <p:nvSpPr>
              <p:cNvPr id="28" name="Textfeld 27"/>
              <p:cNvSpPr txBox="1"/>
              <p:nvPr/>
            </p:nvSpPr>
            <p:spPr>
              <a:xfrm>
                <a:off x="5940152" y="4941168"/>
                <a:ext cx="554960" cy="707886"/>
              </a:xfrm>
              <a:prstGeom prst="rect">
                <a:avLst/>
              </a:prstGeom>
              <a:noFill/>
            </p:spPr>
            <p:txBody>
              <a:bodyPr wrap="none" rtlCol="0">
                <a:spAutoFit/>
              </a:bodyPr>
              <a:lstStyle/>
              <a:p>
                <a:r>
                  <a:rPr lang="de-DE" sz="4000" b="1" dirty="0" smtClean="0"/>
                  <a:t>C</a:t>
                </a:r>
                <a:endParaRPr lang="de-DE" sz="4000" b="1" dirty="0"/>
              </a:p>
            </p:txBody>
          </p:sp>
          <p:sp>
            <p:nvSpPr>
              <p:cNvPr id="29" name="Textfeld 28"/>
              <p:cNvSpPr txBox="1"/>
              <p:nvPr/>
            </p:nvSpPr>
            <p:spPr>
              <a:xfrm>
                <a:off x="6084168" y="4221088"/>
                <a:ext cx="526106" cy="707886"/>
              </a:xfrm>
              <a:prstGeom prst="rect">
                <a:avLst/>
              </a:prstGeom>
              <a:noFill/>
            </p:spPr>
            <p:txBody>
              <a:bodyPr wrap="none" rtlCol="0">
                <a:spAutoFit/>
              </a:bodyPr>
              <a:lstStyle/>
              <a:p>
                <a:r>
                  <a:rPr lang="de-DE" sz="4000" b="1" dirty="0" smtClean="0"/>
                  <a:t>S</a:t>
                </a:r>
                <a:endParaRPr lang="de-DE" sz="4000" b="1" dirty="0"/>
              </a:p>
            </p:txBody>
          </p:sp>
          <p:sp>
            <p:nvSpPr>
              <p:cNvPr id="30" name="Textfeld 29"/>
              <p:cNvSpPr txBox="1"/>
              <p:nvPr/>
            </p:nvSpPr>
            <p:spPr>
              <a:xfrm>
                <a:off x="6814386" y="4869160"/>
                <a:ext cx="497252" cy="707886"/>
              </a:xfrm>
              <a:prstGeom prst="rect">
                <a:avLst/>
              </a:prstGeom>
              <a:noFill/>
            </p:spPr>
            <p:txBody>
              <a:bodyPr wrap="none" rtlCol="0">
                <a:spAutoFit/>
              </a:bodyPr>
              <a:lstStyle/>
              <a:p>
                <a:r>
                  <a:rPr lang="de-DE" sz="4000" b="1" dirty="0" smtClean="0"/>
                  <a:t>F</a:t>
                </a:r>
                <a:endParaRPr lang="de-DE" sz="4000" b="1" dirty="0"/>
              </a:p>
            </p:txBody>
          </p:sp>
          <p:grpSp>
            <p:nvGrpSpPr>
              <p:cNvPr id="8" name="Gruppieren 209"/>
              <p:cNvGrpSpPr/>
              <p:nvPr/>
            </p:nvGrpSpPr>
            <p:grpSpPr>
              <a:xfrm>
                <a:off x="5261016" y="6021288"/>
                <a:ext cx="2160240" cy="360040"/>
                <a:chOff x="1516600" y="4149080"/>
                <a:chExt cx="2160240" cy="360040"/>
              </a:xfrm>
            </p:grpSpPr>
            <p:sp>
              <p:nvSpPr>
                <p:cNvPr id="34" name="Abgerundetes Rechteck 33"/>
                <p:cNvSpPr/>
                <p:nvPr/>
              </p:nvSpPr>
              <p:spPr>
                <a:xfrm>
                  <a:off x="1516600"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Abgerundetes Rechteck 34"/>
                <p:cNvSpPr/>
                <p:nvPr/>
              </p:nvSpPr>
              <p:spPr>
                <a:xfrm>
                  <a:off x="1948648"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Abgerundetes Rechteck 35"/>
                <p:cNvSpPr/>
                <p:nvPr/>
              </p:nvSpPr>
              <p:spPr>
                <a:xfrm>
                  <a:off x="2380696"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Abgerundetes Rechteck 36"/>
                <p:cNvSpPr/>
                <p:nvPr/>
              </p:nvSpPr>
              <p:spPr>
                <a:xfrm>
                  <a:off x="2812744"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Abgerundetes Rechteck 37"/>
                <p:cNvSpPr/>
                <p:nvPr/>
              </p:nvSpPr>
              <p:spPr>
                <a:xfrm>
                  <a:off x="3244792"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2" name="Textfeld 31"/>
              <p:cNvSpPr txBox="1"/>
              <p:nvPr/>
            </p:nvSpPr>
            <p:spPr>
              <a:xfrm>
                <a:off x="6804248" y="4293096"/>
                <a:ext cx="497252" cy="707886"/>
              </a:xfrm>
              <a:prstGeom prst="rect">
                <a:avLst/>
              </a:prstGeom>
              <a:noFill/>
            </p:spPr>
            <p:txBody>
              <a:bodyPr wrap="none" rtlCol="0">
                <a:spAutoFit/>
              </a:bodyPr>
              <a:lstStyle/>
              <a:p>
                <a:r>
                  <a:rPr lang="de-DE" sz="4000" b="1" dirty="0" smtClean="0">
                    <a:solidFill>
                      <a:srgbClr val="0070C0"/>
                    </a:solidFill>
                  </a:rPr>
                  <a:t>?</a:t>
                </a:r>
                <a:endParaRPr lang="de-DE" sz="4000" dirty="0">
                  <a:solidFill>
                    <a:srgbClr val="0070C0"/>
                  </a:solidFill>
                </a:endParaRPr>
              </a:p>
            </p:txBody>
          </p:sp>
          <p:sp>
            <p:nvSpPr>
              <p:cNvPr id="33" name="Textfeld 32"/>
              <p:cNvSpPr txBox="1"/>
              <p:nvPr/>
            </p:nvSpPr>
            <p:spPr>
              <a:xfrm>
                <a:off x="5370892" y="4581128"/>
                <a:ext cx="554960" cy="707886"/>
              </a:xfrm>
              <a:prstGeom prst="rect">
                <a:avLst/>
              </a:prstGeom>
              <a:noFill/>
            </p:spPr>
            <p:txBody>
              <a:bodyPr wrap="none" rtlCol="0">
                <a:spAutoFit/>
              </a:bodyPr>
              <a:lstStyle/>
              <a:p>
                <a:r>
                  <a:rPr lang="de-DE" sz="4000" b="1" dirty="0" smtClean="0"/>
                  <a:t>H</a:t>
                </a:r>
                <a:endParaRPr lang="de-DE" sz="4000" b="1" dirty="0"/>
              </a:p>
            </p:txBody>
          </p:sp>
        </p:grpSp>
        <p:sp>
          <p:nvSpPr>
            <p:cNvPr id="65" name="Abgerundetes Rechteck 64"/>
            <p:cNvSpPr/>
            <p:nvPr/>
          </p:nvSpPr>
          <p:spPr>
            <a:xfrm>
              <a:off x="2843808" y="3367625"/>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2 </a:t>
              </a:r>
              <a:endParaRPr lang="de-DE" sz="1000" b="1" dirty="0">
                <a:solidFill>
                  <a:schemeClr val="tx1"/>
                </a:solidFill>
                <a:latin typeface="Arial" pitchFamily="34" charset="0"/>
                <a:cs typeface="Arial" pitchFamily="34" charset="0"/>
              </a:endParaRPr>
            </a:p>
          </p:txBody>
        </p:sp>
      </p:grpSp>
      <p:grpSp>
        <p:nvGrpSpPr>
          <p:cNvPr id="66" name="Gruppieren 65"/>
          <p:cNvGrpSpPr/>
          <p:nvPr/>
        </p:nvGrpSpPr>
        <p:grpSpPr>
          <a:xfrm>
            <a:off x="5436096" y="2852936"/>
            <a:ext cx="3541025" cy="2304256"/>
            <a:chOff x="4572000" y="4077072"/>
            <a:chExt cx="3541025" cy="2304256"/>
          </a:xfrm>
        </p:grpSpPr>
        <p:grpSp>
          <p:nvGrpSpPr>
            <p:cNvPr id="67" name="Gruppieren 22"/>
            <p:cNvGrpSpPr/>
            <p:nvPr/>
          </p:nvGrpSpPr>
          <p:grpSpPr>
            <a:xfrm>
              <a:off x="4572000" y="4077072"/>
              <a:ext cx="3541025" cy="2304256"/>
              <a:chOff x="4572000" y="4077072"/>
              <a:chExt cx="3541025" cy="2304256"/>
            </a:xfrm>
          </p:grpSpPr>
          <p:sp>
            <p:nvSpPr>
              <p:cNvPr id="69" name="Abgerundetes Rechteck 68"/>
              <p:cNvSpPr/>
              <p:nvPr/>
            </p:nvSpPr>
            <p:spPr>
              <a:xfrm>
                <a:off x="5652120" y="5661248"/>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0" name="Ellipse 69"/>
              <p:cNvSpPr/>
              <p:nvPr/>
            </p:nvSpPr>
            <p:spPr>
              <a:xfrm>
                <a:off x="4572000" y="4365104"/>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95</a:t>
                </a:r>
                <a:endParaRPr lang="de-DE" b="1" dirty="0">
                  <a:latin typeface="Arial" pitchFamily="34" charset="0"/>
                  <a:cs typeface="Arial" pitchFamily="34" charset="0"/>
                </a:endParaRPr>
              </a:p>
            </p:txBody>
          </p:sp>
          <p:grpSp>
            <p:nvGrpSpPr>
              <p:cNvPr id="71" name="Gruppieren 397"/>
              <p:cNvGrpSpPr/>
              <p:nvPr/>
            </p:nvGrpSpPr>
            <p:grpSpPr>
              <a:xfrm>
                <a:off x="4932040" y="4077072"/>
                <a:ext cx="3180985" cy="1656184"/>
                <a:chOff x="5148497" y="1412776"/>
                <a:chExt cx="2964528" cy="1554490"/>
              </a:xfrm>
            </p:grpSpPr>
            <p:grpSp>
              <p:nvGrpSpPr>
                <p:cNvPr id="85"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0" name="Ellipse 99"/>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6"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7" name="Ellipse 86"/>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8" name="Ellipse 87"/>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Ellipse 88"/>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Ellipse 89"/>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Ellipse 90"/>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Ellipse 91"/>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2" name="Textfeld 71"/>
              <p:cNvSpPr txBox="1"/>
              <p:nvPr/>
            </p:nvSpPr>
            <p:spPr>
              <a:xfrm>
                <a:off x="5918688" y="5638310"/>
                <a:ext cx="1101584" cy="461665"/>
              </a:xfrm>
              <a:prstGeom prst="rect">
                <a:avLst/>
              </a:prstGeom>
              <a:noFill/>
            </p:spPr>
            <p:txBody>
              <a:bodyPr wrap="none" rtlCol="0">
                <a:spAutoFit/>
              </a:bodyPr>
              <a:lstStyle/>
              <a:p>
                <a:r>
                  <a:rPr lang="de-DE" sz="2000" dirty="0" smtClean="0"/>
                  <a:t>?  =  </a:t>
                </a:r>
                <a:r>
                  <a:rPr lang="de-DE" sz="2400" b="1" dirty="0" smtClean="0"/>
                  <a:t>18</a:t>
                </a:r>
                <a:endParaRPr lang="de-DE" sz="2400" b="1" dirty="0"/>
              </a:p>
            </p:txBody>
          </p:sp>
          <p:sp>
            <p:nvSpPr>
              <p:cNvPr id="73" name="Textfeld 72"/>
              <p:cNvSpPr txBox="1"/>
              <p:nvPr/>
            </p:nvSpPr>
            <p:spPr>
              <a:xfrm>
                <a:off x="5940152" y="4941168"/>
                <a:ext cx="327334" cy="707886"/>
              </a:xfrm>
              <a:prstGeom prst="rect">
                <a:avLst/>
              </a:prstGeom>
              <a:noFill/>
            </p:spPr>
            <p:txBody>
              <a:bodyPr wrap="none" rtlCol="0">
                <a:spAutoFit/>
              </a:bodyPr>
              <a:lstStyle/>
              <a:p>
                <a:r>
                  <a:rPr lang="de-DE" sz="4000" b="1" dirty="0" smtClean="0"/>
                  <a:t>I</a:t>
                </a:r>
                <a:endParaRPr lang="de-DE" sz="4000" b="1" dirty="0"/>
              </a:p>
            </p:txBody>
          </p:sp>
          <p:sp>
            <p:nvSpPr>
              <p:cNvPr id="74" name="Textfeld 73"/>
              <p:cNvSpPr txBox="1"/>
              <p:nvPr/>
            </p:nvSpPr>
            <p:spPr>
              <a:xfrm>
                <a:off x="6084168" y="4221088"/>
                <a:ext cx="526106" cy="707886"/>
              </a:xfrm>
              <a:prstGeom prst="rect">
                <a:avLst/>
              </a:prstGeom>
              <a:noFill/>
            </p:spPr>
            <p:txBody>
              <a:bodyPr wrap="none" rtlCol="0">
                <a:spAutoFit/>
              </a:bodyPr>
              <a:lstStyle/>
              <a:p>
                <a:r>
                  <a:rPr lang="de-DE" sz="4000" b="1" dirty="0" smtClean="0"/>
                  <a:t>S</a:t>
                </a:r>
                <a:endParaRPr lang="de-DE" sz="4000" b="1" dirty="0"/>
              </a:p>
            </p:txBody>
          </p:sp>
          <p:sp>
            <p:nvSpPr>
              <p:cNvPr id="75" name="Textfeld 74"/>
              <p:cNvSpPr txBox="1"/>
              <p:nvPr/>
            </p:nvSpPr>
            <p:spPr>
              <a:xfrm>
                <a:off x="6814386" y="4869160"/>
                <a:ext cx="554960" cy="707886"/>
              </a:xfrm>
              <a:prstGeom prst="rect">
                <a:avLst/>
              </a:prstGeom>
              <a:noFill/>
            </p:spPr>
            <p:txBody>
              <a:bodyPr wrap="none" rtlCol="0">
                <a:spAutoFit/>
              </a:bodyPr>
              <a:lstStyle/>
              <a:p>
                <a:r>
                  <a:rPr lang="de-DE" sz="4000" b="1" dirty="0" smtClean="0"/>
                  <a:t>K</a:t>
                </a:r>
                <a:endParaRPr lang="de-DE" sz="4000" b="1" dirty="0"/>
              </a:p>
            </p:txBody>
          </p:sp>
          <p:grpSp>
            <p:nvGrpSpPr>
              <p:cNvPr id="76" name="Gruppieren 209"/>
              <p:cNvGrpSpPr/>
              <p:nvPr/>
            </p:nvGrpSpPr>
            <p:grpSpPr>
              <a:xfrm>
                <a:off x="5148064" y="6021288"/>
                <a:ext cx="2592288" cy="360040"/>
                <a:chOff x="1403648" y="4149080"/>
                <a:chExt cx="2592288" cy="360040"/>
              </a:xfrm>
            </p:grpSpPr>
            <p:sp>
              <p:nvSpPr>
                <p:cNvPr id="79" name="Abgerundetes Rechteck 78"/>
                <p:cNvSpPr/>
                <p:nvPr/>
              </p:nvSpPr>
              <p:spPr>
                <a:xfrm>
                  <a:off x="1403648"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Abgerundetes Rechteck 79"/>
                <p:cNvSpPr/>
                <p:nvPr/>
              </p:nvSpPr>
              <p:spPr>
                <a:xfrm>
                  <a:off x="1835696"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Abgerundetes Rechteck 80"/>
                <p:cNvSpPr/>
                <p:nvPr/>
              </p:nvSpPr>
              <p:spPr>
                <a:xfrm>
                  <a:off x="2267744"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Abgerundetes Rechteck 81"/>
                <p:cNvSpPr/>
                <p:nvPr/>
              </p:nvSpPr>
              <p:spPr>
                <a:xfrm>
                  <a:off x="2699792"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Abgerundetes Rechteck 82"/>
                <p:cNvSpPr/>
                <p:nvPr/>
              </p:nvSpPr>
              <p:spPr>
                <a:xfrm>
                  <a:off x="3131840"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Abgerundetes Rechteck 83"/>
                <p:cNvSpPr/>
                <p:nvPr/>
              </p:nvSpPr>
              <p:spPr>
                <a:xfrm>
                  <a:off x="3563888"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77" name="Textfeld 76"/>
              <p:cNvSpPr txBox="1"/>
              <p:nvPr/>
            </p:nvSpPr>
            <p:spPr>
              <a:xfrm>
                <a:off x="6804248" y="4293096"/>
                <a:ext cx="497252" cy="707886"/>
              </a:xfrm>
              <a:prstGeom prst="rect">
                <a:avLst/>
              </a:prstGeom>
              <a:noFill/>
            </p:spPr>
            <p:txBody>
              <a:bodyPr wrap="none" rtlCol="0">
                <a:spAutoFit/>
              </a:bodyPr>
              <a:lstStyle/>
              <a:p>
                <a:r>
                  <a:rPr lang="de-DE" sz="4000" b="1" dirty="0" smtClean="0">
                    <a:solidFill>
                      <a:srgbClr val="0070C0"/>
                    </a:solidFill>
                  </a:rPr>
                  <a:t>?</a:t>
                </a:r>
                <a:endParaRPr lang="de-DE" sz="4000" dirty="0">
                  <a:solidFill>
                    <a:srgbClr val="0070C0"/>
                  </a:solidFill>
                </a:endParaRPr>
              </a:p>
            </p:txBody>
          </p:sp>
          <p:sp>
            <p:nvSpPr>
              <p:cNvPr id="78" name="Textfeld 77"/>
              <p:cNvSpPr txBox="1"/>
              <p:nvPr/>
            </p:nvSpPr>
            <p:spPr>
              <a:xfrm>
                <a:off x="5370892" y="4581128"/>
                <a:ext cx="526106" cy="707886"/>
              </a:xfrm>
              <a:prstGeom prst="rect">
                <a:avLst/>
              </a:prstGeom>
              <a:noFill/>
            </p:spPr>
            <p:txBody>
              <a:bodyPr wrap="none" rtlCol="0">
                <a:spAutoFit/>
              </a:bodyPr>
              <a:lstStyle/>
              <a:p>
                <a:r>
                  <a:rPr lang="de-DE" sz="4000" b="1" dirty="0" smtClean="0"/>
                  <a:t>E</a:t>
                </a:r>
                <a:endParaRPr lang="de-DE" sz="4000" b="1" dirty="0"/>
              </a:p>
            </p:txBody>
          </p:sp>
        </p:grpSp>
        <p:sp>
          <p:nvSpPr>
            <p:cNvPr id="68" name="Abgerundetes Rechteck 67"/>
            <p:cNvSpPr/>
            <p:nvPr/>
          </p:nvSpPr>
          <p:spPr>
            <a:xfrm>
              <a:off x="4644008" y="469566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3</a:t>
              </a:r>
              <a:endParaRPr lang="de-DE" sz="1000" b="1" dirty="0">
                <a:solidFill>
                  <a:schemeClr val="tx1"/>
                </a:solidFill>
                <a:latin typeface="Arial" pitchFamily="34" charset="0"/>
                <a:cs typeface="Arial" pitchFamily="34" charset="0"/>
              </a:endParaRPr>
            </a:p>
          </p:txBody>
        </p:sp>
      </p:grpSp>
      <p:grpSp>
        <p:nvGrpSpPr>
          <p:cNvPr id="111" name="Gruppieren 110"/>
          <p:cNvGrpSpPr/>
          <p:nvPr/>
        </p:nvGrpSpPr>
        <p:grpSpPr>
          <a:xfrm>
            <a:off x="323528" y="4077072"/>
            <a:ext cx="3541025" cy="2304256"/>
            <a:chOff x="323528" y="4077072"/>
            <a:chExt cx="3541025" cy="2304256"/>
          </a:xfrm>
        </p:grpSpPr>
        <p:grpSp>
          <p:nvGrpSpPr>
            <p:cNvPr id="112" name="Gruppieren 22"/>
            <p:cNvGrpSpPr/>
            <p:nvPr/>
          </p:nvGrpSpPr>
          <p:grpSpPr>
            <a:xfrm>
              <a:off x="323528" y="4077072"/>
              <a:ext cx="3541025" cy="2304256"/>
              <a:chOff x="323528" y="4077072"/>
              <a:chExt cx="3541025" cy="2304256"/>
            </a:xfrm>
          </p:grpSpPr>
          <p:sp>
            <p:nvSpPr>
              <p:cNvPr id="114" name="Ellipse 113"/>
              <p:cNvSpPr/>
              <p:nvPr/>
            </p:nvSpPr>
            <p:spPr>
              <a:xfrm>
                <a:off x="323528" y="4389814"/>
                <a:ext cx="648072" cy="400984"/>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96</a:t>
                </a:r>
                <a:endParaRPr lang="de-DE" b="1" dirty="0">
                  <a:latin typeface="Arial" pitchFamily="34" charset="0"/>
                  <a:cs typeface="Arial" pitchFamily="34" charset="0"/>
                </a:endParaRPr>
              </a:p>
            </p:txBody>
          </p:sp>
          <p:sp>
            <p:nvSpPr>
              <p:cNvPr id="115" name="Abgerundetes Rechteck 114"/>
              <p:cNvSpPr/>
              <p:nvPr/>
            </p:nvSpPr>
            <p:spPr>
              <a:xfrm>
                <a:off x="1259632" y="5610506"/>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16" name="Gruppieren 422"/>
              <p:cNvGrpSpPr/>
              <p:nvPr/>
            </p:nvGrpSpPr>
            <p:grpSpPr>
              <a:xfrm>
                <a:off x="683568" y="4077072"/>
                <a:ext cx="3180985" cy="1656184"/>
                <a:chOff x="5148497" y="1412776"/>
                <a:chExt cx="2964528" cy="1554490"/>
              </a:xfrm>
            </p:grpSpPr>
            <p:grpSp>
              <p:nvGrpSpPr>
                <p:cNvPr id="134"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47" name="Ellipse 146"/>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 name="Ellipse 151"/>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3" name="Ellipse 152"/>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4" name="Ellipse 153"/>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5" name="Ellipse 154"/>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6" name="Ellipse 155"/>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7" name="Ellipse 156"/>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35"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36" name="Ellipse 135"/>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1" name="Ellipse 140"/>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17" name="Textfeld 116"/>
              <p:cNvSpPr txBox="1"/>
              <p:nvPr/>
            </p:nvSpPr>
            <p:spPr>
              <a:xfrm>
                <a:off x="1558490" y="5637802"/>
                <a:ext cx="1101584" cy="461665"/>
              </a:xfrm>
              <a:prstGeom prst="rect">
                <a:avLst/>
              </a:prstGeom>
              <a:noFill/>
            </p:spPr>
            <p:txBody>
              <a:bodyPr wrap="none" rtlCol="0">
                <a:spAutoFit/>
              </a:bodyPr>
              <a:lstStyle/>
              <a:p>
                <a:r>
                  <a:rPr lang="de-DE" sz="2000" dirty="0" smtClean="0"/>
                  <a:t>?  =  </a:t>
                </a:r>
                <a:r>
                  <a:rPr lang="de-DE" sz="2400" b="1" dirty="0" smtClean="0"/>
                  <a:t>17</a:t>
                </a:r>
                <a:endParaRPr lang="de-DE" sz="2400" b="1" dirty="0"/>
              </a:p>
            </p:txBody>
          </p:sp>
          <p:sp>
            <p:nvSpPr>
              <p:cNvPr id="118" name="Textfeld 117"/>
              <p:cNvSpPr txBox="1"/>
              <p:nvPr/>
            </p:nvSpPr>
            <p:spPr>
              <a:xfrm>
                <a:off x="1403648" y="4293096"/>
                <a:ext cx="554960" cy="707886"/>
              </a:xfrm>
              <a:prstGeom prst="rect">
                <a:avLst/>
              </a:prstGeom>
              <a:noFill/>
            </p:spPr>
            <p:txBody>
              <a:bodyPr wrap="none" rtlCol="0">
                <a:spAutoFit/>
              </a:bodyPr>
              <a:lstStyle/>
              <a:p>
                <a:r>
                  <a:rPr lang="de-DE" sz="4000" b="1" dirty="0" smtClean="0"/>
                  <a:t>U</a:t>
                </a:r>
                <a:endParaRPr lang="de-DE" sz="4000" b="1" dirty="0"/>
              </a:p>
            </p:txBody>
          </p:sp>
          <p:sp>
            <p:nvSpPr>
              <p:cNvPr id="119" name="Textfeld 118"/>
              <p:cNvSpPr txBox="1"/>
              <p:nvPr/>
            </p:nvSpPr>
            <p:spPr>
              <a:xfrm>
                <a:off x="1691680" y="4941168"/>
                <a:ext cx="554960" cy="707886"/>
              </a:xfrm>
              <a:prstGeom prst="rect">
                <a:avLst/>
              </a:prstGeom>
              <a:noFill/>
            </p:spPr>
            <p:txBody>
              <a:bodyPr wrap="none" rtlCol="0">
                <a:spAutoFit/>
              </a:bodyPr>
              <a:lstStyle/>
              <a:p>
                <a:r>
                  <a:rPr lang="de-DE" sz="4000" b="1" dirty="0" smtClean="0"/>
                  <a:t>R</a:t>
                </a:r>
                <a:endParaRPr lang="de-DE" sz="4000" b="1" dirty="0"/>
              </a:p>
            </p:txBody>
          </p:sp>
          <p:sp>
            <p:nvSpPr>
              <p:cNvPr id="120" name="Textfeld 119"/>
              <p:cNvSpPr txBox="1"/>
              <p:nvPr/>
            </p:nvSpPr>
            <p:spPr>
              <a:xfrm>
                <a:off x="2915816" y="4293096"/>
                <a:ext cx="497252" cy="707886"/>
              </a:xfrm>
              <a:prstGeom prst="rect">
                <a:avLst/>
              </a:prstGeom>
              <a:noFill/>
            </p:spPr>
            <p:txBody>
              <a:bodyPr wrap="none" rtlCol="0">
                <a:spAutoFit/>
              </a:bodyPr>
              <a:lstStyle/>
              <a:p>
                <a:r>
                  <a:rPr lang="de-DE" sz="4000" b="1" dirty="0" smtClean="0">
                    <a:solidFill>
                      <a:srgbClr val="C00000"/>
                    </a:solidFill>
                    <a:effectLst>
                      <a:outerShdw blurRad="38100" dist="38100" dir="2700000" algn="tl">
                        <a:srgbClr val="000000">
                          <a:alpha val="43137"/>
                        </a:srgbClr>
                      </a:outerShdw>
                    </a:effectLst>
                  </a:rPr>
                  <a:t>?</a:t>
                </a:r>
                <a:endParaRPr lang="de-DE" sz="4000" dirty="0">
                  <a:solidFill>
                    <a:srgbClr val="C00000"/>
                  </a:solidFill>
                  <a:effectLst>
                    <a:outerShdw blurRad="38100" dist="38100" dir="2700000" algn="tl">
                      <a:srgbClr val="000000">
                        <a:alpha val="43137"/>
                      </a:srgbClr>
                    </a:outerShdw>
                  </a:effectLst>
                </a:endParaRPr>
              </a:p>
            </p:txBody>
          </p:sp>
          <p:grpSp>
            <p:nvGrpSpPr>
              <p:cNvPr id="121" name="Gruppieren 216"/>
              <p:cNvGrpSpPr/>
              <p:nvPr/>
            </p:nvGrpSpPr>
            <p:grpSpPr>
              <a:xfrm>
                <a:off x="544256" y="6021288"/>
                <a:ext cx="3019632" cy="360040"/>
                <a:chOff x="544256" y="6021288"/>
                <a:chExt cx="3019632" cy="360040"/>
              </a:xfrm>
            </p:grpSpPr>
            <p:grpSp>
              <p:nvGrpSpPr>
                <p:cNvPr id="126" name="Gruppieren 124"/>
                <p:cNvGrpSpPr/>
                <p:nvPr/>
              </p:nvGrpSpPr>
              <p:grpSpPr>
                <a:xfrm>
                  <a:off x="971600" y="6021288"/>
                  <a:ext cx="2592288" cy="360040"/>
                  <a:chOff x="1178680" y="3573016"/>
                  <a:chExt cx="2592288" cy="360040"/>
                </a:xfrm>
              </p:grpSpPr>
              <p:sp>
                <p:nvSpPr>
                  <p:cNvPr id="128" name="Abgerundetes Rechteck 127"/>
                  <p:cNvSpPr/>
                  <p:nvPr/>
                </p:nvSpPr>
                <p:spPr>
                  <a:xfrm>
                    <a:off x="1178680"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9" name="Abgerundetes Rechteck 128"/>
                  <p:cNvSpPr/>
                  <p:nvPr/>
                </p:nvSpPr>
                <p:spPr>
                  <a:xfrm>
                    <a:off x="1610728"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0" name="Abgerundetes Rechteck 129"/>
                  <p:cNvSpPr/>
                  <p:nvPr/>
                </p:nvSpPr>
                <p:spPr>
                  <a:xfrm>
                    <a:off x="2042776"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Abgerundetes Rechteck 130"/>
                  <p:cNvSpPr/>
                  <p:nvPr/>
                </p:nvSpPr>
                <p:spPr>
                  <a:xfrm>
                    <a:off x="2474824"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Abgerundetes Rechteck 131"/>
                  <p:cNvSpPr/>
                  <p:nvPr/>
                </p:nvSpPr>
                <p:spPr>
                  <a:xfrm>
                    <a:off x="2906872"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Abgerundetes Rechteck 132"/>
                  <p:cNvSpPr/>
                  <p:nvPr/>
                </p:nvSpPr>
                <p:spPr>
                  <a:xfrm>
                    <a:off x="3338920"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27" name="Abgerundetes Rechteck 126"/>
                <p:cNvSpPr/>
                <p:nvPr/>
              </p:nvSpPr>
              <p:spPr>
                <a:xfrm>
                  <a:off x="544256" y="6021288"/>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22" name="Textfeld 121"/>
              <p:cNvSpPr txBox="1"/>
              <p:nvPr/>
            </p:nvSpPr>
            <p:spPr>
              <a:xfrm>
                <a:off x="2267744" y="4797152"/>
                <a:ext cx="554960" cy="707886"/>
              </a:xfrm>
              <a:prstGeom prst="rect">
                <a:avLst/>
              </a:prstGeom>
              <a:noFill/>
            </p:spPr>
            <p:txBody>
              <a:bodyPr wrap="none" rtlCol="0">
                <a:spAutoFit/>
              </a:bodyPr>
              <a:lstStyle/>
              <a:p>
                <a:r>
                  <a:rPr lang="de-DE" sz="4000" b="1" dirty="0" smtClean="0"/>
                  <a:t>A</a:t>
                </a:r>
                <a:endParaRPr lang="de-DE" sz="4000" b="1" dirty="0"/>
              </a:p>
            </p:txBody>
          </p:sp>
          <p:sp>
            <p:nvSpPr>
              <p:cNvPr id="123" name="Textfeld 122"/>
              <p:cNvSpPr txBox="1"/>
              <p:nvPr/>
            </p:nvSpPr>
            <p:spPr>
              <a:xfrm>
                <a:off x="971600" y="4653136"/>
                <a:ext cx="554960" cy="707886"/>
              </a:xfrm>
              <a:prstGeom prst="rect">
                <a:avLst/>
              </a:prstGeom>
              <a:noFill/>
            </p:spPr>
            <p:txBody>
              <a:bodyPr wrap="none" rtlCol="0">
                <a:spAutoFit/>
              </a:bodyPr>
              <a:lstStyle/>
              <a:p>
                <a:r>
                  <a:rPr lang="de-DE" sz="4000" b="1" dirty="0" smtClean="0"/>
                  <a:t>A</a:t>
                </a:r>
                <a:endParaRPr lang="de-DE" sz="4000" b="1" dirty="0"/>
              </a:p>
            </p:txBody>
          </p:sp>
          <p:sp>
            <p:nvSpPr>
              <p:cNvPr id="124" name="Textfeld 123"/>
              <p:cNvSpPr txBox="1"/>
              <p:nvPr/>
            </p:nvSpPr>
            <p:spPr>
              <a:xfrm>
                <a:off x="2339752" y="4221088"/>
                <a:ext cx="554960" cy="707886"/>
              </a:xfrm>
              <a:prstGeom prst="rect">
                <a:avLst/>
              </a:prstGeom>
              <a:noFill/>
            </p:spPr>
            <p:txBody>
              <a:bodyPr wrap="none" rtlCol="0">
                <a:spAutoFit/>
              </a:bodyPr>
              <a:lstStyle/>
              <a:p>
                <a:r>
                  <a:rPr lang="de-DE" sz="4000" b="1" dirty="0" smtClean="0"/>
                  <a:t>D</a:t>
                </a:r>
                <a:endParaRPr lang="de-DE" sz="4000" b="1" dirty="0"/>
              </a:p>
            </p:txBody>
          </p:sp>
          <p:sp>
            <p:nvSpPr>
              <p:cNvPr id="125" name="Textfeld 124"/>
              <p:cNvSpPr txBox="1"/>
              <p:nvPr/>
            </p:nvSpPr>
            <p:spPr>
              <a:xfrm>
                <a:off x="2915816" y="4869160"/>
                <a:ext cx="497252" cy="707886"/>
              </a:xfrm>
              <a:prstGeom prst="rect">
                <a:avLst/>
              </a:prstGeom>
              <a:noFill/>
            </p:spPr>
            <p:txBody>
              <a:bodyPr wrap="none" rtlCol="0">
                <a:spAutoFit/>
              </a:bodyPr>
              <a:lstStyle/>
              <a:p>
                <a:r>
                  <a:rPr lang="de-DE" sz="4000" b="1" dirty="0" smtClean="0"/>
                  <a:t>T</a:t>
                </a:r>
                <a:endParaRPr lang="de-DE" sz="4000" b="1" dirty="0"/>
              </a:p>
            </p:txBody>
          </p:sp>
        </p:grpSp>
        <p:sp>
          <p:nvSpPr>
            <p:cNvPr id="113" name="Abgerundetes Rechteck 112"/>
            <p:cNvSpPr/>
            <p:nvPr/>
          </p:nvSpPr>
          <p:spPr>
            <a:xfrm>
              <a:off x="395536" y="4797152"/>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2 </a:t>
              </a:r>
              <a:endParaRPr lang="de-DE" sz="1000" b="1" dirty="0">
                <a:solidFill>
                  <a:schemeClr val="tx1"/>
                </a:solidFill>
                <a:latin typeface="Arial" pitchFamily="34" charset="0"/>
                <a:cs typeface="Arial" pitchFamily="34" charset="0"/>
              </a:endParaRPr>
            </a:p>
          </p:txBody>
        </p:sp>
      </p:grpSp>
      <p:sp>
        <p:nvSpPr>
          <p:cNvPr id="158" name="Textfeld 157"/>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094-096</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sp>
        <p:nvSpPr>
          <p:cNvPr id="500" name="Textfeld 499"/>
          <p:cNvSpPr txBox="1"/>
          <p:nvPr/>
        </p:nvSpPr>
        <p:spPr>
          <a:xfrm>
            <a:off x="971600" y="1135777"/>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35777"/>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97" name="Tabelle 96"/>
          <p:cNvGraphicFramePr>
            <a:graphicFrameLocks noGrp="1"/>
          </p:cNvGraphicFramePr>
          <p:nvPr/>
        </p:nvGraphicFramePr>
        <p:xfrm>
          <a:off x="498608" y="629783"/>
          <a:ext cx="8136930" cy="243840"/>
        </p:xfrm>
        <a:graphic>
          <a:graphicData uri="http://schemas.openxmlformats.org/drawingml/2006/table">
            <a:tbl>
              <a:tblPr/>
              <a:tblGrid>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tblGrid>
              <a:tr h="188151">
                <a:tc>
                  <a:txBody>
                    <a:bodyPr/>
                    <a:lstStyle/>
                    <a:p>
                      <a:pPr algn="ctr" fontAlgn="b"/>
                      <a:r>
                        <a:rPr lang="de-DE" sz="1600" b="0" i="0" u="none" strike="noStrike" dirty="0">
                          <a:solidFill>
                            <a:srgbClr val="002060"/>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graphicFrame>
        <p:nvGraphicFramePr>
          <p:cNvPr id="98" name="Tabelle 97"/>
          <p:cNvGraphicFramePr>
            <a:graphicFrameLocks noGrp="1"/>
          </p:cNvGraphicFramePr>
          <p:nvPr/>
        </p:nvGraphicFramePr>
        <p:xfrm>
          <a:off x="498618" y="861457"/>
          <a:ext cx="8136900" cy="274320"/>
        </p:xfrm>
        <a:graphic>
          <a:graphicData uri="http://schemas.openxmlformats.org/drawingml/2006/table">
            <a:tbl>
              <a:tblPr/>
              <a:tblGrid>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tblGrid>
              <a:tr h="216024">
                <a:tc>
                  <a:txBody>
                    <a:bodyPr/>
                    <a:lstStyle/>
                    <a:p>
                      <a:pPr algn="ctr" fontAlgn="b"/>
                      <a:r>
                        <a:rPr lang="de-DE" sz="1800" b="0"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bl>
          </a:graphicData>
        </a:graphic>
      </p:graphicFrame>
      <p:grpSp>
        <p:nvGrpSpPr>
          <p:cNvPr id="65" name="Gruppieren 64"/>
          <p:cNvGrpSpPr/>
          <p:nvPr/>
        </p:nvGrpSpPr>
        <p:grpSpPr>
          <a:xfrm>
            <a:off x="179512" y="1628800"/>
            <a:ext cx="3572089" cy="2304256"/>
            <a:chOff x="2483768" y="2492896"/>
            <a:chExt cx="3572089" cy="2304256"/>
          </a:xfrm>
        </p:grpSpPr>
        <p:grpSp>
          <p:nvGrpSpPr>
            <p:cNvPr id="4" name="Gruppieren 22"/>
            <p:cNvGrpSpPr/>
            <p:nvPr/>
          </p:nvGrpSpPr>
          <p:grpSpPr>
            <a:xfrm>
              <a:off x="2483768" y="2492896"/>
              <a:ext cx="3572089" cy="2304256"/>
              <a:chOff x="4540936" y="4077072"/>
              <a:chExt cx="3572089" cy="2304256"/>
            </a:xfrm>
          </p:grpSpPr>
          <p:sp>
            <p:nvSpPr>
              <p:cNvPr id="24" name="Abgerundetes Rechteck 23"/>
              <p:cNvSpPr/>
              <p:nvPr/>
            </p:nvSpPr>
            <p:spPr>
              <a:xfrm>
                <a:off x="5693064" y="5661248"/>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p:cNvSpPr/>
              <p:nvPr/>
            </p:nvSpPr>
            <p:spPr>
              <a:xfrm>
                <a:off x="4540936" y="4365104"/>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97</a:t>
                </a:r>
                <a:endParaRPr lang="de-DE" b="1" dirty="0">
                  <a:latin typeface="Arial" pitchFamily="34" charset="0"/>
                  <a:cs typeface="Arial" pitchFamily="34" charset="0"/>
                </a:endParaRPr>
              </a:p>
            </p:txBody>
          </p:sp>
          <p:grpSp>
            <p:nvGrpSpPr>
              <p:cNvPr id="5" name="Gruppieren 397"/>
              <p:cNvGrpSpPr/>
              <p:nvPr/>
            </p:nvGrpSpPr>
            <p:grpSpPr>
              <a:xfrm>
                <a:off x="4932040" y="4077072"/>
                <a:ext cx="3180985" cy="1656184"/>
                <a:chOff x="5148497" y="1412776"/>
                <a:chExt cx="2964528" cy="1554490"/>
              </a:xfrm>
            </p:grpSpPr>
            <p:grpSp>
              <p:nvGrpSpPr>
                <p:cNvPr id="6"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53" name="Ellipse 52"/>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Ellipse 53"/>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Ellipse 55"/>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Ellipse 56"/>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Ellipse 57"/>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Ellipse 58"/>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Ellipse 59"/>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Ellipse 60"/>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Ellipse 61"/>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Ellipse 62"/>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2" name="Ellipse 41"/>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Ellipse 42"/>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Ellipse 43"/>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Ellipse 46"/>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Ellipse 47"/>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Ellipse 48"/>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Ellipse 49"/>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27" name="Textfeld 26"/>
              <p:cNvSpPr txBox="1"/>
              <p:nvPr/>
            </p:nvSpPr>
            <p:spPr>
              <a:xfrm>
                <a:off x="6278728" y="5638310"/>
                <a:ext cx="930063" cy="461665"/>
              </a:xfrm>
              <a:prstGeom prst="rect">
                <a:avLst/>
              </a:prstGeom>
              <a:noFill/>
            </p:spPr>
            <p:txBody>
              <a:bodyPr wrap="none" rtlCol="0">
                <a:spAutoFit/>
              </a:bodyPr>
              <a:lstStyle/>
              <a:p>
                <a:r>
                  <a:rPr lang="de-DE" sz="2000" dirty="0" smtClean="0"/>
                  <a:t>?  =  </a:t>
                </a:r>
                <a:r>
                  <a:rPr lang="de-DE" sz="2400" b="1" dirty="0" smtClean="0"/>
                  <a:t>7</a:t>
                </a:r>
                <a:endParaRPr lang="de-DE" sz="2400" b="1" dirty="0"/>
              </a:p>
            </p:txBody>
          </p:sp>
          <p:sp>
            <p:nvSpPr>
              <p:cNvPr id="28" name="Textfeld 27"/>
              <p:cNvSpPr txBox="1"/>
              <p:nvPr/>
            </p:nvSpPr>
            <p:spPr>
              <a:xfrm>
                <a:off x="5952027" y="4830251"/>
                <a:ext cx="561372" cy="830997"/>
              </a:xfrm>
              <a:prstGeom prst="rect">
                <a:avLst/>
              </a:prstGeom>
              <a:noFill/>
            </p:spPr>
            <p:txBody>
              <a:bodyPr wrap="none" rtlCol="0">
                <a:spAutoFit/>
              </a:bodyPr>
              <a:lstStyle/>
              <a:p>
                <a:r>
                  <a:rPr lang="de-DE" sz="4800" b="1" dirty="0" smtClean="0">
                    <a:effectLst>
                      <a:outerShdw blurRad="38100" dist="38100" dir="2700000" algn="tl">
                        <a:srgbClr val="000000">
                          <a:alpha val="43137"/>
                        </a:srgbClr>
                      </a:outerShdw>
                    </a:effectLst>
                  </a:rPr>
                  <a:t>L</a:t>
                </a:r>
                <a:endParaRPr lang="de-DE" sz="4800" b="1" dirty="0">
                  <a:effectLst>
                    <a:outerShdw blurRad="38100" dist="38100" dir="2700000" algn="tl">
                      <a:srgbClr val="000000">
                        <a:alpha val="43137"/>
                      </a:srgbClr>
                    </a:outerShdw>
                  </a:effectLst>
                </a:endParaRPr>
              </a:p>
            </p:txBody>
          </p:sp>
          <p:sp>
            <p:nvSpPr>
              <p:cNvPr id="29" name="Textfeld 28"/>
              <p:cNvSpPr txBox="1"/>
              <p:nvPr/>
            </p:nvSpPr>
            <p:spPr>
              <a:xfrm>
                <a:off x="6096043" y="4110171"/>
                <a:ext cx="628698" cy="830997"/>
              </a:xfrm>
              <a:prstGeom prst="rect">
                <a:avLst/>
              </a:prstGeom>
              <a:noFill/>
            </p:spPr>
            <p:txBody>
              <a:bodyPr wrap="none" rtlCol="0">
                <a:spAutoFit/>
              </a:bodyPr>
              <a:lstStyle/>
              <a:p>
                <a:r>
                  <a:rPr lang="de-DE" sz="4800" b="1" dirty="0" smtClean="0">
                    <a:effectLst>
                      <a:outerShdw blurRad="38100" dist="38100" dir="2700000" algn="tl">
                        <a:srgbClr val="000000">
                          <a:alpha val="43137"/>
                        </a:srgbClr>
                      </a:outerShdw>
                    </a:effectLst>
                  </a:rPr>
                  <a:t>K</a:t>
                </a:r>
                <a:endParaRPr lang="de-DE" sz="4800" b="1" dirty="0">
                  <a:effectLst>
                    <a:outerShdw blurRad="38100" dist="38100" dir="2700000" algn="tl">
                      <a:srgbClr val="000000">
                        <a:alpha val="43137"/>
                      </a:srgbClr>
                    </a:outerShdw>
                  </a:effectLst>
                </a:endParaRPr>
              </a:p>
            </p:txBody>
          </p:sp>
          <p:sp>
            <p:nvSpPr>
              <p:cNvPr id="30" name="Textfeld 29"/>
              <p:cNvSpPr txBox="1"/>
              <p:nvPr/>
            </p:nvSpPr>
            <p:spPr>
              <a:xfrm>
                <a:off x="6826261" y="4758243"/>
                <a:ext cx="595035" cy="830997"/>
              </a:xfrm>
              <a:prstGeom prst="rect">
                <a:avLst/>
              </a:prstGeom>
              <a:noFill/>
            </p:spPr>
            <p:txBody>
              <a:bodyPr wrap="none" rtlCol="0">
                <a:spAutoFit/>
              </a:bodyPr>
              <a:lstStyle/>
              <a:p>
                <a:r>
                  <a:rPr lang="de-DE" sz="4800" b="1" dirty="0" smtClean="0">
                    <a:effectLst>
                      <a:outerShdw blurRad="38100" dist="38100" dir="2700000" algn="tl">
                        <a:srgbClr val="000000">
                          <a:alpha val="43137"/>
                        </a:srgbClr>
                      </a:outerShdw>
                    </a:effectLst>
                  </a:rPr>
                  <a:t>E</a:t>
                </a:r>
                <a:endParaRPr lang="de-DE" sz="4800" b="1" dirty="0">
                  <a:effectLst>
                    <a:outerShdw blurRad="38100" dist="38100" dir="2700000" algn="tl">
                      <a:srgbClr val="000000">
                        <a:alpha val="43137"/>
                      </a:srgbClr>
                    </a:outerShdw>
                  </a:effectLst>
                </a:endParaRPr>
              </a:p>
            </p:txBody>
          </p:sp>
          <p:grpSp>
            <p:nvGrpSpPr>
              <p:cNvPr id="8" name="Gruppieren 209"/>
              <p:cNvGrpSpPr/>
              <p:nvPr/>
            </p:nvGrpSpPr>
            <p:grpSpPr>
              <a:xfrm>
                <a:off x="5485112" y="6021288"/>
                <a:ext cx="2160240" cy="360040"/>
                <a:chOff x="1740696" y="4149080"/>
                <a:chExt cx="2160240" cy="360040"/>
              </a:xfrm>
            </p:grpSpPr>
            <p:sp>
              <p:nvSpPr>
                <p:cNvPr id="35" name="Abgerundetes Rechteck 34"/>
                <p:cNvSpPr/>
                <p:nvPr/>
              </p:nvSpPr>
              <p:spPr>
                <a:xfrm>
                  <a:off x="1740696"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Abgerundetes Rechteck 35"/>
                <p:cNvSpPr/>
                <p:nvPr/>
              </p:nvSpPr>
              <p:spPr>
                <a:xfrm>
                  <a:off x="2172744"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Abgerundetes Rechteck 36"/>
                <p:cNvSpPr/>
                <p:nvPr/>
              </p:nvSpPr>
              <p:spPr>
                <a:xfrm>
                  <a:off x="2604792"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Abgerundetes Rechteck 37"/>
                <p:cNvSpPr/>
                <p:nvPr/>
              </p:nvSpPr>
              <p:spPr>
                <a:xfrm>
                  <a:off x="3036840"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Abgerundetes Rechteck 38"/>
                <p:cNvSpPr/>
                <p:nvPr/>
              </p:nvSpPr>
              <p:spPr>
                <a:xfrm>
                  <a:off x="3468888"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2" name="Textfeld 31"/>
              <p:cNvSpPr txBox="1"/>
              <p:nvPr/>
            </p:nvSpPr>
            <p:spPr>
              <a:xfrm>
                <a:off x="6816123" y="4182179"/>
                <a:ext cx="561372" cy="830997"/>
              </a:xfrm>
              <a:prstGeom prst="rect">
                <a:avLst/>
              </a:prstGeom>
              <a:noFill/>
            </p:spPr>
            <p:txBody>
              <a:bodyPr wrap="none" rtlCol="0">
                <a:spAutoFit/>
              </a:bodyPr>
              <a:lstStyle/>
              <a:p>
                <a:r>
                  <a:rPr lang="de-DE" sz="4800" b="1" dirty="0" smtClean="0">
                    <a:solidFill>
                      <a:srgbClr val="0070C0"/>
                    </a:solidFill>
                    <a:effectLst>
                      <a:outerShdw blurRad="38100" dist="38100" dir="2700000" algn="tl">
                        <a:srgbClr val="000000">
                          <a:alpha val="43137"/>
                        </a:srgbClr>
                      </a:outerShdw>
                    </a:effectLst>
                  </a:rPr>
                  <a:t>?</a:t>
                </a:r>
                <a:endParaRPr lang="de-DE" sz="4800" dirty="0">
                  <a:solidFill>
                    <a:srgbClr val="0070C0"/>
                  </a:solidFill>
                  <a:effectLst>
                    <a:outerShdw blurRad="38100" dist="38100" dir="2700000" algn="tl">
                      <a:srgbClr val="000000">
                        <a:alpha val="43137"/>
                      </a:srgbClr>
                    </a:outerShdw>
                  </a:effectLst>
                </a:endParaRPr>
              </a:p>
            </p:txBody>
          </p:sp>
          <p:sp>
            <p:nvSpPr>
              <p:cNvPr id="33" name="Textfeld 32"/>
              <p:cNvSpPr txBox="1"/>
              <p:nvPr/>
            </p:nvSpPr>
            <p:spPr>
              <a:xfrm>
                <a:off x="5382767" y="4470211"/>
                <a:ext cx="595035" cy="830997"/>
              </a:xfrm>
              <a:prstGeom prst="rect">
                <a:avLst/>
              </a:prstGeom>
              <a:noFill/>
            </p:spPr>
            <p:txBody>
              <a:bodyPr wrap="none" rtlCol="0">
                <a:spAutoFit/>
              </a:bodyPr>
              <a:lstStyle/>
              <a:p>
                <a:r>
                  <a:rPr lang="de-DE" sz="4800" b="1" dirty="0" smtClean="0">
                    <a:effectLst>
                      <a:outerShdw blurRad="38100" dist="38100" dir="2700000" algn="tl">
                        <a:srgbClr val="000000">
                          <a:alpha val="43137"/>
                        </a:srgbClr>
                      </a:outerShdw>
                    </a:effectLst>
                  </a:rPr>
                  <a:t>E</a:t>
                </a:r>
                <a:endParaRPr lang="de-DE" sz="4800" b="1" dirty="0">
                  <a:effectLst>
                    <a:outerShdw blurRad="38100" dist="38100" dir="2700000" algn="tl">
                      <a:srgbClr val="000000">
                        <a:alpha val="43137"/>
                      </a:srgbClr>
                    </a:outerShdw>
                  </a:effectLst>
                </a:endParaRPr>
              </a:p>
            </p:txBody>
          </p:sp>
        </p:grpSp>
        <p:sp>
          <p:nvSpPr>
            <p:cNvPr id="64" name="Abgerundetes Rechteck 63"/>
            <p:cNvSpPr/>
            <p:nvPr/>
          </p:nvSpPr>
          <p:spPr>
            <a:xfrm>
              <a:off x="2555776" y="314096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2 </a:t>
              </a:r>
              <a:endParaRPr lang="de-DE" sz="1000" b="1" dirty="0">
                <a:solidFill>
                  <a:schemeClr val="tx1"/>
                </a:solidFill>
                <a:latin typeface="Arial" pitchFamily="34" charset="0"/>
                <a:cs typeface="Arial" pitchFamily="34" charset="0"/>
              </a:endParaRPr>
            </a:p>
          </p:txBody>
        </p:sp>
      </p:grpSp>
      <p:grpSp>
        <p:nvGrpSpPr>
          <p:cNvPr id="66" name="Gruppieren 65"/>
          <p:cNvGrpSpPr/>
          <p:nvPr/>
        </p:nvGrpSpPr>
        <p:grpSpPr>
          <a:xfrm>
            <a:off x="5436096" y="2924944"/>
            <a:ext cx="3469017" cy="2308024"/>
            <a:chOff x="4644008" y="1412776"/>
            <a:chExt cx="3469017" cy="2308024"/>
          </a:xfrm>
        </p:grpSpPr>
        <p:grpSp>
          <p:nvGrpSpPr>
            <p:cNvPr id="67" name="Gruppieren 63"/>
            <p:cNvGrpSpPr/>
            <p:nvPr/>
          </p:nvGrpSpPr>
          <p:grpSpPr>
            <a:xfrm>
              <a:off x="4644008" y="1412776"/>
              <a:ext cx="3469017" cy="2308024"/>
              <a:chOff x="4644008" y="1412776"/>
              <a:chExt cx="3469017" cy="2308024"/>
            </a:xfrm>
          </p:grpSpPr>
          <p:sp>
            <p:nvSpPr>
              <p:cNvPr id="69" name="Abgerundetes Rechteck 68"/>
              <p:cNvSpPr/>
              <p:nvPr/>
            </p:nvSpPr>
            <p:spPr>
              <a:xfrm>
                <a:off x="5796136" y="2996952"/>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0" name="Ellipse 69"/>
              <p:cNvSpPr/>
              <p:nvPr/>
            </p:nvSpPr>
            <p:spPr>
              <a:xfrm>
                <a:off x="4644008" y="1628800"/>
                <a:ext cx="642753" cy="396423"/>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98</a:t>
                </a:r>
                <a:endParaRPr lang="de-DE" b="1" dirty="0">
                  <a:latin typeface="Arial" pitchFamily="34" charset="0"/>
                  <a:cs typeface="Arial" pitchFamily="34" charset="0"/>
                </a:endParaRPr>
              </a:p>
            </p:txBody>
          </p:sp>
          <p:grpSp>
            <p:nvGrpSpPr>
              <p:cNvPr id="71" name="Gruppieren 376"/>
              <p:cNvGrpSpPr/>
              <p:nvPr/>
            </p:nvGrpSpPr>
            <p:grpSpPr>
              <a:xfrm>
                <a:off x="4932040" y="1412776"/>
                <a:ext cx="3180985" cy="1656184"/>
                <a:chOff x="5148497" y="1412776"/>
                <a:chExt cx="2964528" cy="1554490"/>
              </a:xfrm>
            </p:grpSpPr>
            <p:grpSp>
              <p:nvGrpSpPr>
                <p:cNvPr id="85"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0" name="Ellipse 99"/>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6"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7" name="Ellipse 86"/>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8" name="Ellipse 87"/>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Ellipse 88"/>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Ellipse 89"/>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Ellipse 90"/>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Ellipse 91"/>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2" name="Textfeld 71"/>
              <p:cNvSpPr txBox="1"/>
              <p:nvPr/>
            </p:nvSpPr>
            <p:spPr>
              <a:xfrm>
                <a:off x="6134712" y="2968006"/>
                <a:ext cx="1101584" cy="461665"/>
              </a:xfrm>
              <a:prstGeom prst="rect">
                <a:avLst/>
              </a:prstGeom>
              <a:noFill/>
            </p:spPr>
            <p:txBody>
              <a:bodyPr wrap="none" rtlCol="0">
                <a:spAutoFit/>
              </a:bodyPr>
              <a:lstStyle/>
              <a:p>
                <a:r>
                  <a:rPr lang="de-DE" sz="2000" dirty="0" smtClean="0"/>
                  <a:t>?  =  </a:t>
                </a:r>
                <a:r>
                  <a:rPr lang="de-DE" sz="2400" b="1" dirty="0" smtClean="0"/>
                  <a:t>21</a:t>
                </a:r>
                <a:endParaRPr lang="de-DE" sz="2400" b="1" dirty="0"/>
              </a:p>
            </p:txBody>
          </p:sp>
          <p:sp>
            <p:nvSpPr>
              <p:cNvPr id="73" name="Textfeld 72"/>
              <p:cNvSpPr txBox="1"/>
              <p:nvPr/>
            </p:nvSpPr>
            <p:spPr>
              <a:xfrm>
                <a:off x="6660232" y="2132856"/>
                <a:ext cx="497252" cy="707886"/>
              </a:xfrm>
              <a:prstGeom prst="rect">
                <a:avLst/>
              </a:prstGeom>
              <a:noFill/>
            </p:spPr>
            <p:txBody>
              <a:bodyPr wrap="none" rtlCol="0">
                <a:spAutoFit/>
              </a:bodyPr>
              <a:lstStyle/>
              <a:p>
                <a:r>
                  <a:rPr lang="de-DE" sz="4000" b="1" dirty="0" smtClean="0"/>
                  <a:t>L</a:t>
                </a:r>
                <a:endParaRPr lang="de-DE" sz="4000" b="1" dirty="0"/>
              </a:p>
            </p:txBody>
          </p:sp>
          <p:sp>
            <p:nvSpPr>
              <p:cNvPr id="74" name="Textfeld 73"/>
              <p:cNvSpPr txBox="1"/>
              <p:nvPr/>
            </p:nvSpPr>
            <p:spPr>
              <a:xfrm>
                <a:off x="6260890" y="1484784"/>
                <a:ext cx="583814" cy="707886"/>
              </a:xfrm>
              <a:prstGeom prst="rect">
                <a:avLst/>
              </a:prstGeom>
              <a:noFill/>
            </p:spPr>
            <p:txBody>
              <a:bodyPr wrap="none" rtlCol="0">
                <a:spAutoFit/>
              </a:bodyPr>
              <a:lstStyle/>
              <a:p>
                <a:r>
                  <a:rPr lang="de-DE" sz="4000" b="1" dirty="0" smtClean="0"/>
                  <a:t>G</a:t>
                </a:r>
                <a:endParaRPr lang="de-DE" sz="4000" b="1" dirty="0"/>
              </a:p>
            </p:txBody>
          </p:sp>
          <p:sp>
            <p:nvSpPr>
              <p:cNvPr id="75" name="Textfeld 74"/>
              <p:cNvSpPr txBox="1"/>
              <p:nvPr/>
            </p:nvSpPr>
            <p:spPr>
              <a:xfrm>
                <a:off x="5874948" y="2132856"/>
                <a:ext cx="497252" cy="707886"/>
              </a:xfrm>
              <a:prstGeom prst="rect">
                <a:avLst/>
              </a:prstGeom>
              <a:noFill/>
            </p:spPr>
            <p:txBody>
              <a:bodyPr wrap="none" rtlCol="0">
                <a:spAutoFit/>
              </a:bodyPr>
              <a:lstStyle/>
              <a:p>
                <a:r>
                  <a:rPr lang="de-DE" sz="4000" b="1" dirty="0" smtClean="0">
                    <a:solidFill>
                      <a:srgbClr val="FF0000"/>
                    </a:solidFill>
                    <a:latin typeface="Arial" pitchFamily="34" charset="0"/>
                    <a:cs typeface="Arial" pitchFamily="34" charset="0"/>
                  </a:rPr>
                  <a:t>?</a:t>
                </a:r>
                <a:endParaRPr lang="de-DE" sz="4000" dirty="0">
                  <a:solidFill>
                    <a:srgbClr val="FF0000"/>
                  </a:solidFill>
                  <a:latin typeface="Arial" pitchFamily="34" charset="0"/>
                  <a:cs typeface="Arial" pitchFamily="34" charset="0"/>
                </a:endParaRPr>
              </a:p>
            </p:txBody>
          </p:sp>
          <p:sp>
            <p:nvSpPr>
              <p:cNvPr id="76" name="Textfeld 75"/>
              <p:cNvSpPr txBox="1"/>
              <p:nvPr/>
            </p:nvSpPr>
            <p:spPr>
              <a:xfrm>
                <a:off x="5292080" y="1772816"/>
                <a:ext cx="554960" cy="707886"/>
              </a:xfrm>
              <a:prstGeom prst="rect">
                <a:avLst/>
              </a:prstGeom>
              <a:noFill/>
            </p:spPr>
            <p:txBody>
              <a:bodyPr wrap="none" rtlCol="0">
                <a:spAutoFit/>
              </a:bodyPr>
              <a:lstStyle/>
              <a:p>
                <a:r>
                  <a:rPr lang="de-DE" sz="4000" b="1" dirty="0" smtClean="0"/>
                  <a:t>K</a:t>
                </a:r>
                <a:endParaRPr lang="de-DE" sz="4000" b="1" dirty="0"/>
              </a:p>
            </p:txBody>
          </p:sp>
          <p:sp>
            <p:nvSpPr>
              <p:cNvPr id="77" name="Textfeld 76"/>
              <p:cNvSpPr txBox="1"/>
              <p:nvPr/>
            </p:nvSpPr>
            <p:spPr>
              <a:xfrm>
                <a:off x="7228546" y="2073042"/>
                <a:ext cx="526106" cy="707886"/>
              </a:xfrm>
              <a:prstGeom prst="rect">
                <a:avLst/>
              </a:prstGeom>
              <a:noFill/>
            </p:spPr>
            <p:txBody>
              <a:bodyPr wrap="none" rtlCol="0">
                <a:spAutoFit/>
              </a:bodyPr>
              <a:lstStyle/>
              <a:p>
                <a:r>
                  <a:rPr lang="de-DE" sz="4000" b="1" dirty="0" smtClean="0"/>
                  <a:t>E</a:t>
                </a:r>
                <a:endParaRPr lang="de-DE" sz="4000" b="1" dirty="0"/>
              </a:p>
            </p:txBody>
          </p:sp>
          <p:grpSp>
            <p:nvGrpSpPr>
              <p:cNvPr id="78" name="Gruppieren 224"/>
              <p:cNvGrpSpPr/>
              <p:nvPr/>
            </p:nvGrpSpPr>
            <p:grpSpPr>
              <a:xfrm>
                <a:off x="5600114" y="3356992"/>
                <a:ext cx="2140238" cy="363808"/>
                <a:chOff x="1018898" y="3353224"/>
                <a:chExt cx="2140238" cy="363808"/>
              </a:xfrm>
            </p:grpSpPr>
            <p:grpSp>
              <p:nvGrpSpPr>
                <p:cNvPr id="79" name="Gruppieren 407"/>
                <p:cNvGrpSpPr/>
                <p:nvPr/>
              </p:nvGrpSpPr>
              <p:grpSpPr>
                <a:xfrm>
                  <a:off x="1430944" y="3353224"/>
                  <a:ext cx="1728192" cy="360040"/>
                  <a:chOff x="971600" y="2492896"/>
                  <a:chExt cx="1728192" cy="360040"/>
                </a:xfrm>
                <a:solidFill>
                  <a:srgbClr val="FFFFCC"/>
                </a:solidFill>
              </p:grpSpPr>
              <p:sp>
                <p:nvSpPr>
                  <p:cNvPr id="81" name="Abgerundetes Rechteck 80"/>
                  <p:cNvSpPr/>
                  <p:nvPr/>
                </p:nvSpPr>
                <p:spPr>
                  <a:xfrm>
                    <a:off x="971600" y="2492896"/>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Abgerundetes Rechteck 81"/>
                  <p:cNvSpPr/>
                  <p:nvPr/>
                </p:nvSpPr>
                <p:spPr>
                  <a:xfrm>
                    <a:off x="1403648" y="2492896"/>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Abgerundetes Rechteck 82"/>
                  <p:cNvSpPr/>
                  <p:nvPr/>
                </p:nvSpPr>
                <p:spPr>
                  <a:xfrm>
                    <a:off x="1835696" y="2492896"/>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Abgerundetes Rechteck 83"/>
                  <p:cNvSpPr/>
                  <p:nvPr/>
                </p:nvSpPr>
                <p:spPr>
                  <a:xfrm>
                    <a:off x="2267744" y="2492896"/>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80" name="Abgerundetes Rechteck 79"/>
                <p:cNvSpPr/>
                <p:nvPr/>
              </p:nvSpPr>
              <p:spPr>
                <a:xfrm>
                  <a:off x="1018898" y="3356992"/>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68" name="Abgerundetes Rechteck 67"/>
            <p:cNvSpPr/>
            <p:nvPr/>
          </p:nvSpPr>
          <p:spPr>
            <a:xfrm>
              <a:off x="4644008" y="198884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2 </a:t>
              </a:r>
              <a:endParaRPr lang="de-DE" sz="1000" b="1" dirty="0">
                <a:solidFill>
                  <a:schemeClr val="tx1"/>
                </a:solidFill>
                <a:latin typeface="Arial" pitchFamily="34" charset="0"/>
                <a:cs typeface="Arial" pitchFamily="34" charset="0"/>
              </a:endParaRPr>
            </a:p>
          </p:txBody>
        </p:sp>
      </p:grpSp>
      <p:grpSp>
        <p:nvGrpSpPr>
          <p:cNvPr id="111" name="Gruppieren 110"/>
          <p:cNvGrpSpPr/>
          <p:nvPr/>
        </p:nvGrpSpPr>
        <p:grpSpPr>
          <a:xfrm>
            <a:off x="395536" y="4293096"/>
            <a:ext cx="3469017" cy="2304256"/>
            <a:chOff x="395536" y="4077072"/>
            <a:chExt cx="3469017" cy="2304256"/>
          </a:xfrm>
        </p:grpSpPr>
        <p:grpSp>
          <p:nvGrpSpPr>
            <p:cNvPr id="112" name="Gruppieren 22"/>
            <p:cNvGrpSpPr/>
            <p:nvPr/>
          </p:nvGrpSpPr>
          <p:grpSpPr>
            <a:xfrm>
              <a:off x="395536" y="4077072"/>
              <a:ext cx="3469017" cy="2304256"/>
              <a:chOff x="395536" y="4077072"/>
              <a:chExt cx="3469017" cy="2304256"/>
            </a:xfrm>
          </p:grpSpPr>
          <p:sp>
            <p:nvSpPr>
              <p:cNvPr id="114" name="Abgerundetes Rechteck 113"/>
              <p:cNvSpPr/>
              <p:nvPr/>
            </p:nvSpPr>
            <p:spPr>
              <a:xfrm>
                <a:off x="1259632" y="5589240"/>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5" name="Ellipse 114"/>
              <p:cNvSpPr/>
              <p:nvPr/>
            </p:nvSpPr>
            <p:spPr>
              <a:xfrm>
                <a:off x="395536" y="4293096"/>
                <a:ext cx="720080"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99</a:t>
                </a:r>
                <a:endParaRPr lang="de-DE" b="1" dirty="0">
                  <a:latin typeface="Arial" pitchFamily="34" charset="0"/>
                  <a:cs typeface="Arial" pitchFamily="34" charset="0"/>
                </a:endParaRPr>
              </a:p>
            </p:txBody>
          </p:sp>
          <p:grpSp>
            <p:nvGrpSpPr>
              <p:cNvPr id="116" name="Gruppieren 351"/>
              <p:cNvGrpSpPr/>
              <p:nvPr/>
            </p:nvGrpSpPr>
            <p:grpSpPr>
              <a:xfrm>
                <a:off x="683568" y="4077072"/>
                <a:ext cx="3180985" cy="1656184"/>
                <a:chOff x="5148497" y="1412776"/>
                <a:chExt cx="2964528" cy="1554490"/>
              </a:xfrm>
            </p:grpSpPr>
            <p:grpSp>
              <p:nvGrpSpPr>
                <p:cNvPr id="131"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44" name="Ellipse 143"/>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 name="Ellipse 151"/>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3" name="Ellipse 152"/>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4" name="Ellipse 153"/>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32"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33" name="Ellipse 132"/>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Ellipse 133"/>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1" name="Ellipse 140"/>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17" name="Textfeld 116"/>
              <p:cNvSpPr txBox="1"/>
              <p:nvPr/>
            </p:nvSpPr>
            <p:spPr>
              <a:xfrm>
                <a:off x="1558490" y="5616536"/>
                <a:ext cx="930063" cy="461665"/>
              </a:xfrm>
              <a:prstGeom prst="rect">
                <a:avLst/>
              </a:prstGeom>
              <a:noFill/>
            </p:spPr>
            <p:txBody>
              <a:bodyPr wrap="none" rtlCol="0">
                <a:spAutoFit/>
              </a:bodyPr>
              <a:lstStyle/>
              <a:p>
                <a:r>
                  <a:rPr lang="de-DE" sz="2000" dirty="0" smtClean="0"/>
                  <a:t>?  =  </a:t>
                </a:r>
                <a:r>
                  <a:rPr lang="de-DE" sz="2400" b="1" dirty="0" smtClean="0"/>
                  <a:t>5</a:t>
                </a:r>
                <a:endParaRPr lang="de-DE" sz="2400" b="1" dirty="0"/>
              </a:p>
            </p:txBody>
          </p:sp>
          <p:sp>
            <p:nvSpPr>
              <p:cNvPr id="118" name="Textfeld 117"/>
              <p:cNvSpPr txBox="1"/>
              <p:nvPr/>
            </p:nvSpPr>
            <p:spPr>
              <a:xfrm>
                <a:off x="1535464" y="4338919"/>
                <a:ext cx="526106" cy="707886"/>
              </a:xfrm>
              <a:prstGeom prst="rect">
                <a:avLst/>
              </a:prstGeom>
              <a:noFill/>
            </p:spPr>
            <p:txBody>
              <a:bodyPr wrap="none" rtlCol="0">
                <a:spAutoFit/>
              </a:bodyPr>
              <a:lstStyle/>
              <a:p>
                <a:r>
                  <a:rPr lang="de-DE" sz="4000" b="1" dirty="0" smtClean="0"/>
                  <a:t>S</a:t>
                </a:r>
                <a:endParaRPr lang="de-DE" sz="4000" b="1" dirty="0"/>
              </a:p>
            </p:txBody>
          </p:sp>
          <p:sp>
            <p:nvSpPr>
              <p:cNvPr id="119" name="Textfeld 118"/>
              <p:cNvSpPr txBox="1"/>
              <p:nvPr/>
            </p:nvSpPr>
            <p:spPr>
              <a:xfrm>
                <a:off x="2504872" y="4797152"/>
                <a:ext cx="612668" cy="707886"/>
              </a:xfrm>
              <a:prstGeom prst="rect">
                <a:avLst/>
              </a:prstGeom>
              <a:noFill/>
            </p:spPr>
            <p:txBody>
              <a:bodyPr wrap="none" rtlCol="0">
                <a:spAutoFit/>
              </a:bodyPr>
              <a:lstStyle/>
              <a:p>
                <a:r>
                  <a:rPr lang="de-DE" sz="4000" b="1" dirty="0" smtClean="0"/>
                  <a:t>M</a:t>
                </a:r>
                <a:endParaRPr lang="de-DE" sz="4000" b="1" dirty="0"/>
              </a:p>
            </p:txBody>
          </p:sp>
          <p:sp>
            <p:nvSpPr>
              <p:cNvPr id="120" name="Textfeld 119"/>
              <p:cNvSpPr txBox="1"/>
              <p:nvPr/>
            </p:nvSpPr>
            <p:spPr>
              <a:xfrm>
                <a:off x="1763688" y="4869160"/>
                <a:ext cx="497252" cy="707886"/>
              </a:xfrm>
              <a:prstGeom prst="rect">
                <a:avLst/>
              </a:prstGeom>
              <a:noFill/>
            </p:spPr>
            <p:txBody>
              <a:bodyPr wrap="none" rtlCol="0">
                <a:spAutoFit/>
              </a:bodyPr>
              <a:lstStyle/>
              <a:p>
                <a:r>
                  <a:rPr lang="de-DE" sz="4000" b="1" dirty="0" smtClean="0">
                    <a:solidFill>
                      <a:srgbClr val="00FF00"/>
                    </a:solidFill>
                    <a:effectLst>
                      <a:outerShdw blurRad="38100" dist="38100" dir="2700000" algn="tl">
                        <a:srgbClr val="000000">
                          <a:alpha val="43137"/>
                        </a:srgbClr>
                      </a:outerShdw>
                    </a:effectLst>
                  </a:rPr>
                  <a:t>?</a:t>
                </a:r>
                <a:endParaRPr lang="de-DE" sz="4000" dirty="0">
                  <a:solidFill>
                    <a:srgbClr val="00FF00"/>
                  </a:solidFill>
                  <a:effectLst>
                    <a:outerShdw blurRad="38100" dist="38100" dir="2700000" algn="tl">
                      <a:srgbClr val="000000">
                        <a:alpha val="43137"/>
                      </a:srgbClr>
                    </a:outerShdw>
                  </a:effectLst>
                </a:endParaRPr>
              </a:p>
            </p:txBody>
          </p:sp>
          <p:grpSp>
            <p:nvGrpSpPr>
              <p:cNvPr id="121" name="Gruppieren 124"/>
              <p:cNvGrpSpPr/>
              <p:nvPr/>
            </p:nvGrpSpPr>
            <p:grpSpPr>
              <a:xfrm>
                <a:off x="755576" y="6021288"/>
                <a:ext cx="2592288" cy="360040"/>
                <a:chOff x="971600" y="3573016"/>
                <a:chExt cx="2592288" cy="360040"/>
              </a:xfrm>
            </p:grpSpPr>
            <p:sp>
              <p:nvSpPr>
                <p:cNvPr id="125" name="Abgerundetes Rechteck 124"/>
                <p:cNvSpPr/>
                <p:nvPr/>
              </p:nvSpPr>
              <p:spPr>
                <a:xfrm>
                  <a:off x="971600"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Abgerundetes Rechteck 125"/>
                <p:cNvSpPr/>
                <p:nvPr/>
              </p:nvSpPr>
              <p:spPr>
                <a:xfrm>
                  <a:off x="1403648"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 name="Abgerundetes Rechteck 126"/>
                <p:cNvSpPr/>
                <p:nvPr/>
              </p:nvSpPr>
              <p:spPr>
                <a:xfrm>
                  <a:off x="1835696"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8" name="Abgerundetes Rechteck 127"/>
                <p:cNvSpPr/>
                <p:nvPr/>
              </p:nvSpPr>
              <p:spPr>
                <a:xfrm>
                  <a:off x="2267744"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9" name="Abgerundetes Rechteck 128"/>
                <p:cNvSpPr/>
                <p:nvPr/>
              </p:nvSpPr>
              <p:spPr>
                <a:xfrm>
                  <a:off x="2699792"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0" name="Abgerundetes Rechteck 129"/>
                <p:cNvSpPr/>
                <p:nvPr/>
              </p:nvSpPr>
              <p:spPr>
                <a:xfrm>
                  <a:off x="3131840"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22" name="Textfeld 121"/>
              <p:cNvSpPr txBox="1"/>
              <p:nvPr/>
            </p:nvSpPr>
            <p:spPr>
              <a:xfrm>
                <a:off x="2195736" y="4221088"/>
                <a:ext cx="612668" cy="707886"/>
              </a:xfrm>
              <a:prstGeom prst="rect">
                <a:avLst/>
              </a:prstGeom>
              <a:noFill/>
            </p:spPr>
            <p:txBody>
              <a:bodyPr wrap="none" rtlCol="0">
                <a:spAutoFit/>
              </a:bodyPr>
              <a:lstStyle/>
              <a:p>
                <a:r>
                  <a:rPr lang="de-DE" sz="4000" b="1" dirty="0" smtClean="0"/>
                  <a:t>M</a:t>
                </a:r>
                <a:endParaRPr lang="de-DE" sz="4000" b="1" dirty="0"/>
              </a:p>
            </p:txBody>
          </p:sp>
          <p:sp>
            <p:nvSpPr>
              <p:cNvPr id="123" name="Textfeld 122"/>
              <p:cNvSpPr txBox="1"/>
              <p:nvPr/>
            </p:nvSpPr>
            <p:spPr>
              <a:xfrm>
                <a:off x="2915816" y="4293096"/>
                <a:ext cx="554960" cy="707886"/>
              </a:xfrm>
              <a:prstGeom prst="rect">
                <a:avLst/>
              </a:prstGeom>
              <a:noFill/>
            </p:spPr>
            <p:txBody>
              <a:bodyPr wrap="none" rtlCol="0">
                <a:spAutoFit/>
              </a:bodyPr>
              <a:lstStyle/>
              <a:p>
                <a:r>
                  <a:rPr lang="de-DE" sz="4000" b="1" dirty="0" smtClean="0"/>
                  <a:t>R</a:t>
                </a:r>
                <a:endParaRPr lang="de-DE" sz="4000" b="1" dirty="0"/>
              </a:p>
            </p:txBody>
          </p:sp>
          <p:sp>
            <p:nvSpPr>
              <p:cNvPr id="124" name="Textfeld 123"/>
              <p:cNvSpPr txBox="1"/>
              <p:nvPr/>
            </p:nvSpPr>
            <p:spPr>
              <a:xfrm>
                <a:off x="1043608" y="4653136"/>
                <a:ext cx="583814" cy="707886"/>
              </a:xfrm>
              <a:prstGeom prst="rect">
                <a:avLst/>
              </a:prstGeom>
              <a:noFill/>
            </p:spPr>
            <p:txBody>
              <a:bodyPr wrap="none" rtlCol="0">
                <a:spAutoFit/>
              </a:bodyPr>
              <a:lstStyle/>
              <a:p>
                <a:r>
                  <a:rPr lang="de-DE" sz="4000" b="1" dirty="0" smtClean="0"/>
                  <a:t>O</a:t>
                </a:r>
                <a:endParaRPr lang="de-DE" sz="4000" b="1" dirty="0"/>
              </a:p>
            </p:txBody>
          </p:sp>
        </p:grpSp>
        <p:sp>
          <p:nvSpPr>
            <p:cNvPr id="113" name="Abgerundetes Rechteck 112"/>
            <p:cNvSpPr/>
            <p:nvPr/>
          </p:nvSpPr>
          <p:spPr>
            <a:xfrm>
              <a:off x="395536" y="4725144"/>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2</a:t>
              </a:r>
              <a:endParaRPr lang="de-DE" sz="1000" b="1" dirty="0">
                <a:solidFill>
                  <a:schemeClr val="tx1"/>
                </a:solidFill>
                <a:latin typeface="Arial" pitchFamily="34" charset="0"/>
                <a:cs typeface="Arial" pitchFamily="34" charset="0"/>
              </a:endParaRPr>
            </a:p>
          </p:txBody>
        </p:sp>
      </p:grpSp>
      <p:sp>
        <p:nvSpPr>
          <p:cNvPr id="155" name="Textfeld 154"/>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097-099</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sp>
        <p:nvSpPr>
          <p:cNvPr id="500" name="Textfeld 499"/>
          <p:cNvSpPr txBox="1"/>
          <p:nvPr/>
        </p:nvSpPr>
        <p:spPr>
          <a:xfrm>
            <a:off x="971600" y="1135777"/>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35777"/>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97" name="Tabelle 96"/>
          <p:cNvGraphicFramePr>
            <a:graphicFrameLocks noGrp="1"/>
          </p:cNvGraphicFramePr>
          <p:nvPr/>
        </p:nvGraphicFramePr>
        <p:xfrm>
          <a:off x="498608" y="629783"/>
          <a:ext cx="8136930" cy="243840"/>
        </p:xfrm>
        <a:graphic>
          <a:graphicData uri="http://schemas.openxmlformats.org/drawingml/2006/table">
            <a:tbl>
              <a:tblPr/>
              <a:tblGrid>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tblGrid>
              <a:tr h="188151">
                <a:tc>
                  <a:txBody>
                    <a:bodyPr/>
                    <a:lstStyle/>
                    <a:p>
                      <a:pPr algn="ctr" fontAlgn="b"/>
                      <a:r>
                        <a:rPr lang="de-DE" sz="1600" b="0" i="0" u="none" strike="noStrike" dirty="0">
                          <a:solidFill>
                            <a:srgbClr val="002060"/>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graphicFrame>
        <p:nvGraphicFramePr>
          <p:cNvPr id="98" name="Tabelle 97"/>
          <p:cNvGraphicFramePr>
            <a:graphicFrameLocks noGrp="1"/>
          </p:cNvGraphicFramePr>
          <p:nvPr/>
        </p:nvGraphicFramePr>
        <p:xfrm>
          <a:off x="498618" y="861457"/>
          <a:ext cx="8136900" cy="274320"/>
        </p:xfrm>
        <a:graphic>
          <a:graphicData uri="http://schemas.openxmlformats.org/drawingml/2006/table">
            <a:tbl>
              <a:tblPr/>
              <a:tblGrid>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tblGrid>
              <a:tr h="216024">
                <a:tc>
                  <a:txBody>
                    <a:bodyPr/>
                    <a:lstStyle/>
                    <a:p>
                      <a:pPr algn="ctr" fontAlgn="b"/>
                      <a:r>
                        <a:rPr lang="de-DE" sz="1800" b="0"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bl>
          </a:graphicData>
        </a:graphic>
      </p:graphicFrame>
      <p:grpSp>
        <p:nvGrpSpPr>
          <p:cNvPr id="66" name="Gruppieren 65"/>
          <p:cNvGrpSpPr/>
          <p:nvPr/>
        </p:nvGrpSpPr>
        <p:grpSpPr>
          <a:xfrm>
            <a:off x="251520" y="1556792"/>
            <a:ext cx="3613033" cy="2304256"/>
            <a:chOff x="4499992" y="4077072"/>
            <a:chExt cx="3613033" cy="2304256"/>
          </a:xfrm>
        </p:grpSpPr>
        <p:grpSp>
          <p:nvGrpSpPr>
            <p:cNvPr id="23" name="Gruppieren 22"/>
            <p:cNvGrpSpPr/>
            <p:nvPr/>
          </p:nvGrpSpPr>
          <p:grpSpPr>
            <a:xfrm>
              <a:off x="4499992" y="4077072"/>
              <a:ext cx="3613033" cy="2304256"/>
              <a:chOff x="4499992" y="4077072"/>
              <a:chExt cx="3613033" cy="2304256"/>
            </a:xfrm>
          </p:grpSpPr>
          <p:sp>
            <p:nvSpPr>
              <p:cNvPr id="24" name="Abgerundetes Rechteck 23"/>
              <p:cNvSpPr/>
              <p:nvPr/>
            </p:nvSpPr>
            <p:spPr>
              <a:xfrm>
                <a:off x="6012160" y="5661248"/>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p:cNvSpPr/>
              <p:nvPr/>
            </p:nvSpPr>
            <p:spPr>
              <a:xfrm>
                <a:off x="4499992" y="4293096"/>
                <a:ext cx="833032" cy="41840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100</a:t>
                </a:r>
                <a:endParaRPr lang="de-DE" b="1" dirty="0">
                  <a:latin typeface="Arial" pitchFamily="34" charset="0"/>
                  <a:cs typeface="Arial" pitchFamily="34" charset="0"/>
                </a:endParaRPr>
              </a:p>
            </p:txBody>
          </p:sp>
          <p:grpSp>
            <p:nvGrpSpPr>
              <p:cNvPr id="26" name="Gruppieren 326"/>
              <p:cNvGrpSpPr/>
              <p:nvPr/>
            </p:nvGrpSpPr>
            <p:grpSpPr>
              <a:xfrm>
                <a:off x="4932040" y="4077072"/>
                <a:ext cx="3180985" cy="1656184"/>
                <a:chOff x="5148497" y="1412776"/>
                <a:chExt cx="2964528" cy="1554490"/>
              </a:xfrm>
            </p:grpSpPr>
            <p:grpSp>
              <p:nvGrpSpPr>
                <p:cNvPr id="41"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54" name="Ellipse 53"/>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Ellipse 55"/>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Ellipse 56"/>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Ellipse 57"/>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Ellipse 58"/>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Ellipse 59"/>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Ellipse 60"/>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Ellipse 61"/>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Ellipse 62"/>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4" name="Ellipse 63"/>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42"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3" name="Ellipse 42"/>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Ellipse 43"/>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Ellipse 46"/>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Ellipse 47"/>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Ellipse 48"/>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Ellipse 49"/>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Ellipse 52"/>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27" name="Textfeld 26"/>
              <p:cNvSpPr txBox="1"/>
              <p:nvPr/>
            </p:nvSpPr>
            <p:spPr>
              <a:xfrm>
                <a:off x="6275014" y="5622544"/>
                <a:ext cx="1101584" cy="461665"/>
              </a:xfrm>
              <a:prstGeom prst="rect">
                <a:avLst/>
              </a:prstGeom>
              <a:noFill/>
            </p:spPr>
            <p:txBody>
              <a:bodyPr wrap="none" rtlCol="0">
                <a:spAutoFit/>
              </a:bodyPr>
              <a:lstStyle/>
              <a:p>
                <a:r>
                  <a:rPr lang="de-DE" sz="2000" dirty="0" smtClean="0"/>
                  <a:t>?  =  </a:t>
                </a:r>
                <a:r>
                  <a:rPr lang="de-DE" sz="2400" b="1" dirty="0" smtClean="0"/>
                  <a:t>23</a:t>
                </a:r>
                <a:endParaRPr lang="de-DE" sz="2400" b="1" dirty="0"/>
              </a:p>
            </p:txBody>
          </p:sp>
          <p:sp>
            <p:nvSpPr>
              <p:cNvPr id="28" name="Textfeld 27"/>
              <p:cNvSpPr txBox="1"/>
              <p:nvPr/>
            </p:nvSpPr>
            <p:spPr>
              <a:xfrm>
                <a:off x="7164288" y="4293096"/>
                <a:ext cx="526106" cy="707886"/>
              </a:xfrm>
              <a:prstGeom prst="rect">
                <a:avLst/>
              </a:prstGeom>
              <a:noFill/>
            </p:spPr>
            <p:txBody>
              <a:bodyPr wrap="none" rtlCol="0">
                <a:spAutoFit/>
              </a:bodyPr>
              <a:lstStyle/>
              <a:p>
                <a:r>
                  <a:rPr lang="de-DE" sz="4000" b="1" dirty="0" smtClean="0"/>
                  <a:t>E</a:t>
                </a:r>
                <a:endParaRPr lang="de-DE" sz="4000" b="1" dirty="0"/>
              </a:p>
            </p:txBody>
          </p:sp>
          <p:sp>
            <p:nvSpPr>
              <p:cNvPr id="29" name="Textfeld 28"/>
              <p:cNvSpPr txBox="1"/>
              <p:nvPr/>
            </p:nvSpPr>
            <p:spPr>
              <a:xfrm>
                <a:off x="6012160" y="4221088"/>
                <a:ext cx="554960" cy="707886"/>
              </a:xfrm>
              <a:prstGeom prst="rect">
                <a:avLst/>
              </a:prstGeom>
              <a:noFill/>
            </p:spPr>
            <p:txBody>
              <a:bodyPr wrap="none" rtlCol="0">
                <a:spAutoFit/>
              </a:bodyPr>
              <a:lstStyle/>
              <a:p>
                <a:r>
                  <a:rPr lang="de-DE" sz="4000" b="1" dirty="0" smtClean="0"/>
                  <a:t>N</a:t>
                </a:r>
                <a:endParaRPr lang="de-DE" sz="4000" b="1" dirty="0"/>
              </a:p>
            </p:txBody>
          </p:sp>
          <p:sp>
            <p:nvSpPr>
              <p:cNvPr id="30" name="Textfeld 29"/>
              <p:cNvSpPr txBox="1"/>
              <p:nvPr/>
            </p:nvSpPr>
            <p:spPr>
              <a:xfrm>
                <a:off x="6660232" y="4221088"/>
                <a:ext cx="497252" cy="707886"/>
              </a:xfrm>
              <a:prstGeom prst="rect">
                <a:avLst/>
              </a:prstGeom>
              <a:noFill/>
            </p:spPr>
            <p:txBody>
              <a:bodyPr wrap="none" rtlCol="0">
                <a:spAutoFit/>
              </a:bodyPr>
              <a:lstStyle/>
              <a:p>
                <a:r>
                  <a:rPr lang="de-DE" sz="4000" b="1" dirty="0" smtClean="0">
                    <a:solidFill>
                      <a:srgbClr val="FF0000"/>
                    </a:solidFill>
                    <a:latin typeface="Arial" pitchFamily="34" charset="0"/>
                    <a:cs typeface="Arial" pitchFamily="34" charset="0"/>
                  </a:rPr>
                  <a:t>?</a:t>
                </a:r>
                <a:endParaRPr lang="de-DE" sz="4000" dirty="0">
                  <a:solidFill>
                    <a:srgbClr val="FF0000"/>
                  </a:solidFill>
                  <a:latin typeface="Arial" pitchFamily="34" charset="0"/>
                  <a:cs typeface="Arial" pitchFamily="34" charset="0"/>
                </a:endParaRPr>
              </a:p>
            </p:txBody>
          </p:sp>
          <p:grpSp>
            <p:nvGrpSpPr>
              <p:cNvPr id="31" name="Gruppieren 124"/>
              <p:cNvGrpSpPr/>
              <p:nvPr/>
            </p:nvGrpSpPr>
            <p:grpSpPr>
              <a:xfrm>
                <a:off x="5148064" y="6021288"/>
                <a:ext cx="2592288" cy="360040"/>
                <a:chOff x="971600" y="3573016"/>
                <a:chExt cx="2592288" cy="360040"/>
              </a:xfrm>
            </p:grpSpPr>
            <p:sp>
              <p:nvSpPr>
                <p:cNvPr id="35" name="Abgerundetes Rechteck 34"/>
                <p:cNvSpPr/>
                <p:nvPr/>
              </p:nvSpPr>
              <p:spPr>
                <a:xfrm>
                  <a:off x="971600"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Abgerundetes Rechteck 35"/>
                <p:cNvSpPr/>
                <p:nvPr/>
              </p:nvSpPr>
              <p:spPr>
                <a:xfrm>
                  <a:off x="1403648"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Abgerundetes Rechteck 36"/>
                <p:cNvSpPr/>
                <p:nvPr/>
              </p:nvSpPr>
              <p:spPr>
                <a:xfrm>
                  <a:off x="1835696"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Abgerundetes Rechteck 37"/>
                <p:cNvSpPr/>
                <p:nvPr/>
              </p:nvSpPr>
              <p:spPr>
                <a:xfrm>
                  <a:off x="2267744"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Abgerundetes Rechteck 38"/>
                <p:cNvSpPr/>
                <p:nvPr/>
              </p:nvSpPr>
              <p:spPr>
                <a:xfrm>
                  <a:off x="2699792"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Abgerundetes Rechteck 39"/>
                <p:cNvSpPr/>
                <p:nvPr/>
              </p:nvSpPr>
              <p:spPr>
                <a:xfrm>
                  <a:off x="3131840"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2" name="Textfeld 31"/>
              <p:cNvSpPr txBox="1"/>
              <p:nvPr/>
            </p:nvSpPr>
            <p:spPr>
              <a:xfrm>
                <a:off x="5900850" y="4737338"/>
                <a:ext cx="327334" cy="707886"/>
              </a:xfrm>
              <a:prstGeom prst="rect">
                <a:avLst/>
              </a:prstGeom>
              <a:noFill/>
            </p:spPr>
            <p:txBody>
              <a:bodyPr wrap="none" rtlCol="0">
                <a:spAutoFit/>
              </a:bodyPr>
              <a:lstStyle/>
              <a:p>
                <a:r>
                  <a:rPr lang="de-DE" sz="4000" b="1" dirty="0" smtClean="0"/>
                  <a:t>I</a:t>
                </a:r>
                <a:endParaRPr lang="de-DE" sz="4000" b="1" dirty="0"/>
              </a:p>
            </p:txBody>
          </p:sp>
          <p:sp>
            <p:nvSpPr>
              <p:cNvPr id="33" name="Textfeld 32"/>
              <p:cNvSpPr txBox="1"/>
              <p:nvPr/>
            </p:nvSpPr>
            <p:spPr>
              <a:xfrm>
                <a:off x="5154868" y="4653136"/>
                <a:ext cx="497252" cy="707886"/>
              </a:xfrm>
              <a:prstGeom prst="rect">
                <a:avLst/>
              </a:prstGeom>
              <a:noFill/>
            </p:spPr>
            <p:txBody>
              <a:bodyPr wrap="none" rtlCol="0">
                <a:spAutoFit/>
              </a:bodyPr>
              <a:lstStyle/>
              <a:p>
                <a:r>
                  <a:rPr lang="de-DE" sz="4000" b="1" dirty="0" smtClean="0"/>
                  <a:t>T</a:t>
                </a:r>
                <a:endParaRPr lang="de-DE" sz="4000" b="1" dirty="0"/>
              </a:p>
            </p:txBody>
          </p:sp>
          <p:sp>
            <p:nvSpPr>
              <p:cNvPr id="34" name="Textfeld 33"/>
              <p:cNvSpPr txBox="1"/>
              <p:nvPr/>
            </p:nvSpPr>
            <p:spPr>
              <a:xfrm>
                <a:off x="6692938" y="4894312"/>
                <a:ext cx="554960" cy="707886"/>
              </a:xfrm>
              <a:prstGeom prst="rect">
                <a:avLst/>
              </a:prstGeom>
              <a:noFill/>
            </p:spPr>
            <p:txBody>
              <a:bodyPr wrap="none" rtlCol="0">
                <a:spAutoFit/>
              </a:bodyPr>
              <a:lstStyle/>
              <a:p>
                <a:r>
                  <a:rPr lang="de-DE" sz="4000" b="1" dirty="0" smtClean="0"/>
                  <a:t>R</a:t>
                </a:r>
                <a:endParaRPr lang="de-DE" sz="4000" b="1" dirty="0"/>
              </a:p>
            </p:txBody>
          </p:sp>
        </p:grpSp>
        <p:sp>
          <p:nvSpPr>
            <p:cNvPr id="65" name="Abgerundetes Rechteck 64"/>
            <p:cNvSpPr/>
            <p:nvPr/>
          </p:nvSpPr>
          <p:spPr>
            <a:xfrm>
              <a:off x="4644008" y="4716934"/>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2 </a:t>
              </a:r>
              <a:endParaRPr lang="de-DE" sz="1000" b="1" dirty="0">
                <a:solidFill>
                  <a:schemeClr val="tx1"/>
                </a:solidFill>
                <a:latin typeface="Arial" pitchFamily="34" charset="0"/>
                <a:cs typeface="Arial" pitchFamily="34" charset="0"/>
              </a:endParaRPr>
            </a:p>
          </p:txBody>
        </p:sp>
      </p:grpSp>
      <p:grpSp>
        <p:nvGrpSpPr>
          <p:cNvPr id="67" name="Gruppieren 66"/>
          <p:cNvGrpSpPr/>
          <p:nvPr/>
        </p:nvGrpSpPr>
        <p:grpSpPr>
          <a:xfrm>
            <a:off x="5292080" y="2780928"/>
            <a:ext cx="3716105" cy="2328006"/>
            <a:chOff x="2267744" y="2780928"/>
            <a:chExt cx="3716105" cy="2328006"/>
          </a:xfrm>
        </p:grpSpPr>
        <p:grpSp>
          <p:nvGrpSpPr>
            <p:cNvPr id="68" name="Gruppieren 62"/>
            <p:cNvGrpSpPr/>
            <p:nvPr/>
          </p:nvGrpSpPr>
          <p:grpSpPr>
            <a:xfrm>
              <a:off x="2267744" y="2780928"/>
              <a:ext cx="3716105" cy="2328006"/>
              <a:chOff x="2267744" y="2780928"/>
              <a:chExt cx="3716105" cy="2328006"/>
            </a:xfrm>
          </p:grpSpPr>
          <p:grpSp>
            <p:nvGrpSpPr>
              <p:cNvPr id="70" name="Gruppieren 99"/>
              <p:cNvGrpSpPr/>
              <p:nvPr/>
            </p:nvGrpSpPr>
            <p:grpSpPr>
              <a:xfrm>
                <a:off x="2802864" y="2780928"/>
                <a:ext cx="3180985" cy="2328006"/>
                <a:chOff x="2802864" y="2780928"/>
                <a:chExt cx="3180985" cy="2328006"/>
              </a:xfrm>
            </p:grpSpPr>
            <p:sp>
              <p:nvSpPr>
                <p:cNvPr id="72" name="Abgerundetes Rechteck 71"/>
                <p:cNvSpPr/>
                <p:nvPr/>
              </p:nvSpPr>
              <p:spPr>
                <a:xfrm>
                  <a:off x="342063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73" name="Gruppieren 397"/>
                <p:cNvGrpSpPr/>
                <p:nvPr/>
              </p:nvGrpSpPr>
              <p:grpSpPr>
                <a:xfrm>
                  <a:off x="2802864" y="2780928"/>
                  <a:ext cx="3180985" cy="1656184"/>
                  <a:chOff x="5148497" y="1412776"/>
                  <a:chExt cx="2964528" cy="1554490"/>
                </a:xfrm>
              </p:grpSpPr>
              <p:grpSp>
                <p:nvGrpSpPr>
                  <p:cNvPr id="85"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0" name="Ellipse 99"/>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6"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7" name="Ellipse 86"/>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8" name="Ellipse 87"/>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Ellipse 88"/>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Ellipse 89"/>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Ellipse 90"/>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Ellipse 91"/>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4" name="Textfeld 73"/>
                <p:cNvSpPr txBox="1"/>
                <p:nvPr/>
              </p:nvSpPr>
              <p:spPr>
                <a:xfrm>
                  <a:off x="3780763" y="4342166"/>
                  <a:ext cx="1151277" cy="461665"/>
                </a:xfrm>
                <a:prstGeom prst="rect">
                  <a:avLst/>
                </a:prstGeom>
                <a:noFill/>
              </p:spPr>
              <p:txBody>
                <a:bodyPr wrap="none" rtlCol="0">
                  <a:spAutoFit/>
                </a:bodyPr>
                <a:lstStyle/>
                <a:p>
                  <a:r>
                    <a:rPr lang="de-DE" sz="2000" dirty="0" smtClean="0"/>
                    <a:t>?+? =  </a:t>
                  </a:r>
                  <a:r>
                    <a:rPr lang="de-DE" sz="2400" b="1" dirty="0" smtClean="0"/>
                    <a:t>6</a:t>
                  </a:r>
                  <a:endParaRPr lang="de-DE" sz="2400" b="1" dirty="0"/>
                </a:p>
              </p:txBody>
            </p:sp>
            <p:sp>
              <p:nvSpPr>
                <p:cNvPr id="75" name="Textfeld 74"/>
                <p:cNvSpPr txBox="1"/>
                <p:nvPr/>
              </p:nvSpPr>
              <p:spPr>
                <a:xfrm>
                  <a:off x="4644008" y="3429000"/>
                  <a:ext cx="628698" cy="830997"/>
                </a:xfrm>
                <a:prstGeom prst="rect">
                  <a:avLst/>
                </a:prstGeom>
                <a:noFill/>
              </p:spPr>
              <p:txBody>
                <a:bodyPr wrap="none" rtlCol="0">
                  <a:spAutoFit/>
                </a:bodyPr>
                <a:lstStyle/>
                <a:p>
                  <a:r>
                    <a:rPr lang="de-DE" sz="4800" b="1" dirty="0" smtClean="0">
                      <a:effectLst>
                        <a:outerShdw blurRad="38100" dist="38100" dir="2700000" algn="tl">
                          <a:srgbClr val="000000">
                            <a:alpha val="43137"/>
                          </a:srgbClr>
                        </a:outerShdw>
                      </a:effectLst>
                    </a:rPr>
                    <a:t>K</a:t>
                  </a:r>
                  <a:endParaRPr lang="de-DE" sz="4800" b="1" dirty="0">
                    <a:effectLst>
                      <a:outerShdw blurRad="38100" dist="38100" dir="2700000" algn="tl">
                        <a:srgbClr val="000000">
                          <a:alpha val="43137"/>
                        </a:srgbClr>
                      </a:outerShdw>
                    </a:effectLst>
                  </a:endParaRPr>
                </a:p>
              </p:txBody>
            </p:sp>
            <p:sp>
              <p:nvSpPr>
                <p:cNvPr id="76" name="Textfeld 75"/>
                <p:cNvSpPr txBox="1"/>
                <p:nvPr/>
              </p:nvSpPr>
              <p:spPr>
                <a:xfrm>
                  <a:off x="3563888" y="3462099"/>
                  <a:ext cx="561372" cy="830997"/>
                </a:xfrm>
                <a:prstGeom prst="rect">
                  <a:avLst/>
                </a:prstGeom>
                <a:noFill/>
              </p:spPr>
              <p:txBody>
                <a:bodyPr wrap="none" rtlCol="0">
                  <a:spAutoFit/>
                </a:bodyPr>
                <a:lstStyle/>
                <a:p>
                  <a:r>
                    <a:rPr lang="de-DE" sz="4800" b="1" dirty="0" smtClean="0">
                      <a:effectLst>
                        <a:outerShdw blurRad="38100" dist="38100" dir="2700000" algn="tl">
                          <a:srgbClr val="000000">
                            <a:alpha val="43137"/>
                          </a:srgbClr>
                        </a:outerShdw>
                      </a:effectLst>
                    </a:rPr>
                    <a:t>Z</a:t>
                  </a:r>
                  <a:endParaRPr lang="de-DE" sz="4800" b="1" dirty="0">
                    <a:effectLst>
                      <a:outerShdw blurRad="38100" dist="38100" dir="2700000" algn="tl">
                        <a:srgbClr val="000000">
                          <a:alpha val="43137"/>
                        </a:srgbClr>
                      </a:outerShdw>
                    </a:effectLst>
                  </a:endParaRPr>
                </a:p>
              </p:txBody>
            </p:sp>
            <p:sp>
              <p:nvSpPr>
                <p:cNvPr id="77" name="Textfeld 76"/>
                <p:cNvSpPr txBox="1"/>
                <p:nvPr/>
              </p:nvSpPr>
              <p:spPr>
                <a:xfrm>
                  <a:off x="5152652" y="3140968"/>
                  <a:ext cx="607859" cy="923330"/>
                </a:xfrm>
                <a:prstGeom prst="rect">
                  <a:avLst/>
                </a:prstGeom>
                <a:noFill/>
              </p:spPr>
              <p:txBody>
                <a:bodyPr wrap="none" rtlCol="0">
                  <a:spAutoFit/>
                </a:bodyPr>
                <a:lstStyle/>
                <a:p>
                  <a:r>
                    <a:rPr lang="de-DE" sz="5400" b="1" dirty="0" smtClean="0">
                      <a:solidFill>
                        <a:srgbClr val="CD03A7"/>
                      </a:solidFill>
                      <a:effectLst>
                        <a:outerShdw blurRad="38100" dist="38100" dir="2700000" algn="tl">
                          <a:srgbClr val="000000">
                            <a:alpha val="43137"/>
                          </a:srgbClr>
                        </a:outerShdw>
                      </a:effectLst>
                      <a:latin typeface="Arial" pitchFamily="34" charset="0"/>
                      <a:cs typeface="Arial" pitchFamily="34" charset="0"/>
                    </a:rPr>
                    <a:t>?</a:t>
                  </a:r>
                  <a:endParaRPr lang="de-DE" sz="5400" dirty="0">
                    <a:solidFill>
                      <a:srgbClr val="CD03A7"/>
                    </a:solidFill>
                    <a:effectLst>
                      <a:outerShdw blurRad="38100" dist="38100" dir="2700000" algn="tl">
                        <a:srgbClr val="000000">
                          <a:alpha val="43137"/>
                        </a:srgbClr>
                      </a:outerShdw>
                    </a:effectLst>
                    <a:latin typeface="Arial" pitchFamily="34" charset="0"/>
                    <a:cs typeface="Arial" pitchFamily="34" charset="0"/>
                  </a:endParaRPr>
                </a:p>
              </p:txBody>
            </p:sp>
            <p:sp>
              <p:nvSpPr>
                <p:cNvPr id="78" name="Abgerundetes Rechteck 77"/>
                <p:cNvSpPr/>
                <p:nvPr/>
              </p:nvSpPr>
              <p:spPr>
                <a:xfrm>
                  <a:off x="3217239" y="474889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Abgerundetes Rechteck 78"/>
                <p:cNvSpPr/>
                <p:nvPr/>
              </p:nvSpPr>
              <p:spPr>
                <a:xfrm>
                  <a:off x="3649287" y="474889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Abgerundetes Rechteck 79"/>
                <p:cNvSpPr/>
                <p:nvPr/>
              </p:nvSpPr>
              <p:spPr>
                <a:xfrm>
                  <a:off x="4081335" y="474889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Abgerundetes Rechteck 80"/>
                <p:cNvSpPr/>
                <p:nvPr/>
              </p:nvSpPr>
              <p:spPr>
                <a:xfrm>
                  <a:off x="4513383" y="474889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Abgerundetes Rechteck 81"/>
                <p:cNvSpPr/>
                <p:nvPr/>
              </p:nvSpPr>
              <p:spPr>
                <a:xfrm>
                  <a:off x="4945431" y="474889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Textfeld 82"/>
                <p:cNvSpPr txBox="1"/>
                <p:nvPr/>
              </p:nvSpPr>
              <p:spPr>
                <a:xfrm>
                  <a:off x="3100045" y="3068960"/>
                  <a:ext cx="607859" cy="923330"/>
                </a:xfrm>
                <a:prstGeom prst="rect">
                  <a:avLst/>
                </a:prstGeom>
                <a:noFill/>
              </p:spPr>
              <p:txBody>
                <a:bodyPr wrap="none" rtlCol="0">
                  <a:spAutoFit/>
                </a:bodyPr>
                <a:lstStyle/>
                <a:p>
                  <a:r>
                    <a:rPr lang="de-DE" sz="5400" b="1" dirty="0" smtClean="0">
                      <a:solidFill>
                        <a:srgbClr val="FF0000"/>
                      </a:solidFill>
                      <a:effectLst>
                        <a:outerShdw blurRad="38100" dist="38100" dir="2700000" algn="tl">
                          <a:srgbClr val="000000">
                            <a:alpha val="43137"/>
                          </a:srgbClr>
                        </a:outerShdw>
                      </a:effectLst>
                    </a:rPr>
                    <a:t>?</a:t>
                  </a:r>
                  <a:endParaRPr lang="de-DE" sz="5400" dirty="0">
                    <a:solidFill>
                      <a:srgbClr val="FF0000"/>
                    </a:solidFill>
                    <a:effectLst>
                      <a:outerShdw blurRad="38100" dist="38100" dir="2700000" algn="tl">
                        <a:srgbClr val="000000">
                          <a:alpha val="43137"/>
                        </a:srgbClr>
                      </a:outerShdw>
                    </a:effectLst>
                  </a:endParaRPr>
                </a:p>
              </p:txBody>
            </p:sp>
            <p:sp>
              <p:nvSpPr>
                <p:cNvPr id="84" name="Textfeld 83"/>
                <p:cNvSpPr txBox="1"/>
                <p:nvPr/>
              </p:nvSpPr>
              <p:spPr>
                <a:xfrm>
                  <a:off x="4211960" y="2924944"/>
                  <a:ext cx="561372" cy="830997"/>
                </a:xfrm>
                <a:prstGeom prst="rect">
                  <a:avLst/>
                </a:prstGeom>
                <a:noFill/>
              </p:spPr>
              <p:txBody>
                <a:bodyPr wrap="none" rtlCol="0">
                  <a:spAutoFit/>
                </a:bodyPr>
                <a:lstStyle/>
                <a:p>
                  <a:r>
                    <a:rPr lang="de-DE" sz="4800" b="1" dirty="0" smtClean="0">
                      <a:effectLst>
                        <a:outerShdw blurRad="38100" dist="38100" dir="2700000" algn="tl">
                          <a:srgbClr val="000000">
                            <a:alpha val="43137"/>
                          </a:srgbClr>
                        </a:outerShdw>
                      </a:effectLst>
                    </a:rPr>
                    <a:t>T</a:t>
                  </a:r>
                  <a:endParaRPr lang="de-DE" sz="4800" b="1" dirty="0">
                    <a:effectLst>
                      <a:outerShdw blurRad="38100" dist="38100" dir="2700000" algn="tl">
                        <a:srgbClr val="000000">
                          <a:alpha val="43137"/>
                        </a:srgbClr>
                      </a:outerShdw>
                    </a:effectLst>
                  </a:endParaRPr>
                </a:p>
              </p:txBody>
            </p:sp>
          </p:grpSp>
          <p:sp>
            <p:nvSpPr>
              <p:cNvPr id="71" name="Ellipse 70"/>
              <p:cNvSpPr/>
              <p:nvPr/>
            </p:nvSpPr>
            <p:spPr>
              <a:xfrm>
                <a:off x="2267744" y="2924944"/>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101</a:t>
                </a:r>
                <a:endParaRPr lang="de-DE" b="1" dirty="0">
                  <a:latin typeface="Arial" pitchFamily="34" charset="0"/>
                  <a:cs typeface="Arial" pitchFamily="34" charset="0"/>
                </a:endParaRPr>
              </a:p>
            </p:txBody>
          </p:sp>
        </p:grpSp>
        <p:sp>
          <p:nvSpPr>
            <p:cNvPr id="69" name="Abgerundetes Rechteck 68"/>
            <p:cNvSpPr/>
            <p:nvPr/>
          </p:nvSpPr>
          <p:spPr>
            <a:xfrm>
              <a:off x="2483768" y="3356992"/>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3 </a:t>
              </a:r>
              <a:endParaRPr lang="de-DE" sz="1000" b="1" dirty="0">
                <a:solidFill>
                  <a:schemeClr val="tx1"/>
                </a:solidFill>
                <a:latin typeface="Arial" pitchFamily="34" charset="0"/>
                <a:cs typeface="Arial" pitchFamily="34" charset="0"/>
              </a:endParaRPr>
            </a:p>
          </p:txBody>
        </p:sp>
      </p:grpSp>
      <p:grpSp>
        <p:nvGrpSpPr>
          <p:cNvPr id="111" name="Gruppieren 110"/>
          <p:cNvGrpSpPr/>
          <p:nvPr/>
        </p:nvGrpSpPr>
        <p:grpSpPr>
          <a:xfrm>
            <a:off x="611560" y="4293096"/>
            <a:ext cx="3788113" cy="2304256"/>
            <a:chOff x="2195736" y="2780928"/>
            <a:chExt cx="3788113" cy="2304256"/>
          </a:xfrm>
        </p:grpSpPr>
        <p:sp>
          <p:nvSpPr>
            <p:cNvPr id="112" name="Abgerundetes Rechteck 111"/>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 </a:t>
              </a:r>
              <a:endParaRPr lang="de-DE" sz="1000" b="1" dirty="0">
                <a:solidFill>
                  <a:schemeClr val="tx1"/>
                </a:solidFill>
                <a:latin typeface="Arial" pitchFamily="34" charset="0"/>
                <a:cs typeface="Arial" pitchFamily="34" charset="0"/>
              </a:endParaRPr>
            </a:p>
          </p:txBody>
        </p:sp>
        <p:grpSp>
          <p:nvGrpSpPr>
            <p:cNvPr id="113" name="Gruppieren 101"/>
            <p:cNvGrpSpPr/>
            <p:nvPr/>
          </p:nvGrpSpPr>
          <p:grpSpPr>
            <a:xfrm>
              <a:off x="2195736" y="2780928"/>
              <a:ext cx="3788113" cy="2304256"/>
              <a:chOff x="2195736" y="2780928"/>
              <a:chExt cx="3788113" cy="2304256"/>
            </a:xfrm>
          </p:grpSpPr>
          <p:sp>
            <p:nvSpPr>
              <p:cNvPr id="114" name="Abgerundetes Rechteck 113"/>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15" name="Gruppieren 397"/>
              <p:cNvGrpSpPr/>
              <p:nvPr/>
            </p:nvGrpSpPr>
            <p:grpSpPr>
              <a:xfrm>
                <a:off x="2802864" y="2780928"/>
                <a:ext cx="3180985" cy="1656184"/>
                <a:chOff x="5148497" y="1412776"/>
                <a:chExt cx="2964528" cy="1554490"/>
              </a:xfrm>
            </p:grpSpPr>
            <p:grpSp>
              <p:nvGrpSpPr>
                <p:cNvPr id="129"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42" name="Ellipse 14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 name="Ellipse 15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30"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31" name="Ellipse 13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Ellipse 13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Ellipse 13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Ellipse 13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1" name="Ellipse 14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16" name="Textfeld 115"/>
              <p:cNvSpPr txBox="1"/>
              <p:nvPr/>
            </p:nvSpPr>
            <p:spPr>
              <a:xfrm>
                <a:off x="3682726" y="4342166"/>
                <a:ext cx="1393330" cy="461665"/>
              </a:xfrm>
              <a:prstGeom prst="rect">
                <a:avLst/>
              </a:prstGeom>
              <a:noFill/>
            </p:spPr>
            <p:txBody>
              <a:bodyPr wrap="none" rtlCol="0">
                <a:spAutoFit/>
              </a:bodyPr>
              <a:lstStyle/>
              <a:p>
                <a:r>
                  <a:rPr lang="de-DE" sz="2000" dirty="0" smtClean="0"/>
                  <a:t>?+?  =  </a:t>
                </a:r>
                <a:r>
                  <a:rPr lang="de-DE" sz="2400" b="1" dirty="0" smtClean="0"/>
                  <a:t>20</a:t>
                </a:r>
                <a:endParaRPr lang="de-DE" sz="2400" b="1" dirty="0"/>
              </a:p>
            </p:txBody>
          </p:sp>
          <p:sp>
            <p:nvSpPr>
              <p:cNvPr id="117" name="Textfeld 116"/>
              <p:cNvSpPr txBox="1"/>
              <p:nvPr/>
            </p:nvSpPr>
            <p:spPr>
              <a:xfrm>
                <a:off x="4355976" y="3573016"/>
                <a:ext cx="561372" cy="830997"/>
              </a:xfrm>
              <a:prstGeom prst="rect">
                <a:avLst/>
              </a:prstGeom>
              <a:noFill/>
            </p:spPr>
            <p:txBody>
              <a:bodyPr wrap="none" rtlCol="0">
                <a:spAutoFit/>
              </a:bodyPr>
              <a:lstStyle/>
              <a:p>
                <a:r>
                  <a:rPr lang="de-DE" sz="4800" b="1" dirty="0" smtClean="0">
                    <a:effectLst>
                      <a:outerShdw blurRad="38100" dist="38100" dir="2700000" algn="tl">
                        <a:srgbClr val="000000">
                          <a:alpha val="43137"/>
                        </a:srgbClr>
                      </a:outerShdw>
                    </a:effectLst>
                  </a:rPr>
                  <a:t>T</a:t>
                </a:r>
                <a:endParaRPr lang="de-DE" sz="4800" b="1" dirty="0">
                  <a:effectLst>
                    <a:outerShdw blurRad="38100" dist="38100" dir="2700000" algn="tl">
                      <a:srgbClr val="000000">
                        <a:alpha val="43137"/>
                      </a:srgbClr>
                    </a:outerShdw>
                  </a:effectLst>
                </a:endParaRPr>
              </a:p>
            </p:txBody>
          </p:sp>
          <p:sp>
            <p:nvSpPr>
              <p:cNvPr id="118" name="Textfeld 117"/>
              <p:cNvSpPr txBox="1"/>
              <p:nvPr/>
            </p:nvSpPr>
            <p:spPr>
              <a:xfrm>
                <a:off x="4283968" y="2924944"/>
                <a:ext cx="663964" cy="830997"/>
              </a:xfrm>
              <a:prstGeom prst="rect">
                <a:avLst/>
              </a:prstGeom>
              <a:noFill/>
            </p:spPr>
            <p:txBody>
              <a:bodyPr wrap="none" rtlCol="0">
                <a:spAutoFit/>
              </a:bodyPr>
              <a:lstStyle/>
              <a:p>
                <a:r>
                  <a:rPr lang="de-DE" sz="4800" b="1" dirty="0" smtClean="0">
                    <a:effectLst>
                      <a:outerShdw blurRad="38100" dist="38100" dir="2700000" algn="tl">
                        <a:srgbClr val="000000">
                          <a:alpha val="43137"/>
                        </a:srgbClr>
                      </a:outerShdw>
                    </a:effectLst>
                  </a:rPr>
                  <a:t>Q</a:t>
                </a:r>
                <a:endParaRPr lang="de-DE" sz="4800" b="1" dirty="0">
                  <a:effectLst>
                    <a:outerShdw blurRad="38100" dist="38100" dir="2700000" algn="tl">
                      <a:srgbClr val="000000">
                        <a:alpha val="43137"/>
                      </a:srgbClr>
                    </a:outerShdw>
                  </a:effectLst>
                </a:endParaRPr>
              </a:p>
            </p:txBody>
          </p:sp>
          <p:sp>
            <p:nvSpPr>
              <p:cNvPr id="119" name="Textfeld 118"/>
              <p:cNvSpPr txBox="1"/>
              <p:nvPr/>
            </p:nvSpPr>
            <p:spPr>
              <a:xfrm>
                <a:off x="3684154" y="2925702"/>
                <a:ext cx="607859" cy="923330"/>
              </a:xfrm>
              <a:prstGeom prst="rect">
                <a:avLst/>
              </a:prstGeom>
              <a:noFill/>
            </p:spPr>
            <p:txBody>
              <a:bodyPr wrap="none" rtlCol="0">
                <a:spAutoFit/>
              </a:bodyPr>
              <a:lstStyle/>
              <a:p>
                <a:r>
                  <a:rPr lang="de-DE" sz="54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54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120" name="Abgerundetes Rechteck 119"/>
              <p:cNvSpPr/>
              <p:nvPr/>
            </p:nvSpPr>
            <p:spPr>
              <a:xfrm>
                <a:off x="3284686"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1" name="Abgerundetes Rechteck 120"/>
              <p:cNvSpPr/>
              <p:nvPr/>
            </p:nvSpPr>
            <p:spPr>
              <a:xfrm>
                <a:off x="3716734"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2" name="Abgerundetes Rechteck 121"/>
              <p:cNvSpPr/>
              <p:nvPr/>
            </p:nvSpPr>
            <p:spPr>
              <a:xfrm>
                <a:off x="4148782"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3" name="Abgerundetes Rechteck 122"/>
              <p:cNvSpPr/>
              <p:nvPr/>
            </p:nvSpPr>
            <p:spPr>
              <a:xfrm>
                <a:off x="4580830"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4" name="Abgerundetes Rechteck 123"/>
              <p:cNvSpPr/>
              <p:nvPr/>
            </p:nvSpPr>
            <p:spPr>
              <a:xfrm>
                <a:off x="5012878"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 name="Textfeld 124"/>
              <p:cNvSpPr txBox="1"/>
              <p:nvPr/>
            </p:nvSpPr>
            <p:spPr>
              <a:xfrm>
                <a:off x="5086446" y="3069718"/>
                <a:ext cx="607859" cy="923330"/>
              </a:xfrm>
              <a:prstGeom prst="rect">
                <a:avLst/>
              </a:prstGeom>
              <a:noFill/>
            </p:spPr>
            <p:txBody>
              <a:bodyPr wrap="none" rtlCol="0">
                <a:spAutoFit/>
              </a:bodyPr>
              <a:lstStyle/>
              <a:p>
                <a:r>
                  <a:rPr lang="de-DE" sz="5400" b="1" dirty="0" smtClean="0">
                    <a:solidFill>
                      <a:srgbClr val="0070C0"/>
                    </a:solidFill>
                    <a:effectLst>
                      <a:outerShdw blurRad="38100" dist="38100" dir="2700000" algn="tl">
                        <a:srgbClr val="000000">
                          <a:alpha val="43137"/>
                        </a:srgbClr>
                      </a:outerShdw>
                    </a:effectLst>
                  </a:rPr>
                  <a:t>?</a:t>
                </a:r>
                <a:endParaRPr lang="de-DE" sz="5400" dirty="0">
                  <a:solidFill>
                    <a:srgbClr val="0070C0"/>
                  </a:solidFill>
                  <a:effectLst>
                    <a:outerShdw blurRad="38100" dist="38100" dir="2700000" algn="tl">
                      <a:srgbClr val="000000">
                        <a:alpha val="43137"/>
                      </a:srgbClr>
                    </a:outerShdw>
                  </a:effectLst>
                </a:endParaRPr>
              </a:p>
            </p:txBody>
          </p:sp>
          <p:sp>
            <p:nvSpPr>
              <p:cNvPr id="126" name="Textfeld 125"/>
              <p:cNvSpPr txBox="1"/>
              <p:nvPr/>
            </p:nvSpPr>
            <p:spPr>
              <a:xfrm>
                <a:off x="3203848" y="3356992"/>
                <a:ext cx="628698" cy="830997"/>
              </a:xfrm>
              <a:prstGeom prst="rect">
                <a:avLst/>
              </a:prstGeom>
              <a:noFill/>
            </p:spPr>
            <p:txBody>
              <a:bodyPr wrap="none" rtlCol="0">
                <a:spAutoFit/>
              </a:bodyPr>
              <a:lstStyle/>
              <a:p>
                <a:r>
                  <a:rPr lang="de-DE" sz="4800" b="1" dirty="0" smtClean="0">
                    <a:effectLst>
                      <a:outerShdw blurRad="38100" dist="38100" dir="2700000" algn="tl">
                        <a:srgbClr val="000000">
                          <a:alpha val="43137"/>
                        </a:srgbClr>
                      </a:outerShdw>
                    </a:effectLst>
                  </a:rPr>
                  <a:t>U</a:t>
                </a:r>
                <a:endParaRPr lang="de-DE" sz="4800" b="1" dirty="0">
                  <a:effectLst>
                    <a:outerShdw blurRad="38100" dist="38100" dir="2700000" algn="tl">
                      <a:srgbClr val="000000">
                        <a:alpha val="43137"/>
                      </a:srgbClr>
                    </a:outerShdw>
                  </a:effectLst>
                </a:endParaRPr>
              </a:p>
            </p:txBody>
          </p:sp>
          <p:sp>
            <p:nvSpPr>
              <p:cNvPr id="127" name="Ellipse 126"/>
              <p:cNvSpPr/>
              <p:nvPr/>
            </p:nvSpPr>
            <p:spPr>
              <a:xfrm>
                <a:off x="2195736"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102</a:t>
                </a:r>
                <a:endParaRPr lang="de-DE" b="1" dirty="0">
                  <a:latin typeface="Arial" pitchFamily="34" charset="0"/>
                  <a:cs typeface="Arial" pitchFamily="34" charset="0"/>
                </a:endParaRPr>
              </a:p>
            </p:txBody>
          </p:sp>
          <p:sp>
            <p:nvSpPr>
              <p:cNvPr id="128" name="Textfeld 127"/>
              <p:cNvSpPr txBox="1"/>
              <p:nvPr/>
            </p:nvSpPr>
            <p:spPr>
              <a:xfrm>
                <a:off x="5508104" y="4005064"/>
                <a:ext cx="247431" cy="184666"/>
              </a:xfrm>
              <a:prstGeom prst="rect">
                <a:avLst/>
              </a:prstGeom>
              <a:noFill/>
              <a:ln w="19050">
                <a:solidFill>
                  <a:srgbClr val="0070C0"/>
                </a:solidFill>
              </a:ln>
            </p:spPr>
            <p:txBody>
              <a:bodyPr wrap="none" lIns="36000" tIns="0" rIns="36000" bIns="0" rtlCol="0">
                <a:spAutoFit/>
              </a:bodyPr>
              <a:lstStyle/>
              <a:p>
                <a:r>
                  <a:rPr lang="de-DE" sz="1200" dirty="0" smtClean="0"/>
                  <a:t>1+</a:t>
                </a:r>
                <a:endParaRPr lang="de-DE" sz="1200" dirty="0"/>
              </a:p>
            </p:txBody>
          </p:sp>
        </p:grpSp>
      </p:grpSp>
      <p:sp>
        <p:nvSpPr>
          <p:cNvPr id="153" name="Textfeld 152"/>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100-102</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graphicFrame>
        <p:nvGraphicFramePr>
          <p:cNvPr id="499" name="Tabelle 498"/>
          <p:cNvGraphicFramePr>
            <a:graphicFrameLocks noGrp="1"/>
          </p:cNvGraphicFramePr>
          <p:nvPr/>
        </p:nvGraphicFramePr>
        <p:xfrm>
          <a:off x="1115630" y="812962"/>
          <a:ext cx="7200900" cy="31178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311782">
                <a:tc>
                  <a:txBody>
                    <a:bodyPr/>
                    <a:lstStyle/>
                    <a:p>
                      <a:pPr algn="ctr" fontAlgn="b"/>
                      <a:r>
                        <a:rPr lang="de-DE" sz="1600" b="1"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500" name="Textfeld 499"/>
          <p:cNvSpPr txBox="1"/>
          <p:nvPr/>
        </p:nvSpPr>
        <p:spPr>
          <a:xfrm>
            <a:off x="971600" y="1124744"/>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24744"/>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215" name="Tabelle 214"/>
          <p:cNvGraphicFramePr>
            <a:graphicFrameLocks noGrp="1"/>
          </p:cNvGraphicFramePr>
          <p:nvPr/>
        </p:nvGraphicFramePr>
        <p:xfrm>
          <a:off x="1121260" y="536047"/>
          <a:ext cx="7195170" cy="272792"/>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72792">
                <a:tc>
                  <a:txBody>
                    <a:bodyPr/>
                    <a:lstStyle/>
                    <a:p>
                      <a:pPr algn="ctr" fontAlgn="b"/>
                      <a:r>
                        <a:rPr lang="de-DE" sz="1400" b="1"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pSp>
        <p:nvGrpSpPr>
          <p:cNvPr id="64" name="Gruppieren 63"/>
          <p:cNvGrpSpPr/>
          <p:nvPr/>
        </p:nvGrpSpPr>
        <p:grpSpPr>
          <a:xfrm>
            <a:off x="107504" y="1556792"/>
            <a:ext cx="3788113" cy="2304256"/>
            <a:chOff x="2195736" y="2780928"/>
            <a:chExt cx="3788113" cy="2304256"/>
          </a:xfrm>
        </p:grpSpPr>
        <p:sp>
          <p:nvSpPr>
            <p:cNvPr id="99" name="Abgerundetes Rechteck 98"/>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7 </a:t>
              </a:r>
              <a:endParaRPr lang="de-DE" sz="1000" b="1" dirty="0">
                <a:solidFill>
                  <a:schemeClr val="tx1"/>
                </a:solidFill>
                <a:latin typeface="Arial" pitchFamily="34" charset="0"/>
                <a:cs typeface="Arial" pitchFamily="34" charset="0"/>
              </a:endParaRPr>
            </a:p>
          </p:txBody>
        </p:sp>
        <p:grpSp>
          <p:nvGrpSpPr>
            <p:cNvPr id="4" name="Gruppieren 101"/>
            <p:cNvGrpSpPr/>
            <p:nvPr/>
          </p:nvGrpSpPr>
          <p:grpSpPr>
            <a:xfrm>
              <a:off x="2195736" y="2780928"/>
              <a:ext cx="3788113" cy="2304256"/>
              <a:chOff x="2195736" y="2780928"/>
              <a:chExt cx="3788113" cy="2304256"/>
            </a:xfrm>
          </p:grpSpPr>
          <p:sp>
            <p:nvSpPr>
              <p:cNvPr id="176" name="Abgerundetes Rechteck 175"/>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5" name="Gruppieren 397"/>
              <p:cNvGrpSpPr/>
              <p:nvPr/>
            </p:nvGrpSpPr>
            <p:grpSpPr>
              <a:xfrm>
                <a:off x="2802864" y="2780928"/>
                <a:ext cx="3180985" cy="1656184"/>
                <a:chOff x="5148497" y="1412776"/>
                <a:chExt cx="2964528" cy="1554490"/>
              </a:xfrm>
            </p:grpSpPr>
            <p:grpSp>
              <p:nvGrpSpPr>
                <p:cNvPr id="6"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575851" y="4342166"/>
                <a:ext cx="1685077" cy="461665"/>
              </a:xfrm>
              <a:prstGeom prst="rect">
                <a:avLst/>
              </a:prstGeom>
              <a:noFill/>
            </p:spPr>
            <p:txBody>
              <a:bodyPr wrap="none" rtlCol="0">
                <a:spAutoFit/>
              </a:bodyPr>
              <a:lstStyle/>
              <a:p>
                <a:r>
                  <a:rPr lang="de-DE" sz="2000" dirty="0" smtClean="0"/>
                  <a:t>?+?+?  =  </a:t>
                </a:r>
                <a:r>
                  <a:rPr lang="de-DE" sz="2400" b="1" dirty="0" smtClean="0"/>
                  <a:t>40</a:t>
                </a:r>
                <a:endParaRPr lang="de-DE" sz="2400" b="1" dirty="0"/>
              </a:p>
            </p:txBody>
          </p:sp>
          <p:sp>
            <p:nvSpPr>
              <p:cNvPr id="299" name="Textfeld 298"/>
              <p:cNvSpPr txBox="1"/>
              <p:nvPr/>
            </p:nvSpPr>
            <p:spPr>
              <a:xfrm>
                <a:off x="4355976" y="3573016"/>
                <a:ext cx="561372" cy="830997"/>
              </a:xfrm>
              <a:prstGeom prst="rect">
                <a:avLst/>
              </a:prstGeom>
              <a:noFill/>
            </p:spPr>
            <p:txBody>
              <a:bodyPr wrap="none" rtlCol="0">
                <a:spAutoFit/>
              </a:bodyPr>
              <a:lstStyle/>
              <a:p>
                <a:r>
                  <a:rPr lang="de-DE" sz="4800" b="1" dirty="0" smtClean="0">
                    <a:solidFill>
                      <a:srgbClr val="00FF00"/>
                    </a:solidFill>
                    <a:effectLst>
                      <a:outerShdw blurRad="38100" dist="38100" dir="2700000" algn="tl">
                        <a:srgbClr val="000000">
                          <a:alpha val="43137"/>
                        </a:srgbClr>
                      </a:outerShdw>
                    </a:effectLst>
                  </a:rPr>
                  <a:t>?</a:t>
                </a:r>
                <a:endParaRPr lang="de-DE" sz="4800" b="1" dirty="0">
                  <a:solidFill>
                    <a:srgbClr val="00FF00"/>
                  </a:solidFill>
                  <a:effectLst>
                    <a:outerShdw blurRad="38100" dist="38100" dir="2700000" algn="tl">
                      <a:srgbClr val="000000">
                        <a:alpha val="43137"/>
                      </a:srgbClr>
                    </a:outerShdw>
                  </a:effectLst>
                </a:endParaRPr>
              </a:p>
            </p:txBody>
          </p:sp>
          <p:sp>
            <p:nvSpPr>
              <p:cNvPr id="300" name="Textfeld 299"/>
              <p:cNvSpPr txBox="1"/>
              <p:nvPr/>
            </p:nvSpPr>
            <p:spPr>
              <a:xfrm>
                <a:off x="4283968" y="2924944"/>
                <a:ext cx="663964" cy="830997"/>
              </a:xfrm>
              <a:prstGeom prst="rect">
                <a:avLst/>
              </a:prstGeom>
              <a:noFill/>
            </p:spPr>
            <p:txBody>
              <a:bodyPr wrap="none" rtlCol="0">
                <a:spAutoFit/>
              </a:bodyPr>
              <a:lstStyle/>
              <a:p>
                <a:r>
                  <a:rPr lang="de-DE" sz="4800" b="1" dirty="0" smtClean="0">
                    <a:effectLst>
                      <a:outerShdw blurRad="38100" dist="38100" dir="2700000" algn="tl">
                        <a:srgbClr val="000000">
                          <a:alpha val="43137"/>
                        </a:srgbClr>
                      </a:outerShdw>
                    </a:effectLst>
                  </a:rPr>
                  <a:t>Q</a:t>
                </a:r>
                <a:endParaRPr lang="de-DE" sz="4800" b="1" dirty="0">
                  <a:effectLst>
                    <a:outerShdw blurRad="38100" dist="38100" dir="2700000" algn="tl">
                      <a:srgbClr val="000000">
                        <a:alpha val="43137"/>
                      </a:srgbClr>
                    </a:outerShdw>
                  </a:effectLst>
                </a:endParaRPr>
              </a:p>
            </p:txBody>
          </p:sp>
          <p:sp>
            <p:nvSpPr>
              <p:cNvPr id="520" name="Textfeld 519"/>
              <p:cNvSpPr txBox="1"/>
              <p:nvPr/>
            </p:nvSpPr>
            <p:spPr>
              <a:xfrm>
                <a:off x="3684154" y="2925702"/>
                <a:ext cx="607859" cy="923330"/>
              </a:xfrm>
              <a:prstGeom prst="rect">
                <a:avLst/>
              </a:prstGeom>
              <a:noFill/>
            </p:spPr>
            <p:txBody>
              <a:bodyPr wrap="none" rtlCol="0">
                <a:spAutoFit/>
              </a:bodyPr>
              <a:lstStyle/>
              <a:p>
                <a:r>
                  <a:rPr lang="de-DE" sz="54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54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188" name="Abgerundetes Rechteck 187"/>
              <p:cNvSpPr/>
              <p:nvPr/>
            </p:nvSpPr>
            <p:spPr>
              <a:xfrm>
                <a:off x="3284686"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9" name="Abgerundetes Rechteck 188"/>
              <p:cNvSpPr/>
              <p:nvPr/>
            </p:nvSpPr>
            <p:spPr>
              <a:xfrm>
                <a:off x="3716734"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0" name="Abgerundetes Rechteck 189"/>
              <p:cNvSpPr/>
              <p:nvPr/>
            </p:nvSpPr>
            <p:spPr>
              <a:xfrm>
                <a:off x="4148782"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1" name="Abgerundetes Rechteck 190"/>
              <p:cNvSpPr/>
              <p:nvPr/>
            </p:nvSpPr>
            <p:spPr>
              <a:xfrm>
                <a:off x="4580830"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2" name="Abgerundetes Rechteck 191"/>
              <p:cNvSpPr/>
              <p:nvPr/>
            </p:nvSpPr>
            <p:spPr>
              <a:xfrm>
                <a:off x="5012878"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5" name="Textfeld 204"/>
              <p:cNvSpPr txBox="1"/>
              <p:nvPr/>
            </p:nvSpPr>
            <p:spPr>
              <a:xfrm>
                <a:off x="5086446" y="3069718"/>
                <a:ext cx="607859" cy="923330"/>
              </a:xfrm>
              <a:prstGeom prst="rect">
                <a:avLst/>
              </a:prstGeom>
              <a:noFill/>
            </p:spPr>
            <p:txBody>
              <a:bodyPr wrap="none" rtlCol="0">
                <a:spAutoFit/>
              </a:bodyPr>
              <a:lstStyle/>
              <a:p>
                <a:r>
                  <a:rPr lang="de-DE" sz="5400" b="1" dirty="0" smtClean="0">
                    <a:solidFill>
                      <a:srgbClr val="0070C0"/>
                    </a:solidFill>
                    <a:effectLst>
                      <a:outerShdw blurRad="38100" dist="38100" dir="2700000" algn="tl">
                        <a:srgbClr val="000000">
                          <a:alpha val="43137"/>
                        </a:srgbClr>
                      </a:outerShdw>
                    </a:effectLst>
                  </a:rPr>
                  <a:t>?</a:t>
                </a:r>
                <a:endParaRPr lang="de-DE" sz="5400" dirty="0">
                  <a:solidFill>
                    <a:srgbClr val="0070C0"/>
                  </a:solidFill>
                  <a:effectLst>
                    <a:outerShdw blurRad="38100" dist="38100" dir="2700000" algn="tl">
                      <a:srgbClr val="000000">
                        <a:alpha val="43137"/>
                      </a:srgbClr>
                    </a:outerShdw>
                  </a:effectLst>
                </a:endParaRPr>
              </a:p>
            </p:txBody>
          </p:sp>
          <p:sp>
            <p:nvSpPr>
              <p:cNvPr id="207" name="Textfeld 206"/>
              <p:cNvSpPr txBox="1"/>
              <p:nvPr/>
            </p:nvSpPr>
            <p:spPr>
              <a:xfrm>
                <a:off x="3203848" y="3356992"/>
                <a:ext cx="628698" cy="830997"/>
              </a:xfrm>
              <a:prstGeom prst="rect">
                <a:avLst/>
              </a:prstGeom>
              <a:noFill/>
            </p:spPr>
            <p:txBody>
              <a:bodyPr wrap="none" rtlCol="0">
                <a:spAutoFit/>
              </a:bodyPr>
              <a:lstStyle/>
              <a:p>
                <a:r>
                  <a:rPr lang="de-DE" sz="4800" b="1" dirty="0" smtClean="0">
                    <a:effectLst>
                      <a:outerShdw blurRad="38100" dist="38100" dir="2700000" algn="tl">
                        <a:srgbClr val="000000">
                          <a:alpha val="43137"/>
                        </a:srgbClr>
                      </a:outerShdw>
                    </a:effectLst>
                  </a:rPr>
                  <a:t>U</a:t>
                </a:r>
                <a:endParaRPr lang="de-DE" sz="4800" b="1" dirty="0">
                  <a:effectLst>
                    <a:outerShdw blurRad="38100" dist="38100" dir="2700000" algn="tl">
                      <a:srgbClr val="000000">
                        <a:alpha val="43137"/>
                      </a:srgbClr>
                    </a:outerShdw>
                  </a:effectLst>
                </a:endParaRPr>
              </a:p>
            </p:txBody>
          </p:sp>
          <p:sp>
            <p:nvSpPr>
              <p:cNvPr id="68" name="Ellipse 67"/>
              <p:cNvSpPr/>
              <p:nvPr/>
            </p:nvSpPr>
            <p:spPr>
              <a:xfrm>
                <a:off x="2195736"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103</a:t>
                </a:r>
                <a:endParaRPr lang="de-DE" b="1" dirty="0">
                  <a:latin typeface="Arial" pitchFamily="34" charset="0"/>
                  <a:cs typeface="Arial" pitchFamily="34" charset="0"/>
                </a:endParaRPr>
              </a:p>
            </p:txBody>
          </p:sp>
          <p:sp>
            <p:nvSpPr>
              <p:cNvPr id="100" name="Textfeld 99"/>
              <p:cNvSpPr txBox="1"/>
              <p:nvPr/>
            </p:nvSpPr>
            <p:spPr>
              <a:xfrm>
                <a:off x="5508104" y="4005064"/>
                <a:ext cx="247431" cy="184666"/>
              </a:xfrm>
              <a:prstGeom prst="rect">
                <a:avLst/>
              </a:prstGeom>
              <a:noFill/>
              <a:ln w="19050">
                <a:solidFill>
                  <a:srgbClr val="0070C0"/>
                </a:solidFill>
              </a:ln>
            </p:spPr>
            <p:txBody>
              <a:bodyPr wrap="none" lIns="36000" tIns="0" rIns="36000" bIns="0" rtlCol="0">
                <a:spAutoFit/>
              </a:bodyPr>
              <a:lstStyle/>
              <a:p>
                <a:r>
                  <a:rPr lang="de-DE" sz="1200" dirty="0" smtClean="0"/>
                  <a:t>1+</a:t>
                </a:r>
                <a:endParaRPr lang="de-DE" sz="1200" dirty="0"/>
              </a:p>
            </p:txBody>
          </p:sp>
        </p:grpSp>
      </p:grpSp>
      <p:grpSp>
        <p:nvGrpSpPr>
          <p:cNvPr id="65" name="Gruppieren 64"/>
          <p:cNvGrpSpPr/>
          <p:nvPr/>
        </p:nvGrpSpPr>
        <p:grpSpPr>
          <a:xfrm>
            <a:off x="5104367" y="2780928"/>
            <a:ext cx="3788113" cy="2304256"/>
            <a:chOff x="2195736" y="2780928"/>
            <a:chExt cx="3788113" cy="2304256"/>
          </a:xfrm>
        </p:grpSpPr>
        <p:sp>
          <p:nvSpPr>
            <p:cNvPr id="66" name="Abgerundetes Rechteck 65"/>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7 </a:t>
              </a:r>
              <a:endParaRPr lang="de-DE" sz="1000" b="1" dirty="0">
                <a:solidFill>
                  <a:schemeClr val="tx1"/>
                </a:solidFill>
                <a:latin typeface="Arial" pitchFamily="34" charset="0"/>
                <a:cs typeface="Arial" pitchFamily="34" charset="0"/>
              </a:endParaRPr>
            </a:p>
          </p:txBody>
        </p:sp>
        <p:grpSp>
          <p:nvGrpSpPr>
            <p:cNvPr id="67" name="Gruppieren 101"/>
            <p:cNvGrpSpPr/>
            <p:nvPr/>
          </p:nvGrpSpPr>
          <p:grpSpPr>
            <a:xfrm>
              <a:off x="2195736" y="2780928"/>
              <a:ext cx="3788113" cy="2304256"/>
              <a:chOff x="2195736" y="2780928"/>
              <a:chExt cx="3788113" cy="2304256"/>
            </a:xfrm>
          </p:grpSpPr>
          <p:sp>
            <p:nvSpPr>
              <p:cNvPr id="69" name="Abgerundetes Rechteck 68"/>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70" name="Gruppieren 397"/>
              <p:cNvGrpSpPr/>
              <p:nvPr/>
            </p:nvGrpSpPr>
            <p:grpSpPr>
              <a:xfrm>
                <a:off x="2802864" y="2780928"/>
                <a:ext cx="3180985" cy="1656184"/>
                <a:chOff x="5148497" y="1412776"/>
                <a:chExt cx="2964528" cy="1554490"/>
              </a:xfrm>
            </p:grpSpPr>
            <p:grpSp>
              <p:nvGrpSpPr>
                <p:cNvPr id="83"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96" name="Ellipse 95"/>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8" name="Ellipse 97"/>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4"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5" name="Ellipse 84"/>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Ellipse 85"/>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Ellipse 86"/>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8" name="Ellipse 87"/>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Ellipse 88"/>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Ellipse 89"/>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Ellipse 90"/>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Ellipse 91"/>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1" name="Textfeld 70"/>
              <p:cNvSpPr txBox="1"/>
              <p:nvPr/>
            </p:nvSpPr>
            <p:spPr>
              <a:xfrm>
                <a:off x="3575851" y="4342166"/>
                <a:ext cx="1685077" cy="461665"/>
              </a:xfrm>
              <a:prstGeom prst="rect">
                <a:avLst/>
              </a:prstGeom>
              <a:noFill/>
            </p:spPr>
            <p:txBody>
              <a:bodyPr wrap="none" rtlCol="0">
                <a:spAutoFit/>
              </a:bodyPr>
              <a:lstStyle/>
              <a:p>
                <a:r>
                  <a:rPr lang="de-DE" sz="2000" dirty="0" smtClean="0"/>
                  <a:t>?+?+?  =  </a:t>
                </a:r>
                <a:r>
                  <a:rPr lang="de-DE" sz="2400" b="1" dirty="0" smtClean="0"/>
                  <a:t>28</a:t>
                </a:r>
                <a:endParaRPr lang="de-DE" sz="2400" b="1" dirty="0"/>
              </a:p>
            </p:txBody>
          </p:sp>
          <p:sp>
            <p:nvSpPr>
              <p:cNvPr id="72" name="Textfeld 71"/>
              <p:cNvSpPr txBox="1"/>
              <p:nvPr/>
            </p:nvSpPr>
            <p:spPr>
              <a:xfrm>
                <a:off x="4355976" y="3573016"/>
                <a:ext cx="561372" cy="830997"/>
              </a:xfrm>
              <a:prstGeom prst="rect">
                <a:avLst/>
              </a:prstGeom>
              <a:noFill/>
            </p:spPr>
            <p:txBody>
              <a:bodyPr wrap="none" rtlCol="0">
                <a:spAutoFit/>
              </a:bodyPr>
              <a:lstStyle/>
              <a:p>
                <a:r>
                  <a:rPr lang="de-DE" sz="4800" b="1" dirty="0" smtClean="0">
                    <a:solidFill>
                      <a:srgbClr val="C00000"/>
                    </a:solidFill>
                    <a:effectLst>
                      <a:outerShdw blurRad="38100" dist="38100" dir="2700000" algn="tl">
                        <a:srgbClr val="000000">
                          <a:alpha val="43137"/>
                        </a:srgbClr>
                      </a:outerShdw>
                    </a:effectLst>
                  </a:rPr>
                  <a:t>?</a:t>
                </a:r>
                <a:endParaRPr lang="de-DE" sz="4800" b="1" dirty="0">
                  <a:solidFill>
                    <a:srgbClr val="C00000"/>
                  </a:solidFill>
                  <a:effectLst>
                    <a:outerShdw blurRad="38100" dist="38100" dir="2700000" algn="tl">
                      <a:srgbClr val="000000">
                        <a:alpha val="43137"/>
                      </a:srgbClr>
                    </a:outerShdw>
                  </a:effectLst>
                </a:endParaRPr>
              </a:p>
            </p:txBody>
          </p:sp>
          <p:sp>
            <p:nvSpPr>
              <p:cNvPr id="73" name="Textfeld 72"/>
              <p:cNvSpPr txBox="1"/>
              <p:nvPr/>
            </p:nvSpPr>
            <p:spPr>
              <a:xfrm>
                <a:off x="4283968" y="2924944"/>
                <a:ext cx="628698" cy="830997"/>
              </a:xfrm>
              <a:prstGeom prst="rect">
                <a:avLst/>
              </a:prstGeom>
              <a:noFill/>
            </p:spPr>
            <p:txBody>
              <a:bodyPr wrap="none" rtlCol="0">
                <a:spAutoFit/>
              </a:bodyPr>
              <a:lstStyle/>
              <a:p>
                <a:r>
                  <a:rPr lang="de-DE" sz="4800" b="1" dirty="0" smtClean="0">
                    <a:effectLst>
                      <a:outerShdw blurRad="38100" dist="38100" dir="2700000" algn="tl">
                        <a:srgbClr val="000000">
                          <a:alpha val="43137"/>
                        </a:srgbClr>
                      </a:outerShdw>
                    </a:effectLst>
                  </a:rPr>
                  <a:t>U</a:t>
                </a:r>
                <a:endParaRPr lang="de-DE" sz="4800" b="1" dirty="0">
                  <a:effectLst>
                    <a:outerShdw blurRad="38100" dist="38100" dir="2700000" algn="tl">
                      <a:srgbClr val="000000">
                        <a:alpha val="43137"/>
                      </a:srgbClr>
                    </a:outerShdw>
                  </a:effectLst>
                </a:endParaRPr>
              </a:p>
            </p:txBody>
          </p:sp>
          <p:sp>
            <p:nvSpPr>
              <p:cNvPr id="74" name="Textfeld 73"/>
              <p:cNvSpPr txBox="1"/>
              <p:nvPr/>
            </p:nvSpPr>
            <p:spPr>
              <a:xfrm>
                <a:off x="3684154" y="2925702"/>
                <a:ext cx="607859" cy="923330"/>
              </a:xfrm>
              <a:prstGeom prst="rect">
                <a:avLst/>
              </a:prstGeom>
              <a:noFill/>
            </p:spPr>
            <p:txBody>
              <a:bodyPr wrap="none" rtlCol="0">
                <a:spAutoFit/>
              </a:bodyPr>
              <a:lstStyle/>
              <a:p>
                <a:r>
                  <a:rPr lang="de-DE" sz="5400" b="1" dirty="0" smtClean="0">
                    <a:solidFill>
                      <a:srgbClr val="00FF00"/>
                    </a:solidFill>
                    <a:effectLst>
                      <a:outerShdw blurRad="38100" dist="38100" dir="2700000" algn="tl">
                        <a:srgbClr val="000000">
                          <a:alpha val="43137"/>
                        </a:srgbClr>
                      </a:outerShdw>
                    </a:effectLst>
                    <a:latin typeface="Arial" pitchFamily="34" charset="0"/>
                    <a:cs typeface="Arial" pitchFamily="34" charset="0"/>
                  </a:rPr>
                  <a:t>?</a:t>
                </a:r>
                <a:endParaRPr lang="de-DE" sz="5400" dirty="0">
                  <a:solidFill>
                    <a:srgbClr val="00FF00"/>
                  </a:solidFill>
                  <a:effectLst>
                    <a:outerShdw blurRad="38100" dist="38100" dir="2700000" algn="tl">
                      <a:srgbClr val="000000">
                        <a:alpha val="43137"/>
                      </a:srgbClr>
                    </a:outerShdw>
                  </a:effectLst>
                  <a:latin typeface="Arial" pitchFamily="34" charset="0"/>
                  <a:cs typeface="Arial" pitchFamily="34" charset="0"/>
                </a:endParaRPr>
              </a:p>
            </p:txBody>
          </p:sp>
          <p:sp>
            <p:nvSpPr>
              <p:cNvPr id="75" name="Abgerundetes Rechteck 74"/>
              <p:cNvSpPr/>
              <p:nvPr/>
            </p:nvSpPr>
            <p:spPr>
              <a:xfrm>
                <a:off x="3284686"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Abgerundetes Rechteck 75"/>
              <p:cNvSpPr/>
              <p:nvPr/>
            </p:nvSpPr>
            <p:spPr>
              <a:xfrm>
                <a:off x="3716734"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Abgerundetes Rechteck 76"/>
              <p:cNvSpPr/>
              <p:nvPr/>
            </p:nvSpPr>
            <p:spPr>
              <a:xfrm>
                <a:off x="4148782"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Abgerundetes Rechteck 77"/>
              <p:cNvSpPr/>
              <p:nvPr/>
            </p:nvSpPr>
            <p:spPr>
              <a:xfrm>
                <a:off x="4580830"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Abgerundetes Rechteck 78"/>
              <p:cNvSpPr/>
              <p:nvPr/>
            </p:nvSpPr>
            <p:spPr>
              <a:xfrm>
                <a:off x="5012878"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Textfeld 79"/>
              <p:cNvSpPr txBox="1"/>
              <p:nvPr/>
            </p:nvSpPr>
            <p:spPr>
              <a:xfrm>
                <a:off x="5086446" y="3069718"/>
                <a:ext cx="607859" cy="923330"/>
              </a:xfrm>
              <a:prstGeom prst="rect">
                <a:avLst/>
              </a:prstGeom>
              <a:noFill/>
            </p:spPr>
            <p:txBody>
              <a:bodyPr wrap="none" rtlCol="0">
                <a:spAutoFit/>
              </a:bodyPr>
              <a:lstStyle/>
              <a:p>
                <a:r>
                  <a:rPr lang="de-DE" sz="5400" b="1" dirty="0" smtClean="0">
                    <a:solidFill>
                      <a:srgbClr val="F0A91C"/>
                    </a:solidFill>
                    <a:effectLst>
                      <a:outerShdw blurRad="38100" dist="38100" dir="2700000" algn="tl">
                        <a:srgbClr val="000000">
                          <a:alpha val="43137"/>
                        </a:srgbClr>
                      </a:outerShdw>
                    </a:effectLst>
                  </a:rPr>
                  <a:t>?</a:t>
                </a:r>
                <a:endParaRPr lang="de-DE" sz="5400" dirty="0">
                  <a:solidFill>
                    <a:srgbClr val="F0A91C"/>
                  </a:solidFill>
                  <a:effectLst>
                    <a:outerShdw blurRad="38100" dist="38100" dir="2700000" algn="tl">
                      <a:srgbClr val="000000">
                        <a:alpha val="43137"/>
                      </a:srgbClr>
                    </a:outerShdw>
                  </a:effectLst>
                </a:endParaRPr>
              </a:p>
            </p:txBody>
          </p:sp>
          <p:sp>
            <p:nvSpPr>
              <p:cNvPr id="81" name="Textfeld 80"/>
              <p:cNvSpPr txBox="1"/>
              <p:nvPr/>
            </p:nvSpPr>
            <p:spPr>
              <a:xfrm>
                <a:off x="3203848" y="3356992"/>
                <a:ext cx="663964" cy="830997"/>
              </a:xfrm>
              <a:prstGeom prst="rect">
                <a:avLst/>
              </a:prstGeom>
              <a:noFill/>
            </p:spPr>
            <p:txBody>
              <a:bodyPr wrap="none" rtlCol="0">
                <a:spAutoFit/>
              </a:bodyPr>
              <a:lstStyle/>
              <a:p>
                <a:r>
                  <a:rPr lang="de-DE" sz="4800" b="1" dirty="0" smtClean="0">
                    <a:effectLst>
                      <a:outerShdw blurRad="38100" dist="38100" dir="2700000" algn="tl">
                        <a:srgbClr val="000000">
                          <a:alpha val="43137"/>
                        </a:srgbClr>
                      </a:outerShdw>
                    </a:effectLst>
                  </a:rPr>
                  <a:t>Q</a:t>
                </a:r>
                <a:endParaRPr lang="de-DE" sz="4800" b="1" dirty="0">
                  <a:effectLst>
                    <a:outerShdw blurRad="38100" dist="38100" dir="2700000" algn="tl">
                      <a:srgbClr val="000000">
                        <a:alpha val="43137"/>
                      </a:srgbClr>
                    </a:outerShdw>
                  </a:effectLst>
                </a:endParaRPr>
              </a:p>
            </p:txBody>
          </p:sp>
          <p:sp>
            <p:nvSpPr>
              <p:cNvPr id="82" name="Ellipse 81"/>
              <p:cNvSpPr/>
              <p:nvPr/>
            </p:nvSpPr>
            <p:spPr>
              <a:xfrm>
                <a:off x="2195736"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104</a:t>
                </a:r>
                <a:endParaRPr lang="de-DE" b="1" dirty="0">
                  <a:latin typeface="Arial" pitchFamily="34" charset="0"/>
                  <a:cs typeface="Arial" pitchFamily="34" charset="0"/>
                </a:endParaRPr>
              </a:p>
            </p:txBody>
          </p:sp>
        </p:grpSp>
      </p:grpSp>
      <p:grpSp>
        <p:nvGrpSpPr>
          <p:cNvPr id="109" name="Gruppieren 108"/>
          <p:cNvGrpSpPr/>
          <p:nvPr/>
        </p:nvGrpSpPr>
        <p:grpSpPr>
          <a:xfrm>
            <a:off x="395536" y="4437112"/>
            <a:ext cx="3788113" cy="2304256"/>
            <a:chOff x="2195736" y="2780928"/>
            <a:chExt cx="3788113" cy="2304256"/>
          </a:xfrm>
        </p:grpSpPr>
        <p:sp>
          <p:nvSpPr>
            <p:cNvPr id="110" name="Abgerundetes Rechteck 109"/>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5 </a:t>
              </a:r>
              <a:endParaRPr lang="de-DE" sz="1000" b="1" dirty="0">
                <a:solidFill>
                  <a:schemeClr val="tx1"/>
                </a:solidFill>
                <a:latin typeface="Arial" pitchFamily="34" charset="0"/>
                <a:cs typeface="Arial" pitchFamily="34" charset="0"/>
              </a:endParaRPr>
            </a:p>
          </p:txBody>
        </p:sp>
        <p:grpSp>
          <p:nvGrpSpPr>
            <p:cNvPr id="111" name="Gruppieren 101"/>
            <p:cNvGrpSpPr/>
            <p:nvPr/>
          </p:nvGrpSpPr>
          <p:grpSpPr>
            <a:xfrm>
              <a:off x="2195736" y="2780928"/>
              <a:ext cx="3788113" cy="2304256"/>
              <a:chOff x="2195736" y="2780928"/>
              <a:chExt cx="3788113" cy="2304256"/>
            </a:xfrm>
          </p:grpSpPr>
          <p:sp>
            <p:nvSpPr>
              <p:cNvPr id="112" name="Abgerundetes Rechteck 111"/>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13" name="Gruppieren 397"/>
              <p:cNvGrpSpPr/>
              <p:nvPr/>
            </p:nvGrpSpPr>
            <p:grpSpPr>
              <a:xfrm>
                <a:off x="2802864" y="2780928"/>
                <a:ext cx="3180985" cy="1656184"/>
                <a:chOff x="5148497" y="1412776"/>
                <a:chExt cx="2964528" cy="1554490"/>
              </a:xfrm>
            </p:grpSpPr>
            <p:grpSp>
              <p:nvGrpSpPr>
                <p:cNvPr id="126"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39" name="Ellipse 138"/>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1" name="Ellipse 140"/>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7"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28" name="Ellipse 127"/>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9" name="Ellipse 128"/>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0" name="Ellipse 129"/>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Ellipse 130"/>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Ellipse 131"/>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Ellipse 132"/>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Ellipse 133"/>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14" name="Textfeld 113"/>
              <p:cNvSpPr txBox="1"/>
              <p:nvPr/>
            </p:nvSpPr>
            <p:spPr>
              <a:xfrm>
                <a:off x="3753258" y="4342166"/>
                <a:ext cx="1322798" cy="461665"/>
              </a:xfrm>
              <a:prstGeom prst="rect">
                <a:avLst/>
              </a:prstGeom>
              <a:noFill/>
            </p:spPr>
            <p:txBody>
              <a:bodyPr wrap="none" rtlCol="0">
                <a:spAutoFit/>
              </a:bodyPr>
              <a:lstStyle/>
              <a:p>
                <a:r>
                  <a:rPr lang="de-DE" sz="2000" dirty="0" smtClean="0"/>
                  <a:t>?+? =  </a:t>
                </a:r>
                <a:r>
                  <a:rPr lang="de-DE" sz="2400" b="1" dirty="0" smtClean="0"/>
                  <a:t>15</a:t>
                </a:r>
                <a:endParaRPr lang="de-DE" sz="2400" b="1" dirty="0"/>
              </a:p>
            </p:txBody>
          </p:sp>
          <p:sp>
            <p:nvSpPr>
              <p:cNvPr id="115" name="Textfeld 114"/>
              <p:cNvSpPr txBox="1"/>
              <p:nvPr/>
            </p:nvSpPr>
            <p:spPr>
              <a:xfrm>
                <a:off x="4355976" y="3573016"/>
                <a:ext cx="561372" cy="830997"/>
              </a:xfrm>
              <a:prstGeom prst="rect">
                <a:avLst/>
              </a:prstGeom>
              <a:noFill/>
            </p:spPr>
            <p:txBody>
              <a:bodyPr wrap="none" rtlCol="0">
                <a:spAutoFit/>
              </a:bodyPr>
              <a:lstStyle/>
              <a:p>
                <a:r>
                  <a:rPr lang="de-DE" sz="4800" b="1" dirty="0" smtClean="0">
                    <a:solidFill>
                      <a:srgbClr val="00B0F0"/>
                    </a:solidFill>
                    <a:effectLst>
                      <a:outerShdw blurRad="38100" dist="38100" dir="2700000" algn="tl">
                        <a:srgbClr val="000000">
                          <a:alpha val="43137"/>
                        </a:srgbClr>
                      </a:outerShdw>
                    </a:effectLst>
                  </a:rPr>
                  <a:t>?</a:t>
                </a:r>
                <a:endParaRPr lang="de-DE" sz="4800" b="1" dirty="0">
                  <a:solidFill>
                    <a:srgbClr val="00B0F0"/>
                  </a:solidFill>
                  <a:effectLst>
                    <a:outerShdw blurRad="38100" dist="38100" dir="2700000" algn="tl">
                      <a:srgbClr val="000000">
                        <a:alpha val="43137"/>
                      </a:srgbClr>
                    </a:outerShdw>
                  </a:effectLst>
                </a:endParaRPr>
              </a:p>
            </p:txBody>
          </p:sp>
          <p:sp>
            <p:nvSpPr>
              <p:cNvPr id="116" name="Textfeld 115"/>
              <p:cNvSpPr txBox="1"/>
              <p:nvPr/>
            </p:nvSpPr>
            <p:spPr>
              <a:xfrm>
                <a:off x="4283968" y="2924944"/>
                <a:ext cx="628698" cy="830997"/>
              </a:xfrm>
              <a:prstGeom prst="rect">
                <a:avLst/>
              </a:prstGeom>
              <a:noFill/>
            </p:spPr>
            <p:txBody>
              <a:bodyPr wrap="none" rtlCol="0">
                <a:spAutoFit/>
              </a:bodyPr>
              <a:lstStyle/>
              <a:p>
                <a:r>
                  <a:rPr lang="de-DE" sz="4800" b="1" dirty="0" smtClean="0">
                    <a:effectLst>
                      <a:outerShdw blurRad="38100" dist="38100" dir="2700000" algn="tl">
                        <a:srgbClr val="000000">
                          <a:alpha val="43137"/>
                        </a:srgbClr>
                      </a:outerShdw>
                    </a:effectLst>
                  </a:rPr>
                  <a:t>U</a:t>
                </a:r>
                <a:endParaRPr lang="de-DE" sz="4800" b="1" dirty="0">
                  <a:effectLst>
                    <a:outerShdw blurRad="38100" dist="38100" dir="2700000" algn="tl">
                      <a:srgbClr val="000000">
                        <a:alpha val="43137"/>
                      </a:srgbClr>
                    </a:outerShdw>
                  </a:effectLst>
                </a:endParaRPr>
              </a:p>
            </p:txBody>
          </p:sp>
          <p:sp>
            <p:nvSpPr>
              <p:cNvPr id="117" name="Textfeld 116"/>
              <p:cNvSpPr txBox="1"/>
              <p:nvPr/>
            </p:nvSpPr>
            <p:spPr>
              <a:xfrm>
                <a:off x="3684154" y="2925702"/>
                <a:ext cx="607859" cy="923330"/>
              </a:xfrm>
              <a:prstGeom prst="rect">
                <a:avLst/>
              </a:prstGeom>
              <a:noFill/>
            </p:spPr>
            <p:txBody>
              <a:bodyPr wrap="none" rtlCol="0">
                <a:spAutoFit/>
              </a:bodyPr>
              <a:lstStyle/>
              <a:p>
                <a:r>
                  <a:rPr lang="de-DE" sz="5400" b="1"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a:t>
                </a:r>
                <a:endParaRPr lang="de-DE" sz="5400" dirty="0">
                  <a:solidFill>
                    <a:srgbClr val="FFC000"/>
                  </a:solidFill>
                  <a:effectLst>
                    <a:outerShdw blurRad="38100" dist="38100" dir="2700000" algn="tl">
                      <a:srgbClr val="000000">
                        <a:alpha val="43137"/>
                      </a:srgbClr>
                    </a:outerShdw>
                  </a:effectLst>
                  <a:latin typeface="Arial" pitchFamily="34" charset="0"/>
                  <a:cs typeface="Arial" pitchFamily="34" charset="0"/>
                </a:endParaRPr>
              </a:p>
            </p:txBody>
          </p:sp>
          <p:sp>
            <p:nvSpPr>
              <p:cNvPr id="118" name="Abgerundetes Rechteck 117"/>
              <p:cNvSpPr/>
              <p:nvPr/>
            </p:nvSpPr>
            <p:spPr>
              <a:xfrm>
                <a:off x="3284686"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9" name="Abgerundetes Rechteck 118"/>
              <p:cNvSpPr/>
              <p:nvPr/>
            </p:nvSpPr>
            <p:spPr>
              <a:xfrm>
                <a:off x="3716734"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0" name="Abgerundetes Rechteck 119"/>
              <p:cNvSpPr/>
              <p:nvPr/>
            </p:nvSpPr>
            <p:spPr>
              <a:xfrm>
                <a:off x="4148782"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1" name="Abgerundetes Rechteck 120"/>
              <p:cNvSpPr/>
              <p:nvPr/>
            </p:nvSpPr>
            <p:spPr>
              <a:xfrm>
                <a:off x="4580830"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2" name="Abgerundetes Rechteck 121"/>
              <p:cNvSpPr/>
              <p:nvPr/>
            </p:nvSpPr>
            <p:spPr>
              <a:xfrm>
                <a:off x="5012878"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3" name="Textfeld 122"/>
              <p:cNvSpPr txBox="1"/>
              <p:nvPr/>
            </p:nvSpPr>
            <p:spPr>
              <a:xfrm>
                <a:off x="5086446" y="3069718"/>
                <a:ext cx="723275" cy="923330"/>
              </a:xfrm>
              <a:prstGeom prst="rect">
                <a:avLst/>
              </a:prstGeom>
              <a:noFill/>
            </p:spPr>
            <p:txBody>
              <a:bodyPr wrap="none" rtlCol="0">
                <a:spAutoFit/>
              </a:bodyPr>
              <a:lstStyle/>
              <a:p>
                <a:r>
                  <a:rPr lang="de-DE" sz="5400" b="1" dirty="0" smtClean="0">
                    <a:effectLst>
                      <a:outerShdw blurRad="38100" dist="38100" dir="2700000" algn="tl">
                        <a:srgbClr val="000000">
                          <a:alpha val="43137"/>
                        </a:srgbClr>
                      </a:outerShdw>
                    </a:effectLst>
                  </a:rPr>
                  <a:t>Q</a:t>
                </a:r>
                <a:endParaRPr lang="de-DE" sz="5400" dirty="0">
                  <a:effectLst>
                    <a:outerShdw blurRad="38100" dist="38100" dir="2700000" algn="tl">
                      <a:srgbClr val="000000">
                        <a:alpha val="43137"/>
                      </a:srgbClr>
                    </a:outerShdw>
                  </a:effectLst>
                </a:endParaRPr>
              </a:p>
            </p:txBody>
          </p:sp>
          <p:sp>
            <p:nvSpPr>
              <p:cNvPr id="124" name="Textfeld 123"/>
              <p:cNvSpPr txBox="1"/>
              <p:nvPr/>
            </p:nvSpPr>
            <p:spPr>
              <a:xfrm>
                <a:off x="3203848" y="3356992"/>
                <a:ext cx="561372" cy="830997"/>
              </a:xfrm>
              <a:prstGeom prst="rect">
                <a:avLst/>
              </a:prstGeom>
              <a:noFill/>
            </p:spPr>
            <p:txBody>
              <a:bodyPr wrap="none" rtlCol="0">
                <a:spAutoFit/>
              </a:bodyPr>
              <a:lstStyle/>
              <a:p>
                <a:r>
                  <a:rPr lang="de-DE" sz="4800" b="1" dirty="0" smtClean="0">
                    <a:effectLst>
                      <a:outerShdw blurRad="38100" dist="38100" dir="2700000" algn="tl">
                        <a:srgbClr val="000000">
                          <a:alpha val="43137"/>
                        </a:srgbClr>
                      </a:outerShdw>
                    </a:effectLst>
                  </a:rPr>
                  <a:t>T</a:t>
                </a:r>
                <a:endParaRPr lang="de-DE" sz="4800" b="1" dirty="0">
                  <a:effectLst>
                    <a:outerShdw blurRad="38100" dist="38100" dir="2700000" algn="tl">
                      <a:srgbClr val="000000">
                        <a:alpha val="43137"/>
                      </a:srgbClr>
                    </a:outerShdw>
                  </a:effectLst>
                </a:endParaRPr>
              </a:p>
            </p:txBody>
          </p:sp>
          <p:sp>
            <p:nvSpPr>
              <p:cNvPr id="125" name="Ellipse 124"/>
              <p:cNvSpPr/>
              <p:nvPr/>
            </p:nvSpPr>
            <p:spPr>
              <a:xfrm>
                <a:off x="2195736"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105</a:t>
                </a:r>
                <a:endParaRPr lang="de-DE" b="1" dirty="0">
                  <a:latin typeface="Arial" pitchFamily="34" charset="0"/>
                  <a:cs typeface="Arial" pitchFamily="34" charset="0"/>
                </a:endParaRPr>
              </a:p>
            </p:txBody>
          </p:sp>
        </p:grpSp>
      </p:grpSp>
      <p:sp>
        <p:nvSpPr>
          <p:cNvPr id="150" name="Textfeld 149"/>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103-105</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graphicFrame>
        <p:nvGraphicFramePr>
          <p:cNvPr id="499" name="Tabelle 498"/>
          <p:cNvGraphicFramePr>
            <a:graphicFrameLocks noGrp="1"/>
          </p:cNvGraphicFramePr>
          <p:nvPr/>
        </p:nvGraphicFramePr>
        <p:xfrm>
          <a:off x="1115630" y="812962"/>
          <a:ext cx="7200900" cy="31178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311782">
                <a:tc>
                  <a:txBody>
                    <a:bodyPr/>
                    <a:lstStyle/>
                    <a:p>
                      <a:pPr algn="ctr" fontAlgn="b"/>
                      <a:r>
                        <a:rPr lang="de-DE" sz="1600" b="1"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500" name="Textfeld 499"/>
          <p:cNvSpPr txBox="1"/>
          <p:nvPr/>
        </p:nvSpPr>
        <p:spPr>
          <a:xfrm>
            <a:off x="971600" y="1124744"/>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24744"/>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215" name="Tabelle 214"/>
          <p:cNvGraphicFramePr>
            <a:graphicFrameLocks noGrp="1"/>
          </p:cNvGraphicFramePr>
          <p:nvPr/>
        </p:nvGraphicFramePr>
        <p:xfrm>
          <a:off x="1121260" y="536047"/>
          <a:ext cx="7195170" cy="272792"/>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72792">
                <a:tc>
                  <a:txBody>
                    <a:bodyPr/>
                    <a:lstStyle/>
                    <a:p>
                      <a:pPr algn="ctr" fontAlgn="b"/>
                      <a:r>
                        <a:rPr lang="de-DE" sz="1400" b="1"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pSp>
        <p:nvGrpSpPr>
          <p:cNvPr id="63" name="Gruppieren 62"/>
          <p:cNvGrpSpPr/>
          <p:nvPr/>
        </p:nvGrpSpPr>
        <p:grpSpPr>
          <a:xfrm>
            <a:off x="179512" y="1556792"/>
            <a:ext cx="3788113" cy="2304256"/>
            <a:chOff x="2195736" y="2780928"/>
            <a:chExt cx="3788113" cy="2304256"/>
          </a:xfrm>
        </p:grpSpPr>
        <p:sp>
          <p:nvSpPr>
            <p:cNvPr id="99" name="Abgerundetes Rechteck 98"/>
            <p:cNvSpPr/>
            <p:nvPr/>
          </p:nvSpPr>
          <p:spPr>
            <a:xfrm>
              <a:off x="2483768" y="3450266"/>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smtClean="0">
                  <a:solidFill>
                    <a:schemeClr val="tx1"/>
                  </a:solidFill>
                  <a:latin typeface="Arial" pitchFamily="34" charset="0"/>
                  <a:cs typeface="Arial" pitchFamily="34" charset="0"/>
                </a:rPr>
                <a:t>8 </a:t>
              </a:r>
              <a:endParaRPr lang="de-DE" sz="1000" b="1" dirty="0">
                <a:solidFill>
                  <a:schemeClr val="tx1"/>
                </a:solidFill>
                <a:latin typeface="Arial" pitchFamily="34" charset="0"/>
                <a:cs typeface="Arial" pitchFamily="34" charset="0"/>
              </a:endParaRPr>
            </a:p>
          </p:txBody>
        </p:sp>
        <p:grpSp>
          <p:nvGrpSpPr>
            <p:cNvPr id="4" name="Gruppieren 101"/>
            <p:cNvGrpSpPr/>
            <p:nvPr/>
          </p:nvGrpSpPr>
          <p:grpSpPr>
            <a:xfrm>
              <a:off x="2195736" y="2780928"/>
              <a:ext cx="3788113" cy="2304256"/>
              <a:chOff x="2195736" y="2780928"/>
              <a:chExt cx="3788113" cy="2304256"/>
            </a:xfrm>
          </p:grpSpPr>
          <p:sp>
            <p:nvSpPr>
              <p:cNvPr id="176" name="Abgerundetes Rechteck 175"/>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5" name="Gruppieren 397"/>
              <p:cNvGrpSpPr/>
              <p:nvPr/>
            </p:nvGrpSpPr>
            <p:grpSpPr>
              <a:xfrm>
                <a:off x="2802864" y="2780928"/>
                <a:ext cx="3180985" cy="1656184"/>
                <a:chOff x="5148497" y="1412776"/>
                <a:chExt cx="2964528" cy="1554490"/>
              </a:xfrm>
            </p:grpSpPr>
            <p:grpSp>
              <p:nvGrpSpPr>
                <p:cNvPr id="6"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575851" y="4342166"/>
                <a:ext cx="1685077" cy="461665"/>
              </a:xfrm>
              <a:prstGeom prst="rect">
                <a:avLst/>
              </a:prstGeom>
              <a:noFill/>
            </p:spPr>
            <p:txBody>
              <a:bodyPr wrap="none" rtlCol="0">
                <a:spAutoFit/>
              </a:bodyPr>
              <a:lstStyle/>
              <a:p>
                <a:r>
                  <a:rPr lang="de-DE" sz="2000" dirty="0" smtClean="0"/>
                  <a:t>?+?+?  =  </a:t>
                </a:r>
                <a:r>
                  <a:rPr lang="de-DE" sz="2400" b="1" dirty="0" smtClean="0"/>
                  <a:t>35</a:t>
                </a:r>
                <a:endParaRPr lang="de-DE" sz="2400" b="1" dirty="0"/>
              </a:p>
            </p:txBody>
          </p:sp>
          <p:sp>
            <p:nvSpPr>
              <p:cNvPr id="299" name="Textfeld 298"/>
              <p:cNvSpPr txBox="1"/>
              <p:nvPr/>
            </p:nvSpPr>
            <p:spPr>
              <a:xfrm>
                <a:off x="4355976" y="3573016"/>
                <a:ext cx="561372" cy="830997"/>
              </a:xfrm>
              <a:prstGeom prst="rect">
                <a:avLst/>
              </a:prstGeom>
              <a:noFill/>
            </p:spPr>
            <p:txBody>
              <a:bodyPr wrap="none" rtlCol="0">
                <a:spAutoFit/>
              </a:bodyPr>
              <a:lstStyle/>
              <a:p>
                <a:r>
                  <a:rPr lang="de-DE" sz="4800" b="1" dirty="0" smtClean="0">
                    <a:solidFill>
                      <a:schemeClr val="accent6">
                        <a:lumMod val="75000"/>
                      </a:schemeClr>
                    </a:solidFill>
                    <a:effectLst>
                      <a:outerShdw blurRad="38100" dist="38100" dir="2700000" algn="tl">
                        <a:srgbClr val="000000">
                          <a:alpha val="43137"/>
                        </a:srgbClr>
                      </a:outerShdw>
                    </a:effectLst>
                  </a:rPr>
                  <a:t>?</a:t>
                </a:r>
                <a:endParaRPr lang="de-DE" sz="4800" b="1" dirty="0">
                  <a:solidFill>
                    <a:schemeClr val="accent6">
                      <a:lumMod val="75000"/>
                    </a:schemeClr>
                  </a:solidFill>
                  <a:effectLst>
                    <a:outerShdw blurRad="38100" dist="38100" dir="2700000" algn="tl">
                      <a:srgbClr val="000000">
                        <a:alpha val="43137"/>
                      </a:srgbClr>
                    </a:outerShdw>
                  </a:effectLst>
                </a:endParaRPr>
              </a:p>
            </p:txBody>
          </p:sp>
          <p:sp>
            <p:nvSpPr>
              <p:cNvPr id="300" name="Textfeld 299"/>
              <p:cNvSpPr txBox="1"/>
              <p:nvPr/>
            </p:nvSpPr>
            <p:spPr>
              <a:xfrm>
                <a:off x="4283968" y="2924944"/>
                <a:ext cx="628698" cy="830997"/>
              </a:xfrm>
              <a:prstGeom prst="rect">
                <a:avLst/>
              </a:prstGeom>
              <a:noFill/>
            </p:spPr>
            <p:txBody>
              <a:bodyPr wrap="none" rtlCol="0">
                <a:spAutoFit/>
              </a:bodyPr>
              <a:lstStyle/>
              <a:p>
                <a:r>
                  <a:rPr lang="de-DE" sz="4800" b="1" dirty="0" smtClean="0">
                    <a:effectLst>
                      <a:outerShdw blurRad="38100" dist="38100" dir="2700000" algn="tl">
                        <a:srgbClr val="000000">
                          <a:alpha val="43137"/>
                        </a:srgbClr>
                      </a:outerShdw>
                    </a:effectLst>
                  </a:rPr>
                  <a:t>U</a:t>
                </a:r>
                <a:endParaRPr lang="de-DE" sz="4800" b="1" dirty="0">
                  <a:effectLst>
                    <a:outerShdw blurRad="38100" dist="38100" dir="2700000" algn="tl">
                      <a:srgbClr val="000000">
                        <a:alpha val="43137"/>
                      </a:srgbClr>
                    </a:outerShdw>
                  </a:effectLst>
                </a:endParaRPr>
              </a:p>
            </p:txBody>
          </p:sp>
          <p:sp>
            <p:nvSpPr>
              <p:cNvPr id="520" name="Textfeld 519"/>
              <p:cNvSpPr txBox="1"/>
              <p:nvPr/>
            </p:nvSpPr>
            <p:spPr>
              <a:xfrm>
                <a:off x="3684154" y="2925702"/>
                <a:ext cx="607859" cy="923330"/>
              </a:xfrm>
              <a:prstGeom prst="rect">
                <a:avLst/>
              </a:prstGeom>
              <a:noFill/>
            </p:spPr>
            <p:txBody>
              <a:bodyPr wrap="none" rtlCol="0">
                <a:spAutoFit/>
              </a:bodyPr>
              <a:lstStyle/>
              <a:p>
                <a:r>
                  <a:rPr lang="de-DE" sz="5400" b="1"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a:t>
                </a:r>
                <a:endParaRPr lang="de-DE" sz="5400" dirty="0">
                  <a:solidFill>
                    <a:srgbClr val="FFC000"/>
                  </a:solidFill>
                  <a:effectLst>
                    <a:outerShdw blurRad="38100" dist="38100" dir="2700000" algn="tl">
                      <a:srgbClr val="000000">
                        <a:alpha val="43137"/>
                      </a:srgbClr>
                    </a:outerShdw>
                  </a:effectLst>
                  <a:latin typeface="Arial" pitchFamily="34" charset="0"/>
                  <a:cs typeface="Arial" pitchFamily="34" charset="0"/>
                </a:endParaRPr>
              </a:p>
            </p:txBody>
          </p:sp>
          <p:sp>
            <p:nvSpPr>
              <p:cNvPr id="188" name="Abgerundetes Rechteck 187"/>
              <p:cNvSpPr/>
              <p:nvPr/>
            </p:nvSpPr>
            <p:spPr>
              <a:xfrm>
                <a:off x="3284686"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9" name="Abgerundetes Rechteck 188"/>
              <p:cNvSpPr/>
              <p:nvPr/>
            </p:nvSpPr>
            <p:spPr>
              <a:xfrm>
                <a:off x="3716734"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0" name="Abgerundetes Rechteck 189"/>
              <p:cNvSpPr/>
              <p:nvPr/>
            </p:nvSpPr>
            <p:spPr>
              <a:xfrm>
                <a:off x="4148782"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1" name="Abgerundetes Rechteck 190"/>
              <p:cNvSpPr/>
              <p:nvPr/>
            </p:nvSpPr>
            <p:spPr>
              <a:xfrm>
                <a:off x="4580830"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2" name="Abgerundetes Rechteck 191"/>
              <p:cNvSpPr/>
              <p:nvPr/>
            </p:nvSpPr>
            <p:spPr>
              <a:xfrm>
                <a:off x="5012878"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5" name="Textfeld 204"/>
              <p:cNvSpPr txBox="1"/>
              <p:nvPr/>
            </p:nvSpPr>
            <p:spPr>
              <a:xfrm>
                <a:off x="5086446" y="3069718"/>
                <a:ext cx="723275" cy="923330"/>
              </a:xfrm>
              <a:prstGeom prst="rect">
                <a:avLst/>
              </a:prstGeom>
              <a:noFill/>
            </p:spPr>
            <p:txBody>
              <a:bodyPr wrap="none" rtlCol="0">
                <a:spAutoFit/>
              </a:bodyPr>
              <a:lstStyle/>
              <a:p>
                <a:r>
                  <a:rPr lang="de-DE" sz="5400" b="1" dirty="0" smtClean="0">
                    <a:effectLst>
                      <a:outerShdw blurRad="38100" dist="38100" dir="2700000" algn="tl">
                        <a:srgbClr val="000000">
                          <a:alpha val="43137"/>
                        </a:srgbClr>
                      </a:outerShdw>
                    </a:effectLst>
                  </a:rPr>
                  <a:t>Q</a:t>
                </a:r>
                <a:endParaRPr lang="de-DE" sz="5400" dirty="0">
                  <a:effectLst>
                    <a:outerShdw blurRad="38100" dist="38100" dir="2700000" algn="tl">
                      <a:srgbClr val="000000">
                        <a:alpha val="43137"/>
                      </a:srgbClr>
                    </a:outerShdw>
                  </a:effectLst>
                </a:endParaRPr>
              </a:p>
            </p:txBody>
          </p:sp>
          <p:sp>
            <p:nvSpPr>
              <p:cNvPr id="207" name="Textfeld 206"/>
              <p:cNvSpPr txBox="1"/>
              <p:nvPr/>
            </p:nvSpPr>
            <p:spPr>
              <a:xfrm>
                <a:off x="3203848" y="3356992"/>
                <a:ext cx="561372" cy="830997"/>
              </a:xfrm>
              <a:prstGeom prst="rect">
                <a:avLst/>
              </a:prstGeom>
              <a:noFill/>
            </p:spPr>
            <p:txBody>
              <a:bodyPr wrap="none" rtlCol="0">
                <a:spAutoFit/>
              </a:bodyPr>
              <a:lstStyle/>
              <a:p>
                <a:r>
                  <a:rPr lang="de-DE" sz="4800" b="1" dirty="0" smtClean="0">
                    <a:solidFill>
                      <a:srgbClr val="FFFF00"/>
                    </a:solidFill>
                    <a:effectLst>
                      <a:outerShdw blurRad="38100" dist="38100" dir="2700000" algn="tl">
                        <a:srgbClr val="000000">
                          <a:alpha val="43137"/>
                        </a:srgbClr>
                      </a:outerShdw>
                    </a:effectLst>
                  </a:rPr>
                  <a:t>?</a:t>
                </a:r>
                <a:endParaRPr lang="de-DE" sz="4800" b="1" dirty="0">
                  <a:solidFill>
                    <a:srgbClr val="FFFF00"/>
                  </a:solidFill>
                  <a:effectLst>
                    <a:outerShdw blurRad="38100" dist="38100" dir="2700000" algn="tl">
                      <a:srgbClr val="000000">
                        <a:alpha val="43137"/>
                      </a:srgbClr>
                    </a:outerShdw>
                  </a:effectLst>
                </a:endParaRPr>
              </a:p>
            </p:txBody>
          </p:sp>
          <p:sp>
            <p:nvSpPr>
              <p:cNvPr id="68" name="Ellipse 67"/>
              <p:cNvSpPr/>
              <p:nvPr/>
            </p:nvSpPr>
            <p:spPr>
              <a:xfrm>
                <a:off x="2195736"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106</a:t>
                </a:r>
                <a:endParaRPr lang="de-DE" b="1" dirty="0">
                  <a:latin typeface="Arial" pitchFamily="34" charset="0"/>
                  <a:cs typeface="Arial" pitchFamily="34" charset="0"/>
                </a:endParaRPr>
              </a:p>
            </p:txBody>
          </p:sp>
        </p:grpSp>
      </p:grpSp>
      <p:grpSp>
        <p:nvGrpSpPr>
          <p:cNvPr id="64" name="Gruppieren 63"/>
          <p:cNvGrpSpPr/>
          <p:nvPr/>
        </p:nvGrpSpPr>
        <p:grpSpPr>
          <a:xfrm>
            <a:off x="5148064" y="2996952"/>
            <a:ext cx="3792674" cy="2304256"/>
            <a:chOff x="2267744" y="2780928"/>
            <a:chExt cx="3792674" cy="2304256"/>
          </a:xfrm>
        </p:grpSpPr>
        <p:sp>
          <p:nvSpPr>
            <p:cNvPr id="65" name="Abgerundetes Rechteck 64"/>
            <p:cNvSpPr/>
            <p:nvPr/>
          </p:nvSpPr>
          <p:spPr>
            <a:xfrm>
              <a:off x="2483768" y="3460899"/>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5 </a:t>
              </a:r>
              <a:endParaRPr lang="de-DE" sz="1000" b="1" dirty="0">
                <a:solidFill>
                  <a:schemeClr val="tx1"/>
                </a:solidFill>
                <a:latin typeface="Arial" pitchFamily="34" charset="0"/>
                <a:cs typeface="Arial" pitchFamily="34" charset="0"/>
              </a:endParaRPr>
            </a:p>
          </p:txBody>
        </p:sp>
        <p:grpSp>
          <p:nvGrpSpPr>
            <p:cNvPr id="66" name="Gruppieren 102"/>
            <p:cNvGrpSpPr/>
            <p:nvPr/>
          </p:nvGrpSpPr>
          <p:grpSpPr>
            <a:xfrm>
              <a:off x="2267744" y="2780928"/>
              <a:ext cx="3792674" cy="2304256"/>
              <a:chOff x="2267744" y="2780928"/>
              <a:chExt cx="3792674" cy="2304256"/>
            </a:xfrm>
          </p:grpSpPr>
          <p:sp>
            <p:nvSpPr>
              <p:cNvPr id="67" name="Abgerundetes Rechteck 66"/>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9" name="Gruppieren 397"/>
              <p:cNvGrpSpPr/>
              <p:nvPr/>
            </p:nvGrpSpPr>
            <p:grpSpPr>
              <a:xfrm>
                <a:off x="2802864" y="2780928"/>
                <a:ext cx="3180985" cy="1656184"/>
                <a:chOff x="5148497" y="1412776"/>
                <a:chExt cx="2964528" cy="1554490"/>
              </a:xfrm>
            </p:grpSpPr>
            <p:grpSp>
              <p:nvGrpSpPr>
                <p:cNvPr id="88"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2" name="Ellipse 10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2" name="Ellipse 11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9"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90" name="Ellipse 89"/>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Ellipse 90"/>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Ellipse 91"/>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8" name="Ellipse 97"/>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0" name="Textfeld 69"/>
              <p:cNvSpPr txBox="1"/>
              <p:nvPr/>
            </p:nvSpPr>
            <p:spPr>
              <a:xfrm>
                <a:off x="3491880" y="4342166"/>
                <a:ext cx="1685077" cy="461665"/>
              </a:xfrm>
              <a:prstGeom prst="rect">
                <a:avLst/>
              </a:prstGeom>
              <a:noFill/>
            </p:spPr>
            <p:txBody>
              <a:bodyPr wrap="none" rtlCol="0">
                <a:spAutoFit/>
              </a:bodyPr>
              <a:lstStyle/>
              <a:p>
                <a:r>
                  <a:rPr lang="de-DE" sz="2000" dirty="0" smtClean="0"/>
                  <a:t>?+?+?  =  </a:t>
                </a:r>
                <a:r>
                  <a:rPr lang="de-DE" sz="2400" b="1" dirty="0" smtClean="0"/>
                  <a:t>29</a:t>
                </a:r>
                <a:endParaRPr lang="de-DE" sz="2400" b="1" dirty="0"/>
              </a:p>
            </p:txBody>
          </p:sp>
          <p:sp>
            <p:nvSpPr>
              <p:cNvPr id="71" name="Textfeld 70"/>
              <p:cNvSpPr txBox="1"/>
              <p:nvPr/>
            </p:nvSpPr>
            <p:spPr>
              <a:xfrm>
                <a:off x="3563888" y="3609399"/>
                <a:ext cx="623889" cy="769441"/>
              </a:xfrm>
              <a:prstGeom prst="rect">
                <a:avLst/>
              </a:prstGeom>
              <a:noFill/>
            </p:spPr>
            <p:txBody>
              <a:bodyPr wrap="none" rtlCol="0">
                <a:spAutoFit/>
              </a:bodyPr>
              <a:lstStyle/>
              <a:p>
                <a:r>
                  <a:rPr lang="de-DE" sz="4400" b="1" dirty="0" smtClean="0"/>
                  <a:t>G</a:t>
                </a:r>
                <a:endParaRPr lang="de-DE" sz="4400" b="1" dirty="0"/>
              </a:p>
            </p:txBody>
          </p:sp>
          <p:sp>
            <p:nvSpPr>
              <p:cNvPr id="72" name="Textfeld 71"/>
              <p:cNvSpPr txBox="1"/>
              <p:nvPr/>
            </p:nvSpPr>
            <p:spPr>
              <a:xfrm>
                <a:off x="4211960" y="2889319"/>
                <a:ext cx="591829" cy="769441"/>
              </a:xfrm>
              <a:prstGeom prst="rect">
                <a:avLst/>
              </a:prstGeom>
              <a:noFill/>
            </p:spPr>
            <p:txBody>
              <a:bodyPr wrap="none" rtlCol="0">
                <a:spAutoFit/>
              </a:bodyPr>
              <a:lstStyle/>
              <a:p>
                <a:r>
                  <a:rPr lang="de-DE" sz="4400" b="1" dirty="0" smtClean="0"/>
                  <a:t>R</a:t>
                </a:r>
                <a:endParaRPr lang="de-DE" sz="4400" b="1" dirty="0"/>
              </a:p>
            </p:txBody>
          </p:sp>
          <p:sp>
            <p:nvSpPr>
              <p:cNvPr id="73" name="Textfeld 72"/>
              <p:cNvSpPr txBox="1"/>
              <p:nvPr/>
            </p:nvSpPr>
            <p:spPr>
              <a:xfrm>
                <a:off x="4283968" y="3537391"/>
                <a:ext cx="591829" cy="769441"/>
              </a:xfrm>
              <a:prstGeom prst="rect">
                <a:avLst/>
              </a:prstGeom>
              <a:noFill/>
            </p:spPr>
            <p:txBody>
              <a:bodyPr wrap="none" rtlCol="0">
                <a:spAutoFit/>
              </a:bodyPr>
              <a:lstStyle/>
              <a:p>
                <a:r>
                  <a:rPr lang="de-DE" sz="4400" b="1" dirty="0" smtClean="0"/>
                  <a:t>N</a:t>
                </a:r>
                <a:endParaRPr lang="de-DE" sz="4400" b="1" dirty="0"/>
              </a:p>
            </p:txBody>
          </p:sp>
          <p:sp>
            <p:nvSpPr>
              <p:cNvPr id="74" name="Textfeld 73"/>
              <p:cNvSpPr txBox="1"/>
              <p:nvPr/>
            </p:nvSpPr>
            <p:spPr>
              <a:xfrm>
                <a:off x="3635896" y="2996952"/>
                <a:ext cx="561372" cy="830997"/>
              </a:xfrm>
              <a:prstGeom prst="rect">
                <a:avLst/>
              </a:prstGeom>
              <a:noFill/>
            </p:spPr>
            <p:txBody>
              <a:bodyPr wrap="none" rtlCol="0">
                <a:spAutoFit/>
              </a:bodyPr>
              <a:lstStyle/>
              <a:p>
                <a:r>
                  <a:rPr lang="de-DE" sz="48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8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75" name="Textfeld 74"/>
              <p:cNvSpPr txBox="1"/>
              <p:nvPr/>
            </p:nvSpPr>
            <p:spPr>
              <a:xfrm>
                <a:off x="4788024" y="2780928"/>
                <a:ext cx="561372" cy="830997"/>
              </a:xfrm>
              <a:prstGeom prst="rect">
                <a:avLst/>
              </a:prstGeom>
              <a:noFill/>
            </p:spPr>
            <p:txBody>
              <a:bodyPr wrap="none" rtlCol="0">
                <a:spAutoFit/>
              </a:bodyPr>
              <a:lstStyle/>
              <a:p>
                <a:r>
                  <a:rPr lang="de-DE" sz="4800" b="1" dirty="0" smtClean="0">
                    <a:solidFill>
                      <a:srgbClr val="FFC000"/>
                    </a:solidFill>
                    <a:effectLst>
                      <a:outerShdw blurRad="38100" dist="38100" dir="2700000" algn="tl">
                        <a:srgbClr val="000000">
                          <a:alpha val="43137"/>
                        </a:srgbClr>
                      </a:outerShdw>
                    </a:effectLst>
                  </a:rPr>
                  <a:t>?</a:t>
                </a:r>
                <a:endParaRPr lang="de-DE" sz="4800" dirty="0">
                  <a:solidFill>
                    <a:srgbClr val="FFC000"/>
                  </a:solidFill>
                  <a:effectLst>
                    <a:outerShdw blurRad="38100" dist="38100" dir="2700000" algn="tl">
                      <a:srgbClr val="000000">
                        <a:alpha val="43137"/>
                      </a:srgbClr>
                    </a:outerShdw>
                  </a:effectLst>
                </a:endParaRPr>
              </a:p>
            </p:txBody>
          </p:sp>
          <p:sp>
            <p:nvSpPr>
              <p:cNvPr id="76" name="Abgerundetes Rechteck 75"/>
              <p:cNvSpPr/>
              <p:nvPr/>
            </p:nvSpPr>
            <p:spPr>
              <a:xfrm>
                <a:off x="2586840"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Abgerundetes Rechteck 76"/>
              <p:cNvSpPr/>
              <p:nvPr/>
            </p:nvSpPr>
            <p:spPr>
              <a:xfrm>
                <a:off x="3018888"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Abgerundetes Rechteck 77"/>
              <p:cNvSpPr/>
              <p:nvPr/>
            </p:nvSpPr>
            <p:spPr>
              <a:xfrm>
                <a:off x="3450936"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Abgerundetes Rechteck 78"/>
              <p:cNvSpPr/>
              <p:nvPr/>
            </p:nvSpPr>
            <p:spPr>
              <a:xfrm>
                <a:off x="3882984"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Abgerundetes Rechteck 79"/>
              <p:cNvSpPr/>
              <p:nvPr/>
            </p:nvSpPr>
            <p:spPr>
              <a:xfrm>
                <a:off x="4315032"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Abgerundetes Rechteck 80"/>
              <p:cNvSpPr/>
              <p:nvPr/>
            </p:nvSpPr>
            <p:spPr>
              <a:xfrm>
                <a:off x="4747080"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Abgerundetes Rechteck 81"/>
              <p:cNvSpPr/>
              <p:nvPr/>
            </p:nvSpPr>
            <p:spPr>
              <a:xfrm>
                <a:off x="5179128"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Textfeld 82"/>
              <p:cNvSpPr txBox="1"/>
              <p:nvPr/>
            </p:nvSpPr>
            <p:spPr>
              <a:xfrm>
                <a:off x="4750156" y="3429000"/>
                <a:ext cx="561372" cy="830997"/>
              </a:xfrm>
              <a:prstGeom prst="rect">
                <a:avLst/>
              </a:prstGeom>
              <a:noFill/>
            </p:spPr>
            <p:txBody>
              <a:bodyPr wrap="none" rtlCol="0">
                <a:spAutoFit/>
              </a:bodyPr>
              <a:lstStyle/>
              <a:p>
                <a:r>
                  <a:rPr lang="de-DE" sz="4800" b="1" dirty="0" smtClean="0">
                    <a:solidFill>
                      <a:srgbClr val="0070C0"/>
                    </a:solidFill>
                    <a:effectLst>
                      <a:outerShdw blurRad="38100" dist="38100" dir="2700000" algn="tl">
                        <a:srgbClr val="000000">
                          <a:alpha val="43137"/>
                        </a:srgbClr>
                      </a:outerShdw>
                    </a:effectLst>
                  </a:rPr>
                  <a:t>?</a:t>
                </a:r>
                <a:endParaRPr lang="de-DE" sz="4800" dirty="0">
                  <a:solidFill>
                    <a:srgbClr val="0070C0"/>
                  </a:solidFill>
                  <a:effectLst>
                    <a:outerShdw blurRad="38100" dist="38100" dir="2700000" algn="tl">
                      <a:srgbClr val="000000">
                        <a:alpha val="43137"/>
                      </a:srgbClr>
                    </a:outerShdw>
                  </a:effectLst>
                </a:endParaRPr>
              </a:p>
            </p:txBody>
          </p:sp>
          <p:sp>
            <p:nvSpPr>
              <p:cNvPr id="84" name="Textfeld 83"/>
              <p:cNvSpPr txBox="1"/>
              <p:nvPr/>
            </p:nvSpPr>
            <p:spPr>
              <a:xfrm>
                <a:off x="3131840" y="3177351"/>
                <a:ext cx="591829" cy="769441"/>
              </a:xfrm>
              <a:prstGeom prst="rect">
                <a:avLst/>
              </a:prstGeom>
              <a:noFill/>
            </p:spPr>
            <p:txBody>
              <a:bodyPr wrap="none" rtlCol="0">
                <a:spAutoFit/>
              </a:bodyPr>
              <a:lstStyle/>
              <a:p>
                <a:r>
                  <a:rPr lang="de-DE" sz="4400" b="1" dirty="0" smtClean="0"/>
                  <a:t>Ü</a:t>
                </a:r>
                <a:endParaRPr lang="de-DE" sz="4400" b="1" dirty="0"/>
              </a:p>
            </p:txBody>
          </p:sp>
          <p:sp>
            <p:nvSpPr>
              <p:cNvPr id="85" name="Abgerundetes Rechteck 84"/>
              <p:cNvSpPr/>
              <p:nvPr/>
            </p:nvSpPr>
            <p:spPr>
              <a:xfrm>
                <a:off x="5628370"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Ellipse 85"/>
              <p:cNvSpPr/>
              <p:nvPr/>
            </p:nvSpPr>
            <p:spPr>
              <a:xfrm>
                <a:off x="2267744"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107</a:t>
                </a:r>
                <a:endParaRPr lang="de-DE" b="1" dirty="0">
                  <a:latin typeface="Arial" pitchFamily="34" charset="0"/>
                  <a:cs typeface="Arial" pitchFamily="34" charset="0"/>
                </a:endParaRPr>
              </a:p>
            </p:txBody>
          </p:sp>
          <p:sp>
            <p:nvSpPr>
              <p:cNvPr id="87" name="Textfeld 86"/>
              <p:cNvSpPr txBox="1"/>
              <p:nvPr/>
            </p:nvSpPr>
            <p:spPr>
              <a:xfrm>
                <a:off x="5304713" y="3177351"/>
                <a:ext cx="529312" cy="769441"/>
              </a:xfrm>
              <a:prstGeom prst="rect">
                <a:avLst/>
              </a:prstGeom>
              <a:noFill/>
            </p:spPr>
            <p:txBody>
              <a:bodyPr wrap="none" rtlCol="0">
                <a:spAutoFit/>
              </a:bodyPr>
              <a:lstStyle/>
              <a:p>
                <a:r>
                  <a:rPr lang="de-DE" sz="4400" b="1" dirty="0" smtClean="0"/>
                  <a:t>F</a:t>
                </a:r>
                <a:endParaRPr lang="de-DE" sz="4400" b="1" dirty="0"/>
              </a:p>
            </p:txBody>
          </p:sp>
        </p:grpSp>
      </p:grpSp>
      <p:grpSp>
        <p:nvGrpSpPr>
          <p:cNvPr id="113" name="Gruppieren 112"/>
          <p:cNvGrpSpPr/>
          <p:nvPr/>
        </p:nvGrpSpPr>
        <p:grpSpPr>
          <a:xfrm>
            <a:off x="207823" y="4293096"/>
            <a:ext cx="3742671" cy="2304256"/>
            <a:chOff x="2195736" y="2780928"/>
            <a:chExt cx="3742671" cy="2304256"/>
          </a:xfrm>
        </p:grpSpPr>
        <p:grpSp>
          <p:nvGrpSpPr>
            <p:cNvPr id="114" name="Gruppieren 101"/>
            <p:cNvGrpSpPr/>
            <p:nvPr/>
          </p:nvGrpSpPr>
          <p:grpSpPr>
            <a:xfrm>
              <a:off x="2195736" y="2780928"/>
              <a:ext cx="3742671" cy="2304256"/>
              <a:chOff x="2195736" y="2780928"/>
              <a:chExt cx="3742671" cy="2304256"/>
            </a:xfrm>
          </p:grpSpPr>
          <p:sp>
            <p:nvSpPr>
              <p:cNvPr id="116" name="Abgerundetes Rechteck 115"/>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17" name="Gruppieren 397"/>
              <p:cNvGrpSpPr/>
              <p:nvPr/>
            </p:nvGrpSpPr>
            <p:grpSpPr>
              <a:xfrm>
                <a:off x="2802864" y="2780928"/>
                <a:ext cx="3135543" cy="1656184"/>
                <a:chOff x="5148497" y="1412776"/>
                <a:chExt cx="2922178" cy="1554490"/>
              </a:xfrm>
            </p:grpSpPr>
            <p:grpSp>
              <p:nvGrpSpPr>
                <p:cNvPr id="132" name="Gruppieren 34"/>
                <p:cNvGrpSpPr/>
                <p:nvPr/>
              </p:nvGrpSpPr>
              <p:grpSpPr>
                <a:xfrm>
                  <a:off x="5148497" y="1412776"/>
                  <a:ext cx="2922178" cy="1554490"/>
                  <a:chOff x="2339752" y="1196752"/>
                  <a:chExt cx="4968552" cy="3960440"/>
                </a:xfrm>
                <a:blipFill>
                  <a:blip r:embed="rId4"/>
                  <a:tile tx="0" ty="0" sx="100000" sy="100000" flip="none" algn="tl"/>
                </a:blipFill>
              </p:grpSpPr>
              <p:sp>
                <p:nvSpPr>
                  <p:cNvPr id="144" name="Ellipse 143"/>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 name="Ellipse 151"/>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3" name="Ellipse 152"/>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4" name="Ellipse 153"/>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33" name="Gruppieren 34"/>
                <p:cNvGrpSpPr/>
                <p:nvPr/>
              </p:nvGrpSpPr>
              <p:grpSpPr>
                <a:xfrm>
                  <a:off x="5158636" y="1442496"/>
                  <a:ext cx="2910152" cy="1512168"/>
                  <a:chOff x="2339752" y="1196752"/>
                  <a:chExt cx="4968552" cy="3960440"/>
                </a:xfrm>
                <a:blipFill>
                  <a:blip r:embed="rId4"/>
                  <a:tile tx="0" ty="0" sx="100000" sy="100000" flip="none" algn="tl"/>
                </a:blipFill>
              </p:grpSpPr>
              <p:sp>
                <p:nvSpPr>
                  <p:cNvPr id="134" name="Ellipse 133"/>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1" name="Ellipse 140"/>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18" name="Textfeld 117"/>
              <p:cNvSpPr txBox="1"/>
              <p:nvPr/>
            </p:nvSpPr>
            <p:spPr>
              <a:xfrm>
                <a:off x="3622593" y="4342166"/>
                <a:ext cx="1393330" cy="461665"/>
              </a:xfrm>
              <a:prstGeom prst="rect">
                <a:avLst/>
              </a:prstGeom>
              <a:noFill/>
            </p:spPr>
            <p:txBody>
              <a:bodyPr wrap="none" rtlCol="0">
                <a:spAutoFit/>
              </a:bodyPr>
              <a:lstStyle/>
              <a:p>
                <a:r>
                  <a:rPr lang="de-DE" sz="2000" dirty="0" smtClean="0"/>
                  <a:t>?+?  =  </a:t>
                </a:r>
                <a:r>
                  <a:rPr lang="de-DE" sz="2400" b="1" dirty="0" smtClean="0"/>
                  <a:t>25</a:t>
                </a:r>
                <a:endParaRPr lang="de-DE" sz="2400" b="1" dirty="0"/>
              </a:p>
            </p:txBody>
          </p:sp>
          <p:sp>
            <p:nvSpPr>
              <p:cNvPr id="119" name="Textfeld 118"/>
              <p:cNvSpPr txBox="1"/>
              <p:nvPr/>
            </p:nvSpPr>
            <p:spPr>
              <a:xfrm>
                <a:off x="3825668" y="3548508"/>
                <a:ext cx="628698" cy="830997"/>
              </a:xfrm>
              <a:prstGeom prst="rect">
                <a:avLst/>
              </a:prstGeom>
              <a:noFill/>
            </p:spPr>
            <p:txBody>
              <a:bodyPr wrap="none" rtlCol="0">
                <a:spAutoFit/>
              </a:bodyPr>
              <a:lstStyle/>
              <a:p>
                <a:r>
                  <a:rPr lang="de-DE" sz="4800" b="1" dirty="0" smtClean="0"/>
                  <a:t>R</a:t>
                </a:r>
                <a:endParaRPr lang="de-DE" sz="4800" b="1" dirty="0"/>
              </a:p>
            </p:txBody>
          </p:sp>
          <p:sp>
            <p:nvSpPr>
              <p:cNvPr id="120" name="Textfeld 119"/>
              <p:cNvSpPr txBox="1"/>
              <p:nvPr/>
            </p:nvSpPr>
            <p:spPr>
              <a:xfrm>
                <a:off x="4298660" y="2828428"/>
                <a:ext cx="595035" cy="830997"/>
              </a:xfrm>
              <a:prstGeom prst="rect">
                <a:avLst/>
              </a:prstGeom>
              <a:noFill/>
            </p:spPr>
            <p:txBody>
              <a:bodyPr wrap="none" rtlCol="0">
                <a:spAutoFit/>
              </a:bodyPr>
              <a:lstStyle/>
              <a:p>
                <a:r>
                  <a:rPr lang="de-DE" sz="4800" b="1" dirty="0" smtClean="0"/>
                  <a:t>S</a:t>
                </a:r>
                <a:endParaRPr lang="de-DE" sz="4800" b="1" dirty="0"/>
              </a:p>
            </p:txBody>
          </p:sp>
          <p:sp>
            <p:nvSpPr>
              <p:cNvPr id="121" name="Textfeld 120"/>
              <p:cNvSpPr txBox="1"/>
              <p:nvPr/>
            </p:nvSpPr>
            <p:spPr>
              <a:xfrm>
                <a:off x="4699902" y="3476500"/>
                <a:ext cx="628698" cy="830997"/>
              </a:xfrm>
              <a:prstGeom prst="rect">
                <a:avLst/>
              </a:prstGeom>
              <a:noFill/>
            </p:spPr>
            <p:txBody>
              <a:bodyPr wrap="none" rtlCol="0">
                <a:spAutoFit/>
              </a:bodyPr>
              <a:lstStyle/>
              <a:p>
                <a:r>
                  <a:rPr lang="de-DE" sz="4800" b="1" dirty="0" smtClean="0"/>
                  <a:t>H</a:t>
                </a:r>
                <a:endParaRPr lang="de-DE" sz="4800" b="1" dirty="0"/>
              </a:p>
            </p:txBody>
          </p:sp>
          <p:sp>
            <p:nvSpPr>
              <p:cNvPr id="122" name="Textfeld 121"/>
              <p:cNvSpPr txBox="1"/>
              <p:nvPr/>
            </p:nvSpPr>
            <p:spPr>
              <a:xfrm>
                <a:off x="3635896" y="2852936"/>
                <a:ext cx="607859" cy="923330"/>
              </a:xfrm>
              <a:prstGeom prst="rect">
                <a:avLst/>
              </a:prstGeom>
              <a:noFill/>
            </p:spPr>
            <p:txBody>
              <a:bodyPr wrap="none" rtlCol="0">
                <a:spAutoFit/>
              </a:bodyPr>
              <a:lstStyle/>
              <a:p>
                <a:r>
                  <a:rPr lang="de-DE" sz="5400" b="1" dirty="0" smtClean="0">
                    <a:solidFill>
                      <a:srgbClr val="CD03A7"/>
                    </a:solidFill>
                    <a:effectLst>
                      <a:outerShdw blurRad="38100" dist="38100" dir="2700000" algn="tl">
                        <a:srgbClr val="000000">
                          <a:alpha val="43137"/>
                        </a:srgbClr>
                      </a:outerShdw>
                    </a:effectLst>
                    <a:latin typeface="Arial" pitchFamily="34" charset="0"/>
                    <a:cs typeface="Arial" pitchFamily="34" charset="0"/>
                  </a:rPr>
                  <a:t>?</a:t>
                </a:r>
                <a:endParaRPr lang="de-DE" sz="5400" dirty="0">
                  <a:solidFill>
                    <a:srgbClr val="CD03A7"/>
                  </a:solidFill>
                  <a:effectLst>
                    <a:outerShdw blurRad="38100" dist="38100" dir="2700000" algn="tl">
                      <a:srgbClr val="000000">
                        <a:alpha val="43137"/>
                      </a:srgbClr>
                    </a:outerShdw>
                  </a:effectLst>
                  <a:latin typeface="Arial" pitchFamily="34" charset="0"/>
                  <a:cs typeface="Arial" pitchFamily="34" charset="0"/>
                </a:endParaRPr>
              </a:p>
            </p:txBody>
          </p:sp>
          <p:sp>
            <p:nvSpPr>
              <p:cNvPr id="123" name="Abgerundetes Rechteck 122"/>
              <p:cNvSpPr/>
              <p:nvPr/>
            </p:nvSpPr>
            <p:spPr>
              <a:xfrm>
                <a:off x="3018888"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4" name="Abgerundetes Rechteck 123"/>
              <p:cNvSpPr/>
              <p:nvPr/>
            </p:nvSpPr>
            <p:spPr>
              <a:xfrm>
                <a:off x="3450936"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 name="Abgerundetes Rechteck 124"/>
              <p:cNvSpPr/>
              <p:nvPr/>
            </p:nvSpPr>
            <p:spPr>
              <a:xfrm>
                <a:off x="3882984"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Abgerundetes Rechteck 125"/>
              <p:cNvSpPr/>
              <p:nvPr/>
            </p:nvSpPr>
            <p:spPr>
              <a:xfrm>
                <a:off x="4315032"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 name="Abgerundetes Rechteck 126"/>
              <p:cNvSpPr/>
              <p:nvPr/>
            </p:nvSpPr>
            <p:spPr>
              <a:xfrm>
                <a:off x="4747080"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8" name="Abgerundetes Rechteck 127"/>
              <p:cNvSpPr/>
              <p:nvPr/>
            </p:nvSpPr>
            <p:spPr>
              <a:xfrm>
                <a:off x="5179128"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9" name="Textfeld 128"/>
              <p:cNvSpPr txBox="1"/>
              <p:nvPr/>
            </p:nvSpPr>
            <p:spPr>
              <a:xfrm>
                <a:off x="3074524" y="3188468"/>
                <a:ext cx="628698" cy="830997"/>
              </a:xfrm>
              <a:prstGeom prst="rect">
                <a:avLst/>
              </a:prstGeom>
              <a:noFill/>
            </p:spPr>
            <p:txBody>
              <a:bodyPr wrap="none" rtlCol="0">
                <a:spAutoFit/>
              </a:bodyPr>
              <a:lstStyle/>
              <a:p>
                <a:r>
                  <a:rPr lang="de-DE" sz="4800" b="1" dirty="0" smtClean="0"/>
                  <a:t>B</a:t>
                </a:r>
                <a:endParaRPr lang="de-DE" sz="4800" b="1" dirty="0"/>
              </a:p>
            </p:txBody>
          </p:sp>
          <p:sp>
            <p:nvSpPr>
              <p:cNvPr id="130" name="Ellipse 129"/>
              <p:cNvSpPr/>
              <p:nvPr/>
            </p:nvSpPr>
            <p:spPr>
              <a:xfrm>
                <a:off x="2195736"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108</a:t>
                </a:r>
                <a:endParaRPr lang="de-DE" b="1" dirty="0">
                  <a:latin typeface="Arial" pitchFamily="34" charset="0"/>
                  <a:cs typeface="Arial" pitchFamily="34" charset="0"/>
                </a:endParaRPr>
              </a:p>
            </p:txBody>
          </p:sp>
          <p:sp>
            <p:nvSpPr>
              <p:cNvPr id="131" name="Textfeld 130"/>
              <p:cNvSpPr txBox="1"/>
              <p:nvPr/>
            </p:nvSpPr>
            <p:spPr>
              <a:xfrm>
                <a:off x="5123556" y="2936819"/>
                <a:ext cx="607859" cy="923330"/>
              </a:xfrm>
              <a:prstGeom prst="rect">
                <a:avLst/>
              </a:prstGeom>
              <a:noFill/>
            </p:spPr>
            <p:txBody>
              <a:bodyPr wrap="none" rtlCol="0">
                <a:spAutoFit/>
              </a:bodyPr>
              <a:lstStyle/>
              <a:p>
                <a:r>
                  <a:rPr lang="de-DE" sz="5400" b="1" dirty="0" smtClean="0">
                    <a:solidFill>
                      <a:srgbClr val="66FF33"/>
                    </a:solidFill>
                    <a:effectLst>
                      <a:outerShdw blurRad="38100" dist="38100" dir="2700000" algn="tl">
                        <a:srgbClr val="000000">
                          <a:alpha val="43137"/>
                        </a:srgbClr>
                      </a:outerShdw>
                    </a:effectLst>
                  </a:rPr>
                  <a:t>?</a:t>
                </a:r>
                <a:endParaRPr lang="de-DE" sz="5400" dirty="0">
                  <a:solidFill>
                    <a:srgbClr val="66FF33"/>
                  </a:solidFill>
                  <a:effectLst>
                    <a:outerShdw blurRad="38100" dist="38100" dir="2700000" algn="tl">
                      <a:srgbClr val="000000">
                        <a:alpha val="43137"/>
                      </a:srgbClr>
                    </a:outerShdw>
                  </a:effectLst>
                </a:endParaRPr>
              </a:p>
            </p:txBody>
          </p:sp>
        </p:grpSp>
        <p:sp>
          <p:nvSpPr>
            <p:cNvPr id="115" name="Abgerundetes Rechteck 114"/>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5</a:t>
              </a:r>
              <a:endParaRPr lang="de-DE" sz="1000" b="1" dirty="0">
                <a:solidFill>
                  <a:schemeClr val="tx1"/>
                </a:solidFill>
                <a:latin typeface="Arial" pitchFamily="34" charset="0"/>
                <a:cs typeface="Arial" pitchFamily="34" charset="0"/>
              </a:endParaRPr>
            </a:p>
          </p:txBody>
        </p:sp>
      </p:grpSp>
      <p:sp>
        <p:nvSpPr>
          <p:cNvPr id="204" name="Textfeld 203"/>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106-108</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graphicFrame>
        <p:nvGraphicFramePr>
          <p:cNvPr id="499" name="Tabelle 498"/>
          <p:cNvGraphicFramePr>
            <a:graphicFrameLocks noGrp="1"/>
          </p:cNvGraphicFramePr>
          <p:nvPr/>
        </p:nvGraphicFramePr>
        <p:xfrm>
          <a:off x="1115630" y="812962"/>
          <a:ext cx="7200900" cy="31178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311782">
                <a:tc>
                  <a:txBody>
                    <a:bodyPr/>
                    <a:lstStyle/>
                    <a:p>
                      <a:pPr algn="ctr" fontAlgn="b"/>
                      <a:r>
                        <a:rPr lang="de-DE" sz="1600" b="1"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500" name="Textfeld 499"/>
          <p:cNvSpPr txBox="1"/>
          <p:nvPr/>
        </p:nvSpPr>
        <p:spPr>
          <a:xfrm>
            <a:off x="971600" y="1124744"/>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24744"/>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215" name="Tabelle 214"/>
          <p:cNvGraphicFramePr>
            <a:graphicFrameLocks noGrp="1"/>
          </p:cNvGraphicFramePr>
          <p:nvPr/>
        </p:nvGraphicFramePr>
        <p:xfrm>
          <a:off x="1121260" y="536047"/>
          <a:ext cx="7195170" cy="272792"/>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72792">
                <a:tc>
                  <a:txBody>
                    <a:bodyPr/>
                    <a:lstStyle/>
                    <a:p>
                      <a:pPr algn="ctr" fontAlgn="b"/>
                      <a:r>
                        <a:rPr lang="de-DE" sz="1400" b="1"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pSp>
        <p:nvGrpSpPr>
          <p:cNvPr id="63" name="Gruppieren 62"/>
          <p:cNvGrpSpPr/>
          <p:nvPr/>
        </p:nvGrpSpPr>
        <p:grpSpPr>
          <a:xfrm>
            <a:off x="323528" y="1556792"/>
            <a:ext cx="3788113" cy="2376264"/>
            <a:chOff x="2195736" y="2780928"/>
            <a:chExt cx="3788113" cy="2376264"/>
          </a:xfrm>
        </p:grpSpPr>
        <p:grpSp>
          <p:nvGrpSpPr>
            <p:cNvPr id="101" name="Gruppieren 100"/>
            <p:cNvGrpSpPr/>
            <p:nvPr/>
          </p:nvGrpSpPr>
          <p:grpSpPr>
            <a:xfrm>
              <a:off x="2195736" y="2780928"/>
              <a:ext cx="3788113" cy="2376264"/>
              <a:chOff x="2195736" y="2780928"/>
              <a:chExt cx="3788113" cy="2376264"/>
            </a:xfrm>
          </p:grpSpPr>
          <p:sp>
            <p:nvSpPr>
              <p:cNvPr id="176" name="Abgerundetes Rechteck 175"/>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4" name="Gruppieren 397"/>
              <p:cNvGrpSpPr/>
              <p:nvPr/>
            </p:nvGrpSpPr>
            <p:grpSpPr>
              <a:xfrm>
                <a:off x="2802864" y="2780928"/>
                <a:ext cx="3180985" cy="1656184"/>
                <a:chOff x="5148497" y="1412776"/>
                <a:chExt cx="2964528" cy="1554490"/>
              </a:xfrm>
            </p:grpSpPr>
            <p:grpSp>
              <p:nvGrpSpPr>
                <p:cNvPr id="5"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6"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682726" y="4342166"/>
                <a:ext cx="1393330" cy="461665"/>
              </a:xfrm>
              <a:prstGeom prst="rect">
                <a:avLst/>
              </a:prstGeom>
              <a:noFill/>
            </p:spPr>
            <p:txBody>
              <a:bodyPr wrap="none" rtlCol="0">
                <a:spAutoFit/>
              </a:bodyPr>
              <a:lstStyle/>
              <a:p>
                <a:r>
                  <a:rPr lang="de-DE" sz="2000" dirty="0" smtClean="0"/>
                  <a:t>?+?  =  </a:t>
                </a:r>
                <a:r>
                  <a:rPr lang="de-DE" sz="2400" b="1" dirty="0" smtClean="0"/>
                  <a:t>38</a:t>
                </a:r>
                <a:endParaRPr lang="de-DE" sz="2400" b="1" dirty="0"/>
              </a:p>
            </p:txBody>
          </p:sp>
          <p:sp>
            <p:nvSpPr>
              <p:cNvPr id="300" name="Textfeld 299"/>
              <p:cNvSpPr txBox="1"/>
              <p:nvPr/>
            </p:nvSpPr>
            <p:spPr>
              <a:xfrm>
                <a:off x="4913069" y="2852936"/>
                <a:ext cx="595035" cy="830997"/>
              </a:xfrm>
              <a:prstGeom prst="rect">
                <a:avLst/>
              </a:prstGeom>
              <a:noFill/>
            </p:spPr>
            <p:txBody>
              <a:bodyPr wrap="none" rtlCol="0">
                <a:spAutoFit/>
              </a:bodyPr>
              <a:lstStyle/>
              <a:p>
                <a:r>
                  <a:rPr lang="de-DE" sz="4800" b="1" dirty="0" smtClean="0"/>
                  <a:t>E</a:t>
                </a:r>
                <a:endParaRPr lang="de-DE" sz="4800" b="1" dirty="0"/>
              </a:p>
            </p:txBody>
          </p:sp>
          <p:sp>
            <p:nvSpPr>
              <p:cNvPr id="305" name="Textfeld 304"/>
              <p:cNvSpPr txBox="1"/>
              <p:nvPr/>
            </p:nvSpPr>
            <p:spPr>
              <a:xfrm>
                <a:off x="3779912" y="3585210"/>
                <a:ext cx="595035" cy="830997"/>
              </a:xfrm>
              <a:prstGeom prst="rect">
                <a:avLst/>
              </a:prstGeom>
              <a:noFill/>
            </p:spPr>
            <p:txBody>
              <a:bodyPr wrap="none" rtlCol="0">
                <a:spAutoFit/>
              </a:bodyPr>
              <a:lstStyle/>
              <a:p>
                <a:r>
                  <a:rPr lang="de-DE" sz="4800" b="1" dirty="0" smtClean="0"/>
                  <a:t>E</a:t>
                </a:r>
                <a:endParaRPr lang="de-DE" sz="4800" b="1" dirty="0"/>
              </a:p>
            </p:txBody>
          </p:sp>
          <p:sp>
            <p:nvSpPr>
              <p:cNvPr id="520" name="Textfeld 519"/>
              <p:cNvSpPr txBox="1"/>
              <p:nvPr/>
            </p:nvSpPr>
            <p:spPr>
              <a:xfrm>
                <a:off x="3191973" y="3188787"/>
                <a:ext cx="607859" cy="923330"/>
              </a:xfrm>
              <a:prstGeom prst="rect">
                <a:avLst/>
              </a:prstGeom>
              <a:noFill/>
            </p:spPr>
            <p:txBody>
              <a:bodyPr wrap="none" rtlCol="0">
                <a:spAutoFit/>
              </a:bodyPr>
              <a:lstStyle/>
              <a:p>
                <a:r>
                  <a:rPr lang="de-DE" sz="54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54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521" name="Textfeld 520"/>
              <p:cNvSpPr txBox="1"/>
              <p:nvPr/>
            </p:nvSpPr>
            <p:spPr>
              <a:xfrm>
                <a:off x="3851920" y="2852936"/>
                <a:ext cx="607859" cy="923330"/>
              </a:xfrm>
              <a:prstGeom prst="rect">
                <a:avLst/>
              </a:prstGeom>
              <a:noFill/>
            </p:spPr>
            <p:txBody>
              <a:bodyPr wrap="none" rtlCol="0">
                <a:spAutoFit/>
              </a:bodyPr>
              <a:lstStyle/>
              <a:p>
                <a:r>
                  <a:rPr lang="de-DE" sz="5400" b="1" dirty="0" smtClean="0">
                    <a:solidFill>
                      <a:srgbClr val="FFC000"/>
                    </a:solidFill>
                    <a:effectLst>
                      <a:outerShdw blurRad="38100" dist="38100" dir="2700000" algn="tl">
                        <a:srgbClr val="000000">
                          <a:alpha val="43137"/>
                        </a:srgbClr>
                      </a:outerShdw>
                    </a:effectLst>
                  </a:rPr>
                  <a:t>?</a:t>
                </a:r>
                <a:endParaRPr lang="de-DE" sz="5400" dirty="0">
                  <a:solidFill>
                    <a:srgbClr val="FFC000"/>
                  </a:solidFill>
                  <a:effectLst>
                    <a:outerShdw blurRad="38100" dist="38100" dir="2700000" algn="tl">
                      <a:srgbClr val="000000">
                        <a:alpha val="43137"/>
                      </a:srgbClr>
                    </a:outerShdw>
                  </a:effectLst>
                </a:endParaRPr>
              </a:p>
            </p:txBody>
          </p:sp>
          <p:sp>
            <p:nvSpPr>
              <p:cNvPr id="205" name="Textfeld 204"/>
              <p:cNvSpPr txBox="1"/>
              <p:nvPr/>
            </p:nvSpPr>
            <p:spPr>
              <a:xfrm>
                <a:off x="4560125" y="3392617"/>
                <a:ext cx="628698" cy="830997"/>
              </a:xfrm>
              <a:prstGeom prst="rect">
                <a:avLst/>
              </a:prstGeom>
              <a:noFill/>
            </p:spPr>
            <p:txBody>
              <a:bodyPr wrap="none" rtlCol="0">
                <a:spAutoFit/>
              </a:bodyPr>
              <a:lstStyle/>
              <a:p>
                <a:r>
                  <a:rPr lang="de-DE" sz="4800" b="1" dirty="0" smtClean="0"/>
                  <a:t>R</a:t>
                </a:r>
                <a:endParaRPr lang="de-DE" sz="4800" dirty="0"/>
              </a:p>
            </p:txBody>
          </p:sp>
          <p:sp>
            <p:nvSpPr>
              <p:cNvPr id="68" name="Ellipse 67"/>
              <p:cNvSpPr/>
              <p:nvPr/>
            </p:nvSpPr>
            <p:spPr>
              <a:xfrm>
                <a:off x="2195736"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109</a:t>
                </a:r>
                <a:endParaRPr lang="de-DE" b="1" dirty="0">
                  <a:latin typeface="Arial" pitchFamily="34" charset="0"/>
                  <a:cs typeface="Arial" pitchFamily="34" charset="0"/>
                </a:endParaRPr>
              </a:p>
            </p:txBody>
          </p:sp>
          <p:sp>
            <p:nvSpPr>
              <p:cNvPr id="88" name="Abgerundetes Rechteck 87"/>
              <p:cNvSpPr/>
              <p:nvPr/>
            </p:nvSpPr>
            <p:spPr>
              <a:xfrm>
                <a:off x="330036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Abgerundetes Rechteck 88"/>
              <p:cNvSpPr/>
              <p:nvPr/>
            </p:nvSpPr>
            <p:spPr>
              <a:xfrm>
                <a:off x="373241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Abgerundetes Rechteck 89"/>
              <p:cNvSpPr/>
              <p:nvPr/>
            </p:nvSpPr>
            <p:spPr>
              <a:xfrm>
                <a:off x="416446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Abgerundetes Rechteck 90"/>
              <p:cNvSpPr/>
              <p:nvPr/>
            </p:nvSpPr>
            <p:spPr>
              <a:xfrm>
                <a:off x="459650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Abgerundetes Rechteck 91"/>
              <p:cNvSpPr/>
              <p:nvPr/>
            </p:nvSpPr>
            <p:spPr>
              <a:xfrm>
                <a:off x="502855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99" name="Abgerundetes Rechteck 98"/>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7 </a:t>
              </a:r>
              <a:endParaRPr lang="de-DE" sz="1000" b="1" dirty="0">
                <a:solidFill>
                  <a:schemeClr val="tx1"/>
                </a:solidFill>
                <a:latin typeface="Arial" pitchFamily="34" charset="0"/>
                <a:cs typeface="Arial" pitchFamily="34" charset="0"/>
              </a:endParaRPr>
            </a:p>
          </p:txBody>
        </p:sp>
      </p:grpSp>
      <p:grpSp>
        <p:nvGrpSpPr>
          <p:cNvPr id="64" name="Gruppieren 63"/>
          <p:cNvGrpSpPr/>
          <p:nvPr/>
        </p:nvGrpSpPr>
        <p:grpSpPr>
          <a:xfrm>
            <a:off x="5032359" y="2780928"/>
            <a:ext cx="3788113" cy="2304256"/>
            <a:chOff x="2195736" y="2780928"/>
            <a:chExt cx="3788113" cy="2304256"/>
          </a:xfrm>
        </p:grpSpPr>
        <p:grpSp>
          <p:nvGrpSpPr>
            <p:cNvPr id="65" name="Gruppieren 101"/>
            <p:cNvGrpSpPr/>
            <p:nvPr/>
          </p:nvGrpSpPr>
          <p:grpSpPr>
            <a:xfrm>
              <a:off x="2195736" y="2780928"/>
              <a:ext cx="3788113" cy="2304256"/>
              <a:chOff x="2195736" y="2780928"/>
              <a:chExt cx="3788113" cy="2304256"/>
            </a:xfrm>
          </p:grpSpPr>
          <p:sp>
            <p:nvSpPr>
              <p:cNvPr id="67" name="Abgerundetes Rechteck 66"/>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9" name="Gruppieren 397"/>
              <p:cNvGrpSpPr/>
              <p:nvPr/>
            </p:nvGrpSpPr>
            <p:grpSpPr>
              <a:xfrm>
                <a:off x="2802864" y="2780928"/>
                <a:ext cx="3180985" cy="1656184"/>
                <a:chOff x="5148497" y="1412776"/>
                <a:chExt cx="2964528" cy="1554490"/>
              </a:xfrm>
            </p:grpSpPr>
            <p:grpSp>
              <p:nvGrpSpPr>
                <p:cNvPr id="84"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4" name="Ellipse 103"/>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2" name="Ellipse 111"/>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3" name="Ellipse 112"/>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4" name="Ellipse 113"/>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5"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6" name="Ellipse 85"/>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Ellipse 86"/>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8" name="Ellipse 9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0" name="Textfeld 69"/>
              <p:cNvSpPr txBox="1"/>
              <p:nvPr/>
            </p:nvSpPr>
            <p:spPr>
              <a:xfrm>
                <a:off x="3622593" y="4342166"/>
                <a:ext cx="1393330" cy="461665"/>
              </a:xfrm>
              <a:prstGeom prst="rect">
                <a:avLst/>
              </a:prstGeom>
              <a:noFill/>
            </p:spPr>
            <p:txBody>
              <a:bodyPr wrap="none" rtlCol="0">
                <a:spAutoFit/>
              </a:bodyPr>
              <a:lstStyle/>
              <a:p>
                <a:r>
                  <a:rPr lang="de-DE" sz="2000" dirty="0" smtClean="0"/>
                  <a:t>?+?  =  </a:t>
                </a:r>
                <a:r>
                  <a:rPr lang="de-DE" sz="2400" b="1" dirty="0" smtClean="0"/>
                  <a:t>26</a:t>
                </a:r>
                <a:endParaRPr lang="de-DE" sz="2400" b="1" dirty="0"/>
              </a:p>
            </p:txBody>
          </p:sp>
          <p:sp>
            <p:nvSpPr>
              <p:cNvPr id="71" name="Textfeld 70"/>
              <p:cNvSpPr txBox="1"/>
              <p:nvPr/>
            </p:nvSpPr>
            <p:spPr>
              <a:xfrm>
                <a:off x="3779912" y="3573016"/>
                <a:ext cx="628698" cy="830997"/>
              </a:xfrm>
              <a:prstGeom prst="rect">
                <a:avLst/>
              </a:prstGeom>
              <a:noFill/>
            </p:spPr>
            <p:txBody>
              <a:bodyPr wrap="none" rtlCol="0">
                <a:spAutoFit/>
              </a:bodyPr>
              <a:lstStyle/>
              <a:p>
                <a:r>
                  <a:rPr lang="de-DE" sz="4800" b="1" dirty="0" smtClean="0"/>
                  <a:t>R</a:t>
                </a:r>
                <a:endParaRPr lang="de-DE" sz="4800" b="1" dirty="0"/>
              </a:p>
            </p:txBody>
          </p:sp>
          <p:sp>
            <p:nvSpPr>
              <p:cNvPr id="72" name="Textfeld 71"/>
              <p:cNvSpPr txBox="1"/>
              <p:nvPr/>
            </p:nvSpPr>
            <p:spPr>
              <a:xfrm>
                <a:off x="4427984" y="2814027"/>
                <a:ext cx="595035" cy="830997"/>
              </a:xfrm>
              <a:prstGeom prst="rect">
                <a:avLst/>
              </a:prstGeom>
              <a:noFill/>
            </p:spPr>
            <p:txBody>
              <a:bodyPr wrap="none" rtlCol="0">
                <a:spAutoFit/>
              </a:bodyPr>
              <a:lstStyle/>
              <a:p>
                <a:r>
                  <a:rPr lang="de-DE" sz="4800" b="1" dirty="0" smtClean="0"/>
                  <a:t>S</a:t>
                </a:r>
                <a:endParaRPr lang="de-DE" sz="4800" b="1" dirty="0"/>
              </a:p>
            </p:txBody>
          </p:sp>
          <p:sp>
            <p:nvSpPr>
              <p:cNvPr id="73" name="Textfeld 72"/>
              <p:cNvSpPr txBox="1"/>
              <p:nvPr/>
            </p:nvSpPr>
            <p:spPr>
              <a:xfrm>
                <a:off x="4644008" y="3501008"/>
                <a:ext cx="595035" cy="830997"/>
              </a:xfrm>
              <a:prstGeom prst="rect">
                <a:avLst/>
              </a:prstGeom>
              <a:noFill/>
            </p:spPr>
            <p:txBody>
              <a:bodyPr wrap="none" rtlCol="0">
                <a:spAutoFit/>
              </a:bodyPr>
              <a:lstStyle/>
              <a:p>
                <a:r>
                  <a:rPr lang="de-DE" sz="4800" b="1" dirty="0" smtClean="0"/>
                  <a:t>E</a:t>
                </a:r>
                <a:endParaRPr lang="de-DE" sz="4800" b="1" dirty="0"/>
              </a:p>
            </p:txBody>
          </p:sp>
          <p:sp>
            <p:nvSpPr>
              <p:cNvPr id="74" name="Textfeld 73"/>
              <p:cNvSpPr txBox="1"/>
              <p:nvPr/>
            </p:nvSpPr>
            <p:spPr>
              <a:xfrm>
                <a:off x="3707904" y="2852936"/>
                <a:ext cx="561372" cy="830997"/>
              </a:xfrm>
              <a:prstGeom prst="rect">
                <a:avLst/>
              </a:prstGeom>
              <a:noFill/>
            </p:spPr>
            <p:txBody>
              <a:bodyPr wrap="none" rtlCol="0">
                <a:spAutoFit/>
              </a:bodyPr>
              <a:lstStyle/>
              <a:p>
                <a:r>
                  <a:rPr lang="de-DE" sz="4800" b="1" dirty="0" smtClean="0">
                    <a:solidFill>
                      <a:srgbClr val="FF0000"/>
                    </a:solidFill>
                    <a:latin typeface="Arial" pitchFamily="34" charset="0"/>
                    <a:cs typeface="Arial" pitchFamily="34" charset="0"/>
                  </a:rPr>
                  <a:t>?</a:t>
                </a:r>
                <a:endParaRPr lang="de-DE" sz="4800" dirty="0">
                  <a:solidFill>
                    <a:srgbClr val="FF0000"/>
                  </a:solidFill>
                  <a:latin typeface="Arial" pitchFamily="34" charset="0"/>
                  <a:cs typeface="Arial" pitchFamily="34" charset="0"/>
                </a:endParaRPr>
              </a:p>
            </p:txBody>
          </p:sp>
          <p:sp>
            <p:nvSpPr>
              <p:cNvPr id="75" name="Textfeld 74"/>
              <p:cNvSpPr txBox="1"/>
              <p:nvPr/>
            </p:nvSpPr>
            <p:spPr>
              <a:xfrm>
                <a:off x="5110196" y="2996952"/>
                <a:ext cx="561372" cy="830997"/>
              </a:xfrm>
              <a:prstGeom prst="rect">
                <a:avLst/>
              </a:prstGeom>
              <a:noFill/>
            </p:spPr>
            <p:txBody>
              <a:bodyPr wrap="none" rtlCol="0">
                <a:spAutoFit/>
              </a:bodyPr>
              <a:lstStyle/>
              <a:p>
                <a:r>
                  <a:rPr lang="de-DE" sz="4800" b="1" dirty="0" smtClean="0">
                    <a:solidFill>
                      <a:srgbClr val="FFC000"/>
                    </a:solidFill>
                    <a:effectLst>
                      <a:outerShdw blurRad="38100" dist="38100" dir="2700000" algn="tl">
                        <a:srgbClr val="000000">
                          <a:alpha val="43137"/>
                        </a:srgbClr>
                      </a:outerShdw>
                    </a:effectLst>
                  </a:rPr>
                  <a:t>?</a:t>
                </a:r>
                <a:endParaRPr lang="de-DE" sz="4800" dirty="0">
                  <a:solidFill>
                    <a:srgbClr val="FFC000"/>
                  </a:solidFill>
                  <a:effectLst>
                    <a:outerShdw blurRad="38100" dist="38100" dir="2700000" algn="tl">
                      <a:srgbClr val="000000">
                        <a:alpha val="43137"/>
                      </a:srgbClr>
                    </a:outerShdw>
                  </a:effectLst>
                </a:endParaRPr>
              </a:p>
            </p:txBody>
          </p:sp>
          <p:sp>
            <p:nvSpPr>
              <p:cNvPr id="76" name="Abgerundetes Rechteck 75"/>
              <p:cNvSpPr/>
              <p:nvPr/>
            </p:nvSpPr>
            <p:spPr>
              <a:xfrm>
                <a:off x="3018888"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Abgerundetes Rechteck 76"/>
              <p:cNvSpPr/>
              <p:nvPr/>
            </p:nvSpPr>
            <p:spPr>
              <a:xfrm>
                <a:off x="3450936"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Abgerundetes Rechteck 77"/>
              <p:cNvSpPr/>
              <p:nvPr/>
            </p:nvSpPr>
            <p:spPr>
              <a:xfrm>
                <a:off x="3882984"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Abgerundetes Rechteck 78"/>
              <p:cNvSpPr/>
              <p:nvPr/>
            </p:nvSpPr>
            <p:spPr>
              <a:xfrm>
                <a:off x="4315032"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Abgerundetes Rechteck 79"/>
              <p:cNvSpPr/>
              <p:nvPr/>
            </p:nvSpPr>
            <p:spPr>
              <a:xfrm>
                <a:off x="4747080"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Abgerundetes Rechteck 80"/>
              <p:cNvSpPr/>
              <p:nvPr/>
            </p:nvSpPr>
            <p:spPr>
              <a:xfrm>
                <a:off x="5179128"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Textfeld 81"/>
              <p:cNvSpPr txBox="1"/>
              <p:nvPr/>
            </p:nvSpPr>
            <p:spPr>
              <a:xfrm>
                <a:off x="3131840" y="3140968"/>
                <a:ext cx="663964" cy="830997"/>
              </a:xfrm>
              <a:prstGeom prst="rect">
                <a:avLst/>
              </a:prstGeom>
              <a:noFill/>
            </p:spPr>
            <p:txBody>
              <a:bodyPr wrap="none" rtlCol="0">
                <a:spAutoFit/>
              </a:bodyPr>
              <a:lstStyle/>
              <a:p>
                <a:r>
                  <a:rPr lang="de-DE" sz="4800" b="1" dirty="0" smtClean="0"/>
                  <a:t>O</a:t>
                </a:r>
                <a:endParaRPr lang="de-DE" sz="4800" b="1" dirty="0"/>
              </a:p>
            </p:txBody>
          </p:sp>
          <p:sp>
            <p:nvSpPr>
              <p:cNvPr id="83" name="Ellipse 82"/>
              <p:cNvSpPr/>
              <p:nvPr/>
            </p:nvSpPr>
            <p:spPr>
              <a:xfrm>
                <a:off x="2195736"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110</a:t>
                </a:r>
                <a:endParaRPr lang="de-DE" b="1" dirty="0">
                  <a:latin typeface="Arial" pitchFamily="34" charset="0"/>
                  <a:cs typeface="Arial" pitchFamily="34" charset="0"/>
                </a:endParaRPr>
              </a:p>
            </p:txBody>
          </p:sp>
        </p:grpSp>
        <p:sp>
          <p:nvSpPr>
            <p:cNvPr id="66" name="Abgerundetes Rechteck 65"/>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 </a:t>
              </a:r>
              <a:endParaRPr lang="de-DE" sz="1000" b="1" dirty="0">
                <a:solidFill>
                  <a:schemeClr val="tx1"/>
                </a:solidFill>
                <a:latin typeface="Arial" pitchFamily="34" charset="0"/>
                <a:cs typeface="Arial" pitchFamily="34" charset="0"/>
              </a:endParaRPr>
            </a:p>
          </p:txBody>
        </p:sp>
      </p:grpSp>
      <p:grpSp>
        <p:nvGrpSpPr>
          <p:cNvPr id="115" name="Gruppieren 114"/>
          <p:cNvGrpSpPr/>
          <p:nvPr/>
        </p:nvGrpSpPr>
        <p:grpSpPr>
          <a:xfrm>
            <a:off x="539552" y="4437112"/>
            <a:ext cx="3788113" cy="2304256"/>
            <a:chOff x="2195736" y="2780928"/>
            <a:chExt cx="3788113" cy="2304256"/>
          </a:xfrm>
        </p:grpSpPr>
        <p:grpSp>
          <p:nvGrpSpPr>
            <p:cNvPr id="116" name="Gruppieren 97"/>
            <p:cNvGrpSpPr/>
            <p:nvPr/>
          </p:nvGrpSpPr>
          <p:grpSpPr>
            <a:xfrm>
              <a:off x="2195736" y="2780928"/>
              <a:ext cx="3788113" cy="2304256"/>
              <a:chOff x="2195736" y="2780928"/>
              <a:chExt cx="3788113" cy="2304256"/>
            </a:xfrm>
          </p:grpSpPr>
          <p:sp>
            <p:nvSpPr>
              <p:cNvPr id="118" name="Abgerundetes Rechteck 117"/>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19" name="Gruppieren 397"/>
              <p:cNvGrpSpPr/>
              <p:nvPr/>
            </p:nvGrpSpPr>
            <p:grpSpPr>
              <a:xfrm>
                <a:off x="2802864" y="2780928"/>
                <a:ext cx="3180985" cy="1656184"/>
                <a:chOff x="5148497" y="1412776"/>
                <a:chExt cx="2964528" cy="1554490"/>
              </a:xfrm>
            </p:grpSpPr>
            <p:grpSp>
              <p:nvGrpSpPr>
                <p:cNvPr id="134"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47" name="Ellipse 146"/>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 name="Ellipse 151"/>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3" name="Ellipse 152"/>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4" name="Ellipse 153"/>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5" name="Ellipse 154"/>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6" name="Ellipse 155"/>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7" name="Ellipse 156"/>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35"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36" name="Ellipse 135"/>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1" name="Ellipse 140"/>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20" name="Textfeld 119"/>
              <p:cNvSpPr txBox="1"/>
              <p:nvPr/>
            </p:nvSpPr>
            <p:spPr>
              <a:xfrm>
                <a:off x="3622593" y="4342166"/>
                <a:ext cx="1393330" cy="461665"/>
              </a:xfrm>
              <a:prstGeom prst="rect">
                <a:avLst/>
              </a:prstGeom>
              <a:noFill/>
            </p:spPr>
            <p:txBody>
              <a:bodyPr wrap="none" rtlCol="0">
                <a:spAutoFit/>
              </a:bodyPr>
              <a:lstStyle/>
              <a:p>
                <a:r>
                  <a:rPr lang="de-DE" sz="2000" dirty="0" smtClean="0"/>
                  <a:t>?+?  =  </a:t>
                </a:r>
                <a:r>
                  <a:rPr lang="de-DE" sz="2400" b="1" dirty="0" smtClean="0"/>
                  <a:t>14</a:t>
                </a:r>
                <a:endParaRPr lang="de-DE" sz="2400" b="1" dirty="0"/>
              </a:p>
            </p:txBody>
          </p:sp>
          <p:sp>
            <p:nvSpPr>
              <p:cNvPr id="121" name="Textfeld 120"/>
              <p:cNvSpPr txBox="1"/>
              <p:nvPr/>
            </p:nvSpPr>
            <p:spPr>
              <a:xfrm>
                <a:off x="3810976" y="3573774"/>
                <a:ext cx="628698" cy="830997"/>
              </a:xfrm>
              <a:prstGeom prst="rect">
                <a:avLst/>
              </a:prstGeom>
              <a:noFill/>
            </p:spPr>
            <p:txBody>
              <a:bodyPr wrap="none" rtlCol="0">
                <a:spAutoFit/>
              </a:bodyPr>
              <a:lstStyle/>
              <a:p>
                <a:r>
                  <a:rPr lang="de-DE" sz="4800" b="1" dirty="0" smtClean="0"/>
                  <a:t>R</a:t>
                </a:r>
                <a:endParaRPr lang="de-DE" sz="4800" b="1" dirty="0"/>
              </a:p>
            </p:txBody>
          </p:sp>
          <p:sp>
            <p:nvSpPr>
              <p:cNvPr id="122" name="Textfeld 121"/>
              <p:cNvSpPr txBox="1"/>
              <p:nvPr/>
            </p:nvSpPr>
            <p:spPr>
              <a:xfrm>
                <a:off x="4283968" y="2853694"/>
                <a:ext cx="764953" cy="830997"/>
              </a:xfrm>
              <a:prstGeom prst="rect">
                <a:avLst/>
              </a:prstGeom>
              <a:noFill/>
            </p:spPr>
            <p:txBody>
              <a:bodyPr wrap="none" rtlCol="0">
                <a:spAutoFit/>
              </a:bodyPr>
              <a:lstStyle/>
              <a:p>
                <a:r>
                  <a:rPr lang="de-DE" sz="4800" b="1" dirty="0" smtClean="0"/>
                  <a:t>W</a:t>
                </a:r>
                <a:endParaRPr lang="de-DE" sz="4800" b="1" dirty="0"/>
              </a:p>
            </p:txBody>
          </p:sp>
          <p:sp>
            <p:nvSpPr>
              <p:cNvPr id="123" name="Textfeld 122"/>
              <p:cNvSpPr txBox="1"/>
              <p:nvPr/>
            </p:nvSpPr>
            <p:spPr>
              <a:xfrm>
                <a:off x="4685210" y="3501766"/>
                <a:ext cx="628698" cy="830997"/>
              </a:xfrm>
              <a:prstGeom prst="rect">
                <a:avLst/>
              </a:prstGeom>
              <a:noFill/>
            </p:spPr>
            <p:txBody>
              <a:bodyPr wrap="none" rtlCol="0">
                <a:spAutoFit/>
              </a:bodyPr>
              <a:lstStyle/>
              <a:p>
                <a:r>
                  <a:rPr lang="de-DE" sz="4800" b="1" dirty="0" smtClean="0"/>
                  <a:t>N</a:t>
                </a:r>
                <a:endParaRPr lang="de-DE" sz="4800" b="1" dirty="0"/>
              </a:p>
            </p:txBody>
          </p:sp>
          <p:sp>
            <p:nvSpPr>
              <p:cNvPr id="124" name="Textfeld 123"/>
              <p:cNvSpPr txBox="1"/>
              <p:nvPr/>
            </p:nvSpPr>
            <p:spPr>
              <a:xfrm>
                <a:off x="3635896" y="2852936"/>
                <a:ext cx="607859" cy="923330"/>
              </a:xfrm>
              <a:prstGeom prst="rect">
                <a:avLst/>
              </a:prstGeom>
              <a:noFill/>
            </p:spPr>
            <p:txBody>
              <a:bodyPr wrap="none" rtlCol="0">
                <a:spAutoFit/>
              </a:bodyPr>
              <a:lstStyle/>
              <a:p>
                <a:r>
                  <a:rPr lang="de-DE" sz="5400" b="1" dirty="0" smtClean="0">
                    <a:solidFill>
                      <a:srgbClr val="CD03A7"/>
                    </a:solidFill>
                    <a:effectLst>
                      <a:outerShdw blurRad="38100" dist="38100" dir="2700000" algn="tl">
                        <a:srgbClr val="000000">
                          <a:alpha val="43137"/>
                        </a:srgbClr>
                      </a:outerShdw>
                    </a:effectLst>
                    <a:latin typeface="Arial" pitchFamily="34" charset="0"/>
                    <a:cs typeface="Arial" pitchFamily="34" charset="0"/>
                  </a:rPr>
                  <a:t>?</a:t>
                </a:r>
                <a:endParaRPr lang="de-DE" sz="5400" dirty="0">
                  <a:solidFill>
                    <a:srgbClr val="CD03A7"/>
                  </a:solidFill>
                  <a:effectLst>
                    <a:outerShdw blurRad="38100" dist="38100" dir="2700000" algn="tl">
                      <a:srgbClr val="000000">
                        <a:alpha val="43137"/>
                      </a:srgbClr>
                    </a:outerShdw>
                  </a:effectLst>
                  <a:latin typeface="Arial" pitchFamily="34" charset="0"/>
                  <a:cs typeface="Arial" pitchFamily="34" charset="0"/>
                </a:endParaRPr>
              </a:p>
            </p:txBody>
          </p:sp>
          <p:sp>
            <p:nvSpPr>
              <p:cNvPr id="125" name="Abgerundetes Rechteck 124"/>
              <p:cNvSpPr/>
              <p:nvPr/>
            </p:nvSpPr>
            <p:spPr>
              <a:xfrm>
                <a:off x="3018888"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Abgerundetes Rechteck 125"/>
              <p:cNvSpPr/>
              <p:nvPr/>
            </p:nvSpPr>
            <p:spPr>
              <a:xfrm>
                <a:off x="3450936"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 name="Abgerundetes Rechteck 126"/>
              <p:cNvSpPr/>
              <p:nvPr/>
            </p:nvSpPr>
            <p:spPr>
              <a:xfrm>
                <a:off x="3882984"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8" name="Abgerundetes Rechteck 127"/>
              <p:cNvSpPr/>
              <p:nvPr/>
            </p:nvSpPr>
            <p:spPr>
              <a:xfrm>
                <a:off x="4315032"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9" name="Abgerundetes Rechteck 128"/>
              <p:cNvSpPr/>
              <p:nvPr/>
            </p:nvSpPr>
            <p:spPr>
              <a:xfrm>
                <a:off x="4747080"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0" name="Abgerundetes Rechteck 129"/>
              <p:cNvSpPr/>
              <p:nvPr/>
            </p:nvSpPr>
            <p:spPr>
              <a:xfrm>
                <a:off x="5179128"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Textfeld 130"/>
              <p:cNvSpPr txBox="1"/>
              <p:nvPr/>
            </p:nvSpPr>
            <p:spPr>
              <a:xfrm>
                <a:off x="5220072" y="3140968"/>
                <a:ext cx="607859" cy="923330"/>
              </a:xfrm>
              <a:prstGeom prst="rect">
                <a:avLst/>
              </a:prstGeom>
              <a:noFill/>
            </p:spPr>
            <p:txBody>
              <a:bodyPr wrap="none" rtlCol="0">
                <a:spAutoFit/>
              </a:bodyPr>
              <a:lstStyle/>
              <a:p>
                <a:r>
                  <a:rPr lang="de-DE" sz="5400" b="1" dirty="0" smtClean="0">
                    <a:solidFill>
                      <a:srgbClr val="F0A91C"/>
                    </a:solidFill>
                    <a:effectLst>
                      <a:outerShdw blurRad="38100" dist="38100" dir="2700000" algn="tl">
                        <a:srgbClr val="000000">
                          <a:alpha val="43137"/>
                        </a:srgbClr>
                      </a:outerShdw>
                    </a:effectLst>
                  </a:rPr>
                  <a:t>?</a:t>
                </a:r>
                <a:endParaRPr lang="de-DE" sz="5400" dirty="0">
                  <a:solidFill>
                    <a:srgbClr val="F0A91C"/>
                  </a:solidFill>
                  <a:effectLst>
                    <a:outerShdw blurRad="38100" dist="38100" dir="2700000" algn="tl">
                      <a:srgbClr val="000000">
                        <a:alpha val="43137"/>
                      </a:srgbClr>
                    </a:outerShdw>
                  </a:effectLst>
                </a:endParaRPr>
              </a:p>
            </p:txBody>
          </p:sp>
          <p:sp>
            <p:nvSpPr>
              <p:cNvPr id="132" name="Textfeld 131"/>
              <p:cNvSpPr txBox="1"/>
              <p:nvPr/>
            </p:nvSpPr>
            <p:spPr>
              <a:xfrm>
                <a:off x="3131840" y="3213734"/>
                <a:ext cx="561372" cy="830997"/>
              </a:xfrm>
              <a:prstGeom prst="rect">
                <a:avLst/>
              </a:prstGeom>
              <a:noFill/>
            </p:spPr>
            <p:txBody>
              <a:bodyPr wrap="none" rtlCol="0">
                <a:spAutoFit/>
              </a:bodyPr>
              <a:lstStyle/>
              <a:p>
                <a:r>
                  <a:rPr lang="de-DE" sz="4800" b="1" dirty="0" smtClean="0"/>
                  <a:t>T</a:t>
                </a:r>
                <a:endParaRPr lang="de-DE" sz="4800" b="1" dirty="0"/>
              </a:p>
            </p:txBody>
          </p:sp>
          <p:sp>
            <p:nvSpPr>
              <p:cNvPr id="133" name="Ellipse 132"/>
              <p:cNvSpPr/>
              <p:nvPr/>
            </p:nvSpPr>
            <p:spPr>
              <a:xfrm>
                <a:off x="2195736"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111</a:t>
                </a:r>
                <a:endParaRPr lang="de-DE" b="1" dirty="0">
                  <a:latin typeface="Arial" pitchFamily="34" charset="0"/>
                  <a:cs typeface="Arial" pitchFamily="34" charset="0"/>
                </a:endParaRPr>
              </a:p>
            </p:txBody>
          </p:sp>
        </p:grpSp>
        <p:sp>
          <p:nvSpPr>
            <p:cNvPr id="117" name="Abgerundetes Rechteck 116"/>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5 </a:t>
              </a:r>
              <a:endParaRPr lang="de-DE" sz="1000" b="1" dirty="0">
                <a:solidFill>
                  <a:schemeClr val="tx1"/>
                </a:solidFill>
                <a:latin typeface="Arial" pitchFamily="34" charset="0"/>
                <a:cs typeface="Arial" pitchFamily="34" charset="0"/>
              </a:endParaRPr>
            </a:p>
          </p:txBody>
        </p:sp>
      </p:grpSp>
      <p:sp>
        <p:nvSpPr>
          <p:cNvPr id="158" name="Textfeld 157"/>
          <p:cNvSpPr txBox="1"/>
          <p:nvPr/>
        </p:nvSpPr>
        <p:spPr>
          <a:xfrm>
            <a:off x="4860032" y="-68753"/>
            <a:ext cx="3467744" cy="646331"/>
          </a:xfrm>
          <a:prstGeom prst="rect">
            <a:avLst/>
          </a:prstGeom>
          <a:noFill/>
        </p:spPr>
        <p:txBody>
          <a:bodyPr wrap="none" rtlCol="0">
            <a:spAutoFit/>
          </a:bodyPr>
          <a:lstStyle/>
          <a:p>
            <a:r>
              <a:rPr lang="de-DE" sz="3600" dirty="0" smtClean="0">
                <a:latin typeface="Arial" pitchFamily="34" charset="0"/>
                <a:cs typeface="Arial" pitchFamily="34" charset="0"/>
              </a:rPr>
              <a:t>Wolken 109-111</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graphicFrame>
        <p:nvGraphicFramePr>
          <p:cNvPr id="499" name="Tabelle 498"/>
          <p:cNvGraphicFramePr>
            <a:graphicFrameLocks noGrp="1"/>
          </p:cNvGraphicFramePr>
          <p:nvPr/>
        </p:nvGraphicFramePr>
        <p:xfrm>
          <a:off x="1115630" y="812962"/>
          <a:ext cx="7200900" cy="31178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311782">
                <a:tc>
                  <a:txBody>
                    <a:bodyPr/>
                    <a:lstStyle/>
                    <a:p>
                      <a:pPr algn="ctr" fontAlgn="b"/>
                      <a:r>
                        <a:rPr lang="de-DE" sz="1600" b="1"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500" name="Textfeld 499"/>
          <p:cNvSpPr txBox="1"/>
          <p:nvPr/>
        </p:nvSpPr>
        <p:spPr>
          <a:xfrm>
            <a:off x="971600" y="1124744"/>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24744"/>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215" name="Tabelle 214"/>
          <p:cNvGraphicFramePr>
            <a:graphicFrameLocks noGrp="1"/>
          </p:cNvGraphicFramePr>
          <p:nvPr/>
        </p:nvGraphicFramePr>
        <p:xfrm>
          <a:off x="1121260" y="536047"/>
          <a:ext cx="7195170" cy="272792"/>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72792">
                <a:tc>
                  <a:txBody>
                    <a:bodyPr/>
                    <a:lstStyle/>
                    <a:p>
                      <a:pPr algn="ctr" fontAlgn="b"/>
                      <a:r>
                        <a:rPr lang="de-DE" sz="1400" b="1"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pSp>
        <p:nvGrpSpPr>
          <p:cNvPr id="65" name="Gruppieren 64"/>
          <p:cNvGrpSpPr/>
          <p:nvPr/>
        </p:nvGrpSpPr>
        <p:grpSpPr>
          <a:xfrm>
            <a:off x="251520" y="1628800"/>
            <a:ext cx="3788113" cy="2351756"/>
            <a:chOff x="2195736" y="2780928"/>
            <a:chExt cx="3788113" cy="2351756"/>
          </a:xfrm>
        </p:grpSpPr>
        <p:sp>
          <p:nvSpPr>
            <p:cNvPr id="99" name="Abgerundetes Rechteck 98"/>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2 </a:t>
              </a:r>
              <a:endParaRPr lang="de-DE" sz="1000" b="1" dirty="0">
                <a:solidFill>
                  <a:schemeClr val="tx1"/>
                </a:solidFill>
                <a:latin typeface="Arial" pitchFamily="34" charset="0"/>
                <a:cs typeface="Arial" pitchFamily="34" charset="0"/>
              </a:endParaRPr>
            </a:p>
          </p:txBody>
        </p:sp>
        <p:grpSp>
          <p:nvGrpSpPr>
            <p:cNvPr id="98" name="Gruppieren 97"/>
            <p:cNvGrpSpPr/>
            <p:nvPr/>
          </p:nvGrpSpPr>
          <p:grpSpPr>
            <a:xfrm>
              <a:off x="2195736" y="2780928"/>
              <a:ext cx="3788113" cy="2351756"/>
              <a:chOff x="2195736" y="2780928"/>
              <a:chExt cx="3788113" cy="2351756"/>
            </a:xfrm>
          </p:grpSpPr>
          <p:sp>
            <p:nvSpPr>
              <p:cNvPr id="176" name="Abgerundetes Rechteck 175"/>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4" name="Gruppieren 397"/>
              <p:cNvGrpSpPr/>
              <p:nvPr/>
            </p:nvGrpSpPr>
            <p:grpSpPr>
              <a:xfrm>
                <a:off x="2802864" y="2780928"/>
                <a:ext cx="3180985" cy="1656184"/>
                <a:chOff x="5148497" y="1412776"/>
                <a:chExt cx="2964528" cy="1554490"/>
              </a:xfrm>
            </p:grpSpPr>
            <p:grpSp>
              <p:nvGrpSpPr>
                <p:cNvPr id="5"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6"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852731" y="4342166"/>
                <a:ext cx="1031051" cy="461665"/>
              </a:xfrm>
              <a:prstGeom prst="rect">
                <a:avLst/>
              </a:prstGeom>
              <a:noFill/>
            </p:spPr>
            <p:txBody>
              <a:bodyPr wrap="none" rtlCol="0">
                <a:spAutoFit/>
              </a:bodyPr>
              <a:lstStyle/>
              <a:p>
                <a:r>
                  <a:rPr lang="de-DE" sz="2000" dirty="0" smtClean="0"/>
                  <a:t>? =  </a:t>
                </a:r>
                <a:r>
                  <a:rPr lang="de-DE" sz="2400" b="1" dirty="0" smtClean="0"/>
                  <a:t>13</a:t>
                </a:r>
                <a:endParaRPr lang="de-DE" sz="2400" b="1" dirty="0"/>
              </a:p>
            </p:txBody>
          </p:sp>
          <p:sp>
            <p:nvSpPr>
              <p:cNvPr id="299" name="Textfeld 298"/>
              <p:cNvSpPr txBox="1"/>
              <p:nvPr/>
            </p:nvSpPr>
            <p:spPr>
              <a:xfrm>
                <a:off x="3810976" y="3573016"/>
                <a:ext cx="356188" cy="830997"/>
              </a:xfrm>
              <a:prstGeom prst="rect">
                <a:avLst/>
              </a:prstGeom>
              <a:noFill/>
            </p:spPr>
            <p:txBody>
              <a:bodyPr wrap="none" rtlCol="0">
                <a:spAutoFit/>
              </a:bodyPr>
              <a:lstStyle/>
              <a:p>
                <a:r>
                  <a:rPr lang="de-DE" sz="4800" b="1" dirty="0" smtClean="0"/>
                  <a:t>I</a:t>
                </a:r>
                <a:endParaRPr lang="de-DE" sz="4800" b="1" dirty="0"/>
              </a:p>
            </p:txBody>
          </p:sp>
          <p:sp>
            <p:nvSpPr>
              <p:cNvPr id="300" name="Textfeld 299"/>
              <p:cNvSpPr txBox="1"/>
              <p:nvPr/>
            </p:nvSpPr>
            <p:spPr>
              <a:xfrm>
                <a:off x="4572000" y="2852936"/>
                <a:ext cx="595035" cy="830997"/>
              </a:xfrm>
              <a:prstGeom prst="rect">
                <a:avLst/>
              </a:prstGeom>
              <a:noFill/>
            </p:spPr>
            <p:txBody>
              <a:bodyPr wrap="none" rtlCol="0">
                <a:spAutoFit/>
              </a:bodyPr>
              <a:lstStyle/>
              <a:p>
                <a:r>
                  <a:rPr lang="de-DE" sz="4800" b="1" dirty="0" smtClean="0"/>
                  <a:t>S</a:t>
                </a:r>
                <a:endParaRPr lang="de-DE" sz="4800" b="1" dirty="0"/>
              </a:p>
            </p:txBody>
          </p:sp>
          <p:sp>
            <p:nvSpPr>
              <p:cNvPr id="305" name="Textfeld 304"/>
              <p:cNvSpPr txBox="1"/>
              <p:nvPr/>
            </p:nvSpPr>
            <p:spPr>
              <a:xfrm>
                <a:off x="5148064" y="3284984"/>
                <a:ext cx="595035" cy="830997"/>
              </a:xfrm>
              <a:prstGeom prst="rect">
                <a:avLst/>
              </a:prstGeom>
              <a:noFill/>
            </p:spPr>
            <p:txBody>
              <a:bodyPr wrap="none" rtlCol="0">
                <a:spAutoFit/>
              </a:bodyPr>
              <a:lstStyle/>
              <a:p>
                <a:r>
                  <a:rPr lang="de-DE" sz="4800" b="1" dirty="0" smtClean="0"/>
                  <a:t>E</a:t>
                </a:r>
                <a:endParaRPr lang="de-DE" sz="4800" b="1" dirty="0"/>
              </a:p>
            </p:txBody>
          </p:sp>
          <p:sp>
            <p:nvSpPr>
              <p:cNvPr id="520" name="Textfeld 519"/>
              <p:cNvSpPr txBox="1"/>
              <p:nvPr/>
            </p:nvSpPr>
            <p:spPr>
              <a:xfrm>
                <a:off x="4067944" y="3140968"/>
                <a:ext cx="561372" cy="830997"/>
              </a:xfrm>
              <a:prstGeom prst="rect">
                <a:avLst/>
              </a:prstGeom>
              <a:noFill/>
            </p:spPr>
            <p:txBody>
              <a:bodyPr wrap="none" rtlCol="0">
                <a:spAutoFit/>
              </a:bodyPr>
              <a:lstStyle/>
              <a:p>
                <a:r>
                  <a:rPr lang="de-DE" sz="48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8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207" name="Textfeld 206"/>
              <p:cNvSpPr txBox="1"/>
              <p:nvPr/>
            </p:nvSpPr>
            <p:spPr>
              <a:xfrm>
                <a:off x="3241716" y="3212976"/>
                <a:ext cx="595035" cy="830997"/>
              </a:xfrm>
              <a:prstGeom prst="rect">
                <a:avLst/>
              </a:prstGeom>
              <a:noFill/>
            </p:spPr>
            <p:txBody>
              <a:bodyPr wrap="none" rtlCol="0">
                <a:spAutoFit/>
              </a:bodyPr>
              <a:lstStyle/>
              <a:p>
                <a:r>
                  <a:rPr lang="de-DE" sz="4800" b="1" dirty="0" smtClean="0"/>
                  <a:t>E</a:t>
                </a:r>
                <a:endParaRPr lang="de-DE" sz="4800" b="1" dirty="0"/>
              </a:p>
            </p:txBody>
          </p:sp>
          <p:sp>
            <p:nvSpPr>
              <p:cNvPr id="68" name="Ellipse 67"/>
              <p:cNvSpPr/>
              <p:nvPr/>
            </p:nvSpPr>
            <p:spPr>
              <a:xfrm>
                <a:off x="2195736"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112</a:t>
                </a:r>
                <a:endParaRPr lang="de-DE" b="1" dirty="0">
                  <a:latin typeface="Arial" pitchFamily="34" charset="0"/>
                  <a:cs typeface="Arial" pitchFamily="34" charset="0"/>
                </a:endParaRPr>
              </a:p>
            </p:txBody>
          </p:sp>
          <p:sp>
            <p:nvSpPr>
              <p:cNvPr id="88" name="Abgerundetes Rechteck 87"/>
              <p:cNvSpPr/>
              <p:nvPr/>
            </p:nvSpPr>
            <p:spPr>
              <a:xfrm>
                <a:off x="3275856"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Abgerundetes Rechteck 88"/>
              <p:cNvSpPr/>
              <p:nvPr/>
            </p:nvSpPr>
            <p:spPr>
              <a:xfrm>
                <a:off x="3707904"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Abgerundetes Rechteck 89"/>
              <p:cNvSpPr/>
              <p:nvPr/>
            </p:nvSpPr>
            <p:spPr>
              <a:xfrm>
                <a:off x="4139952"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Abgerundetes Rechteck 90"/>
              <p:cNvSpPr/>
              <p:nvPr/>
            </p:nvSpPr>
            <p:spPr>
              <a:xfrm>
                <a:off x="4572000"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Abgerundetes Rechteck 91"/>
              <p:cNvSpPr/>
              <p:nvPr/>
            </p:nvSpPr>
            <p:spPr>
              <a:xfrm>
                <a:off x="5004048"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Textfeld 99"/>
              <p:cNvSpPr txBox="1"/>
              <p:nvPr/>
            </p:nvSpPr>
            <p:spPr>
              <a:xfrm>
                <a:off x="4788024" y="4149080"/>
                <a:ext cx="247431" cy="184666"/>
              </a:xfrm>
              <a:prstGeom prst="rect">
                <a:avLst/>
              </a:prstGeom>
              <a:noFill/>
              <a:ln w="19050">
                <a:solidFill>
                  <a:srgbClr val="0070C0"/>
                </a:solidFill>
              </a:ln>
            </p:spPr>
            <p:txBody>
              <a:bodyPr wrap="none" lIns="36000" tIns="0" rIns="36000" bIns="0" rtlCol="0">
                <a:spAutoFit/>
              </a:bodyPr>
              <a:lstStyle/>
              <a:p>
                <a:r>
                  <a:rPr lang="de-DE" sz="1200" dirty="0" smtClean="0"/>
                  <a:t>1+</a:t>
                </a:r>
                <a:endParaRPr lang="de-DE" sz="1200" dirty="0"/>
              </a:p>
            </p:txBody>
          </p:sp>
        </p:grpSp>
      </p:grpSp>
      <p:grpSp>
        <p:nvGrpSpPr>
          <p:cNvPr id="64" name="Gruppieren 63"/>
          <p:cNvGrpSpPr/>
          <p:nvPr/>
        </p:nvGrpSpPr>
        <p:grpSpPr>
          <a:xfrm>
            <a:off x="5148064" y="2708920"/>
            <a:ext cx="3788113" cy="2351756"/>
            <a:chOff x="2195736" y="2780928"/>
            <a:chExt cx="3788113" cy="2351756"/>
          </a:xfrm>
        </p:grpSpPr>
        <p:sp>
          <p:nvSpPr>
            <p:cNvPr id="66" name="Abgerundetes Rechteck 65"/>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2 </a:t>
              </a:r>
              <a:endParaRPr lang="de-DE" sz="1000" b="1" dirty="0">
                <a:solidFill>
                  <a:schemeClr val="tx1"/>
                </a:solidFill>
                <a:latin typeface="Arial" pitchFamily="34" charset="0"/>
                <a:cs typeface="Arial" pitchFamily="34" charset="0"/>
              </a:endParaRPr>
            </a:p>
          </p:txBody>
        </p:sp>
        <p:grpSp>
          <p:nvGrpSpPr>
            <p:cNvPr id="67" name="Gruppieren 97"/>
            <p:cNvGrpSpPr/>
            <p:nvPr/>
          </p:nvGrpSpPr>
          <p:grpSpPr>
            <a:xfrm>
              <a:off x="2195736" y="2780928"/>
              <a:ext cx="3788113" cy="2351756"/>
              <a:chOff x="2195736" y="2780928"/>
              <a:chExt cx="3788113" cy="2351756"/>
            </a:xfrm>
          </p:grpSpPr>
          <p:sp>
            <p:nvSpPr>
              <p:cNvPr id="69" name="Abgerundetes Rechteck 68"/>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70" name="Gruppieren 397"/>
              <p:cNvGrpSpPr/>
              <p:nvPr/>
            </p:nvGrpSpPr>
            <p:grpSpPr>
              <a:xfrm>
                <a:off x="2802864" y="2780928"/>
                <a:ext cx="3180985" cy="1656184"/>
                <a:chOff x="5148497" y="1412776"/>
                <a:chExt cx="2964528" cy="1554490"/>
              </a:xfrm>
            </p:grpSpPr>
            <p:grpSp>
              <p:nvGrpSpPr>
                <p:cNvPr id="84"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5" name="Ellipse 104"/>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2" name="Ellipse 111"/>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3" name="Ellipse 112"/>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4" name="Ellipse 113"/>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5" name="Ellipse 114"/>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5"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6" name="Ellipse 85"/>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Ellipse 86"/>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1" name="Textfeld 70"/>
              <p:cNvSpPr txBox="1"/>
              <p:nvPr/>
            </p:nvSpPr>
            <p:spPr>
              <a:xfrm>
                <a:off x="3852731" y="4342166"/>
                <a:ext cx="1031051" cy="461665"/>
              </a:xfrm>
              <a:prstGeom prst="rect">
                <a:avLst/>
              </a:prstGeom>
              <a:noFill/>
            </p:spPr>
            <p:txBody>
              <a:bodyPr wrap="none" rtlCol="0">
                <a:spAutoFit/>
              </a:bodyPr>
              <a:lstStyle/>
              <a:p>
                <a:r>
                  <a:rPr lang="de-DE" sz="2000" dirty="0" smtClean="0"/>
                  <a:t>? =  </a:t>
                </a:r>
                <a:r>
                  <a:rPr lang="de-DE" sz="2400" b="1" dirty="0" smtClean="0"/>
                  <a:t>18</a:t>
                </a:r>
                <a:endParaRPr lang="de-DE" sz="2400" b="1" dirty="0"/>
              </a:p>
            </p:txBody>
          </p:sp>
          <p:sp>
            <p:nvSpPr>
              <p:cNvPr id="72" name="Textfeld 71"/>
              <p:cNvSpPr txBox="1"/>
              <p:nvPr/>
            </p:nvSpPr>
            <p:spPr>
              <a:xfrm>
                <a:off x="3810976" y="3573016"/>
                <a:ext cx="356188" cy="830997"/>
              </a:xfrm>
              <a:prstGeom prst="rect">
                <a:avLst/>
              </a:prstGeom>
              <a:noFill/>
            </p:spPr>
            <p:txBody>
              <a:bodyPr wrap="none" rtlCol="0">
                <a:spAutoFit/>
              </a:bodyPr>
              <a:lstStyle/>
              <a:p>
                <a:r>
                  <a:rPr lang="de-DE" sz="4800" b="1" dirty="0" smtClean="0"/>
                  <a:t>I</a:t>
                </a:r>
                <a:endParaRPr lang="de-DE" sz="4800" b="1" dirty="0"/>
              </a:p>
            </p:txBody>
          </p:sp>
          <p:sp>
            <p:nvSpPr>
              <p:cNvPr id="73" name="Textfeld 72"/>
              <p:cNvSpPr txBox="1"/>
              <p:nvPr/>
            </p:nvSpPr>
            <p:spPr>
              <a:xfrm>
                <a:off x="5076056" y="2924944"/>
                <a:ext cx="595035" cy="830997"/>
              </a:xfrm>
              <a:prstGeom prst="rect">
                <a:avLst/>
              </a:prstGeom>
              <a:noFill/>
            </p:spPr>
            <p:txBody>
              <a:bodyPr wrap="none" rtlCol="0">
                <a:spAutoFit/>
              </a:bodyPr>
              <a:lstStyle/>
              <a:p>
                <a:r>
                  <a:rPr lang="de-DE" sz="4800" b="1" dirty="0" smtClean="0"/>
                  <a:t>S</a:t>
                </a:r>
                <a:endParaRPr lang="de-DE" sz="4800" b="1" dirty="0"/>
              </a:p>
            </p:txBody>
          </p:sp>
          <p:sp>
            <p:nvSpPr>
              <p:cNvPr id="74" name="Textfeld 73"/>
              <p:cNvSpPr txBox="1"/>
              <p:nvPr/>
            </p:nvSpPr>
            <p:spPr>
              <a:xfrm>
                <a:off x="4572000" y="3356992"/>
                <a:ext cx="595035" cy="830997"/>
              </a:xfrm>
              <a:prstGeom prst="rect">
                <a:avLst/>
              </a:prstGeom>
              <a:noFill/>
            </p:spPr>
            <p:txBody>
              <a:bodyPr wrap="none" rtlCol="0">
                <a:spAutoFit/>
              </a:bodyPr>
              <a:lstStyle/>
              <a:p>
                <a:r>
                  <a:rPr lang="de-DE" sz="4800" b="1" dirty="0" smtClean="0"/>
                  <a:t>E</a:t>
                </a:r>
                <a:endParaRPr lang="de-DE" sz="4800" b="1" dirty="0"/>
              </a:p>
            </p:txBody>
          </p:sp>
          <p:sp>
            <p:nvSpPr>
              <p:cNvPr id="75" name="Textfeld 74"/>
              <p:cNvSpPr txBox="1"/>
              <p:nvPr/>
            </p:nvSpPr>
            <p:spPr>
              <a:xfrm>
                <a:off x="4067944" y="3140968"/>
                <a:ext cx="561372" cy="830997"/>
              </a:xfrm>
              <a:prstGeom prst="rect">
                <a:avLst/>
              </a:prstGeom>
              <a:noFill/>
            </p:spPr>
            <p:txBody>
              <a:bodyPr wrap="none" rtlCol="0">
                <a:spAutoFit/>
              </a:bodyPr>
              <a:lstStyle/>
              <a:p>
                <a:r>
                  <a:rPr lang="de-DE" sz="4800" b="1" dirty="0" smtClean="0">
                    <a:solidFill>
                      <a:srgbClr val="CD03A7"/>
                    </a:solidFill>
                    <a:effectLst>
                      <a:outerShdw blurRad="38100" dist="38100" dir="2700000" algn="tl">
                        <a:srgbClr val="000000">
                          <a:alpha val="43137"/>
                        </a:srgbClr>
                      </a:outerShdw>
                    </a:effectLst>
                    <a:latin typeface="Arial" pitchFamily="34" charset="0"/>
                    <a:cs typeface="Arial" pitchFamily="34" charset="0"/>
                  </a:rPr>
                  <a:t>?</a:t>
                </a:r>
                <a:endParaRPr lang="de-DE" sz="4800" dirty="0">
                  <a:solidFill>
                    <a:srgbClr val="CD03A7"/>
                  </a:solidFill>
                  <a:effectLst>
                    <a:outerShdw blurRad="38100" dist="38100" dir="2700000" algn="tl">
                      <a:srgbClr val="000000">
                        <a:alpha val="43137"/>
                      </a:srgbClr>
                    </a:outerShdw>
                  </a:effectLst>
                  <a:latin typeface="Arial" pitchFamily="34" charset="0"/>
                  <a:cs typeface="Arial" pitchFamily="34" charset="0"/>
                </a:endParaRPr>
              </a:p>
            </p:txBody>
          </p:sp>
          <p:sp>
            <p:nvSpPr>
              <p:cNvPr id="76" name="Textfeld 75"/>
              <p:cNvSpPr txBox="1"/>
              <p:nvPr/>
            </p:nvSpPr>
            <p:spPr>
              <a:xfrm>
                <a:off x="3241716" y="3212976"/>
                <a:ext cx="595035" cy="830997"/>
              </a:xfrm>
              <a:prstGeom prst="rect">
                <a:avLst/>
              </a:prstGeom>
              <a:noFill/>
            </p:spPr>
            <p:txBody>
              <a:bodyPr wrap="none" rtlCol="0">
                <a:spAutoFit/>
              </a:bodyPr>
              <a:lstStyle/>
              <a:p>
                <a:r>
                  <a:rPr lang="de-DE" sz="4800" b="1" dirty="0" smtClean="0"/>
                  <a:t>E</a:t>
                </a:r>
                <a:endParaRPr lang="de-DE" sz="4800" b="1" dirty="0"/>
              </a:p>
            </p:txBody>
          </p:sp>
          <p:sp>
            <p:nvSpPr>
              <p:cNvPr id="77" name="Ellipse 76"/>
              <p:cNvSpPr/>
              <p:nvPr/>
            </p:nvSpPr>
            <p:spPr>
              <a:xfrm>
                <a:off x="2195736"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113</a:t>
                </a:r>
                <a:endParaRPr lang="de-DE" b="1" dirty="0">
                  <a:latin typeface="Arial" pitchFamily="34" charset="0"/>
                  <a:cs typeface="Arial" pitchFamily="34" charset="0"/>
                </a:endParaRPr>
              </a:p>
            </p:txBody>
          </p:sp>
          <p:sp>
            <p:nvSpPr>
              <p:cNvPr id="78" name="Abgerundetes Rechteck 77"/>
              <p:cNvSpPr/>
              <p:nvPr/>
            </p:nvSpPr>
            <p:spPr>
              <a:xfrm>
                <a:off x="3275856"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Abgerundetes Rechteck 78"/>
              <p:cNvSpPr/>
              <p:nvPr/>
            </p:nvSpPr>
            <p:spPr>
              <a:xfrm>
                <a:off x="3707904"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Abgerundetes Rechteck 79"/>
              <p:cNvSpPr/>
              <p:nvPr/>
            </p:nvSpPr>
            <p:spPr>
              <a:xfrm>
                <a:off x="4139952"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Abgerundetes Rechteck 80"/>
              <p:cNvSpPr/>
              <p:nvPr/>
            </p:nvSpPr>
            <p:spPr>
              <a:xfrm>
                <a:off x="4572000"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Abgerundetes Rechteck 81"/>
              <p:cNvSpPr/>
              <p:nvPr/>
            </p:nvSpPr>
            <p:spPr>
              <a:xfrm>
                <a:off x="5004048"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Textfeld 82"/>
              <p:cNvSpPr txBox="1"/>
              <p:nvPr/>
            </p:nvSpPr>
            <p:spPr>
              <a:xfrm>
                <a:off x="5436096" y="4005064"/>
                <a:ext cx="247431" cy="184666"/>
              </a:xfrm>
              <a:prstGeom prst="rect">
                <a:avLst/>
              </a:prstGeom>
              <a:noFill/>
              <a:ln w="19050">
                <a:solidFill>
                  <a:srgbClr val="0070C0"/>
                </a:solidFill>
              </a:ln>
            </p:spPr>
            <p:txBody>
              <a:bodyPr wrap="none" lIns="36000" tIns="0" rIns="36000" bIns="0" rtlCol="0">
                <a:spAutoFit/>
              </a:bodyPr>
              <a:lstStyle/>
              <a:p>
                <a:r>
                  <a:rPr lang="de-DE" sz="1200" dirty="0" smtClean="0"/>
                  <a:t>1+</a:t>
                </a:r>
                <a:endParaRPr lang="de-DE" sz="1200" dirty="0"/>
              </a:p>
            </p:txBody>
          </p:sp>
        </p:grpSp>
      </p:grpSp>
      <p:grpSp>
        <p:nvGrpSpPr>
          <p:cNvPr id="116" name="Gruppieren 115"/>
          <p:cNvGrpSpPr/>
          <p:nvPr/>
        </p:nvGrpSpPr>
        <p:grpSpPr>
          <a:xfrm>
            <a:off x="323528" y="4365104"/>
            <a:ext cx="3788113" cy="2351756"/>
            <a:chOff x="2195736" y="2780928"/>
            <a:chExt cx="3788113" cy="2351756"/>
          </a:xfrm>
        </p:grpSpPr>
        <p:sp>
          <p:nvSpPr>
            <p:cNvPr id="117" name="Abgerundetes Rechteck 116"/>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2 </a:t>
              </a:r>
              <a:endParaRPr lang="de-DE" sz="1000" b="1" dirty="0">
                <a:solidFill>
                  <a:schemeClr val="tx1"/>
                </a:solidFill>
                <a:latin typeface="Arial" pitchFamily="34" charset="0"/>
                <a:cs typeface="Arial" pitchFamily="34" charset="0"/>
              </a:endParaRPr>
            </a:p>
          </p:txBody>
        </p:sp>
        <p:grpSp>
          <p:nvGrpSpPr>
            <p:cNvPr id="118" name="Gruppieren 97"/>
            <p:cNvGrpSpPr/>
            <p:nvPr/>
          </p:nvGrpSpPr>
          <p:grpSpPr>
            <a:xfrm>
              <a:off x="2195736" y="2780928"/>
              <a:ext cx="3788113" cy="2351756"/>
              <a:chOff x="2195736" y="2780928"/>
              <a:chExt cx="3788113" cy="2351756"/>
            </a:xfrm>
          </p:grpSpPr>
          <p:sp>
            <p:nvSpPr>
              <p:cNvPr id="119" name="Abgerundetes Rechteck 118"/>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20" name="Gruppieren 397"/>
              <p:cNvGrpSpPr/>
              <p:nvPr/>
            </p:nvGrpSpPr>
            <p:grpSpPr>
              <a:xfrm>
                <a:off x="2802864" y="2780928"/>
                <a:ext cx="3180985" cy="1656184"/>
                <a:chOff x="5148497" y="1412776"/>
                <a:chExt cx="2964528" cy="1554490"/>
              </a:xfrm>
            </p:grpSpPr>
            <p:grpSp>
              <p:nvGrpSpPr>
                <p:cNvPr id="133"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46" name="Ellipse 145"/>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 name="Ellipse 151"/>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3" name="Ellipse 152"/>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4" name="Ellipse 153"/>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5" name="Ellipse 154"/>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6" name="Ellipse 155"/>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34"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35" name="Ellipse 134"/>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1" name="Ellipse 140"/>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21" name="Textfeld 120"/>
              <p:cNvSpPr txBox="1"/>
              <p:nvPr/>
            </p:nvSpPr>
            <p:spPr>
              <a:xfrm>
                <a:off x="3852731" y="4342166"/>
                <a:ext cx="1031051" cy="461665"/>
              </a:xfrm>
              <a:prstGeom prst="rect">
                <a:avLst/>
              </a:prstGeom>
              <a:noFill/>
            </p:spPr>
            <p:txBody>
              <a:bodyPr wrap="none" rtlCol="0">
                <a:spAutoFit/>
              </a:bodyPr>
              <a:lstStyle/>
              <a:p>
                <a:r>
                  <a:rPr lang="de-DE" sz="2000" dirty="0" smtClean="0"/>
                  <a:t>? =  </a:t>
                </a:r>
                <a:r>
                  <a:rPr lang="de-DE" sz="2400" b="1" dirty="0" smtClean="0"/>
                  <a:t>23</a:t>
                </a:r>
                <a:endParaRPr lang="de-DE" sz="2400" b="1" dirty="0"/>
              </a:p>
            </p:txBody>
          </p:sp>
          <p:sp>
            <p:nvSpPr>
              <p:cNvPr id="122" name="Textfeld 121"/>
              <p:cNvSpPr txBox="1"/>
              <p:nvPr/>
            </p:nvSpPr>
            <p:spPr>
              <a:xfrm>
                <a:off x="3635896" y="2852936"/>
                <a:ext cx="356188" cy="830997"/>
              </a:xfrm>
              <a:prstGeom prst="rect">
                <a:avLst/>
              </a:prstGeom>
              <a:noFill/>
            </p:spPr>
            <p:txBody>
              <a:bodyPr wrap="none" rtlCol="0">
                <a:spAutoFit/>
              </a:bodyPr>
              <a:lstStyle/>
              <a:p>
                <a:r>
                  <a:rPr lang="de-DE" sz="4800" b="1" dirty="0" smtClean="0"/>
                  <a:t>I</a:t>
                </a:r>
                <a:endParaRPr lang="de-DE" sz="4800" b="1" dirty="0"/>
              </a:p>
            </p:txBody>
          </p:sp>
          <p:sp>
            <p:nvSpPr>
              <p:cNvPr id="123" name="Textfeld 122"/>
              <p:cNvSpPr txBox="1"/>
              <p:nvPr/>
            </p:nvSpPr>
            <p:spPr>
              <a:xfrm>
                <a:off x="4572000" y="3501008"/>
                <a:ext cx="595035" cy="830997"/>
              </a:xfrm>
              <a:prstGeom prst="rect">
                <a:avLst/>
              </a:prstGeom>
              <a:noFill/>
            </p:spPr>
            <p:txBody>
              <a:bodyPr wrap="none" rtlCol="0">
                <a:spAutoFit/>
              </a:bodyPr>
              <a:lstStyle/>
              <a:p>
                <a:r>
                  <a:rPr lang="de-DE" sz="4800" b="1" dirty="0" smtClean="0"/>
                  <a:t>S</a:t>
                </a:r>
                <a:endParaRPr lang="de-DE" sz="4800" b="1" dirty="0"/>
              </a:p>
            </p:txBody>
          </p:sp>
          <p:sp>
            <p:nvSpPr>
              <p:cNvPr id="124" name="Textfeld 123"/>
              <p:cNvSpPr txBox="1"/>
              <p:nvPr/>
            </p:nvSpPr>
            <p:spPr>
              <a:xfrm>
                <a:off x="5148064" y="3068960"/>
                <a:ext cx="595035" cy="830997"/>
              </a:xfrm>
              <a:prstGeom prst="rect">
                <a:avLst/>
              </a:prstGeom>
              <a:noFill/>
            </p:spPr>
            <p:txBody>
              <a:bodyPr wrap="none" rtlCol="0">
                <a:spAutoFit/>
              </a:bodyPr>
              <a:lstStyle/>
              <a:p>
                <a:r>
                  <a:rPr lang="de-DE" sz="4800" b="1" dirty="0" smtClean="0"/>
                  <a:t>E</a:t>
                </a:r>
                <a:endParaRPr lang="de-DE" sz="4800" b="1" dirty="0"/>
              </a:p>
            </p:txBody>
          </p:sp>
          <p:sp>
            <p:nvSpPr>
              <p:cNvPr id="125" name="Textfeld 124"/>
              <p:cNvSpPr txBox="1"/>
              <p:nvPr/>
            </p:nvSpPr>
            <p:spPr>
              <a:xfrm>
                <a:off x="4067944" y="3140968"/>
                <a:ext cx="561372" cy="830997"/>
              </a:xfrm>
              <a:prstGeom prst="rect">
                <a:avLst/>
              </a:prstGeom>
              <a:noFill/>
            </p:spPr>
            <p:txBody>
              <a:bodyPr wrap="none" rtlCol="0">
                <a:spAutoFit/>
              </a:bodyPr>
              <a:lstStyle/>
              <a:p>
                <a:r>
                  <a:rPr lang="de-DE" sz="4800" b="1" dirty="0" smtClean="0">
                    <a:solidFill>
                      <a:schemeClr val="accent6">
                        <a:lumMod val="75000"/>
                      </a:schemeClr>
                    </a:solidFill>
                    <a:effectLst>
                      <a:outerShdw blurRad="38100" dist="38100" dir="2700000" algn="tl">
                        <a:srgbClr val="000000">
                          <a:alpha val="43137"/>
                        </a:srgbClr>
                      </a:outerShdw>
                    </a:effectLst>
                    <a:latin typeface="Arial" pitchFamily="34" charset="0"/>
                    <a:cs typeface="Arial" pitchFamily="34" charset="0"/>
                  </a:rPr>
                  <a:t>?</a:t>
                </a:r>
                <a:endParaRPr lang="de-DE" sz="4800" dirty="0">
                  <a:solidFill>
                    <a:schemeClr val="accent6">
                      <a:lumMod val="75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126" name="Textfeld 125"/>
              <p:cNvSpPr txBox="1"/>
              <p:nvPr/>
            </p:nvSpPr>
            <p:spPr>
              <a:xfrm>
                <a:off x="3203848" y="3501008"/>
                <a:ext cx="595035" cy="830997"/>
              </a:xfrm>
              <a:prstGeom prst="rect">
                <a:avLst/>
              </a:prstGeom>
              <a:noFill/>
            </p:spPr>
            <p:txBody>
              <a:bodyPr wrap="none" rtlCol="0">
                <a:spAutoFit/>
              </a:bodyPr>
              <a:lstStyle/>
              <a:p>
                <a:r>
                  <a:rPr lang="de-DE" sz="4800" b="1" dirty="0" smtClean="0"/>
                  <a:t>E</a:t>
                </a:r>
                <a:endParaRPr lang="de-DE" sz="4800" b="1" dirty="0"/>
              </a:p>
            </p:txBody>
          </p:sp>
          <p:sp>
            <p:nvSpPr>
              <p:cNvPr id="127" name="Ellipse 126"/>
              <p:cNvSpPr/>
              <p:nvPr/>
            </p:nvSpPr>
            <p:spPr>
              <a:xfrm>
                <a:off x="2195736"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114</a:t>
                </a:r>
                <a:endParaRPr lang="de-DE" b="1" dirty="0">
                  <a:latin typeface="Arial" pitchFamily="34" charset="0"/>
                  <a:cs typeface="Arial" pitchFamily="34" charset="0"/>
                </a:endParaRPr>
              </a:p>
            </p:txBody>
          </p:sp>
          <p:sp>
            <p:nvSpPr>
              <p:cNvPr id="128" name="Abgerundetes Rechteck 127"/>
              <p:cNvSpPr/>
              <p:nvPr/>
            </p:nvSpPr>
            <p:spPr>
              <a:xfrm>
                <a:off x="3275856"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9" name="Abgerundetes Rechteck 128"/>
              <p:cNvSpPr/>
              <p:nvPr/>
            </p:nvSpPr>
            <p:spPr>
              <a:xfrm>
                <a:off x="3707904"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0" name="Abgerundetes Rechteck 129"/>
              <p:cNvSpPr/>
              <p:nvPr/>
            </p:nvSpPr>
            <p:spPr>
              <a:xfrm>
                <a:off x="4139952"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Abgerundetes Rechteck 130"/>
              <p:cNvSpPr/>
              <p:nvPr/>
            </p:nvSpPr>
            <p:spPr>
              <a:xfrm>
                <a:off x="4572000"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Abgerundetes Rechteck 131"/>
              <p:cNvSpPr/>
              <p:nvPr/>
            </p:nvSpPr>
            <p:spPr>
              <a:xfrm>
                <a:off x="5004048"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57" name="Textfeld 156"/>
          <p:cNvSpPr txBox="1"/>
          <p:nvPr/>
        </p:nvSpPr>
        <p:spPr>
          <a:xfrm>
            <a:off x="4860032" y="-68753"/>
            <a:ext cx="3467744" cy="646331"/>
          </a:xfrm>
          <a:prstGeom prst="rect">
            <a:avLst/>
          </a:prstGeom>
          <a:noFill/>
        </p:spPr>
        <p:txBody>
          <a:bodyPr wrap="none" rtlCol="0">
            <a:spAutoFit/>
          </a:bodyPr>
          <a:lstStyle/>
          <a:p>
            <a:r>
              <a:rPr lang="de-DE" sz="3600" dirty="0" smtClean="0">
                <a:latin typeface="Arial" pitchFamily="34" charset="0"/>
                <a:cs typeface="Arial" pitchFamily="34" charset="0"/>
              </a:rPr>
              <a:t>Wolken 112-114</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graphicFrame>
        <p:nvGraphicFramePr>
          <p:cNvPr id="499" name="Tabelle 498"/>
          <p:cNvGraphicFramePr>
            <a:graphicFrameLocks noGrp="1"/>
          </p:cNvGraphicFramePr>
          <p:nvPr/>
        </p:nvGraphicFramePr>
        <p:xfrm>
          <a:off x="1115630" y="812962"/>
          <a:ext cx="7200900" cy="31178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311782">
                <a:tc>
                  <a:txBody>
                    <a:bodyPr/>
                    <a:lstStyle/>
                    <a:p>
                      <a:pPr algn="ctr" fontAlgn="b"/>
                      <a:r>
                        <a:rPr lang="de-DE" sz="1600" b="1"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500" name="Textfeld 499"/>
          <p:cNvSpPr txBox="1"/>
          <p:nvPr/>
        </p:nvSpPr>
        <p:spPr>
          <a:xfrm>
            <a:off x="971600" y="1124744"/>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24744"/>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215" name="Tabelle 214"/>
          <p:cNvGraphicFramePr>
            <a:graphicFrameLocks noGrp="1"/>
          </p:cNvGraphicFramePr>
          <p:nvPr/>
        </p:nvGraphicFramePr>
        <p:xfrm>
          <a:off x="1121260" y="536047"/>
          <a:ext cx="7195170" cy="272792"/>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72792">
                <a:tc>
                  <a:txBody>
                    <a:bodyPr/>
                    <a:lstStyle/>
                    <a:p>
                      <a:pPr algn="ctr" fontAlgn="b"/>
                      <a:r>
                        <a:rPr lang="de-DE" sz="1400" b="1"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pSp>
        <p:nvGrpSpPr>
          <p:cNvPr id="63" name="Gruppieren 62"/>
          <p:cNvGrpSpPr/>
          <p:nvPr/>
        </p:nvGrpSpPr>
        <p:grpSpPr>
          <a:xfrm>
            <a:off x="251520" y="1628800"/>
            <a:ext cx="3788113" cy="2351756"/>
            <a:chOff x="2195736" y="2780928"/>
            <a:chExt cx="3788113" cy="2351756"/>
          </a:xfrm>
        </p:grpSpPr>
        <p:sp>
          <p:nvSpPr>
            <p:cNvPr id="99" name="Abgerundetes Rechteck 98"/>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 </a:t>
              </a:r>
              <a:endParaRPr lang="de-DE" sz="1000" b="1" dirty="0">
                <a:solidFill>
                  <a:schemeClr val="tx1"/>
                </a:solidFill>
                <a:latin typeface="Arial" pitchFamily="34" charset="0"/>
                <a:cs typeface="Arial" pitchFamily="34" charset="0"/>
              </a:endParaRPr>
            </a:p>
          </p:txBody>
        </p:sp>
        <p:grpSp>
          <p:nvGrpSpPr>
            <p:cNvPr id="4" name="Gruppieren 97"/>
            <p:cNvGrpSpPr/>
            <p:nvPr/>
          </p:nvGrpSpPr>
          <p:grpSpPr>
            <a:xfrm>
              <a:off x="2195736" y="2780928"/>
              <a:ext cx="3788113" cy="2351756"/>
              <a:chOff x="2195736" y="2780928"/>
              <a:chExt cx="3788113" cy="2351756"/>
            </a:xfrm>
          </p:grpSpPr>
          <p:sp>
            <p:nvSpPr>
              <p:cNvPr id="176" name="Abgerundetes Rechteck 175"/>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5" name="Gruppieren 397"/>
              <p:cNvGrpSpPr/>
              <p:nvPr/>
            </p:nvGrpSpPr>
            <p:grpSpPr>
              <a:xfrm>
                <a:off x="2802864" y="2780928"/>
                <a:ext cx="3180985" cy="1656184"/>
                <a:chOff x="5148497" y="1412776"/>
                <a:chExt cx="2964528" cy="1554490"/>
              </a:xfrm>
            </p:grpSpPr>
            <p:grpSp>
              <p:nvGrpSpPr>
                <p:cNvPr id="6"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744287" y="4342166"/>
                <a:ext cx="1322798" cy="461665"/>
              </a:xfrm>
              <a:prstGeom prst="rect">
                <a:avLst/>
              </a:prstGeom>
              <a:noFill/>
            </p:spPr>
            <p:txBody>
              <a:bodyPr wrap="none" rtlCol="0">
                <a:spAutoFit/>
              </a:bodyPr>
              <a:lstStyle/>
              <a:p>
                <a:r>
                  <a:rPr lang="de-DE" sz="2000" dirty="0" smtClean="0"/>
                  <a:t>?+? =  </a:t>
                </a:r>
                <a:r>
                  <a:rPr lang="de-DE" sz="2400" b="1" dirty="0" smtClean="0"/>
                  <a:t>23</a:t>
                </a:r>
                <a:endParaRPr lang="de-DE" sz="2400" b="1" dirty="0"/>
              </a:p>
            </p:txBody>
          </p:sp>
          <p:sp>
            <p:nvSpPr>
              <p:cNvPr id="299" name="Textfeld 298"/>
              <p:cNvSpPr txBox="1"/>
              <p:nvPr/>
            </p:nvSpPr>
            <p:spPr>
              <a:xfrm>
                <a:off x="4067944" y="2996952"/>
                <a:ext cx="628698" cy="830997"/>
              </a:xfrm>
              <a:prstGeom prst="rect">
                <a:avLst/>
              </a:prstGeom>
              <a:noFill/>
            </p:spPr>
            <p:txBody>
              <a:bodyPr wrap="none" rtlCol="0">
                <a:spAutoFit/>
              </a:bodyPr>
              <a:lstStyle/>
              <a:p>
                <a:r>
                  <a:rPr lang="de-DE" sz="4800" b="1" dirty="0" smtClean="0"/>
                  <a:t>C</a:t>
                </a:r>
                <a:endParaRPr lang="de-DE" sz="4800" b="1" dirty="0"/>
              </a:p>
            </p:txBody>
          </p:sp>
          <p:sp>
            <p:nvSpPr>
              <p:cNvPr id="300" name="Textfeld 299"/>
              <p:cNvSpPr txBox="1"/>
              <p:nvPr/>
            </p:nvSpPr>
            <p:spPr>
              <a:xfrm>
                <a:off x="4572000" y="3501008"/>
                <a:ext cx="628698" cy="830997"/>
              </a:xfrm>
              <a:prstGeom prst="rect">
                <a:avLst/>
              </a:prstGeom>
              <a:noFill/>
            </p:spPr>
            <p:txBody>
              <a:bodyPr wrap="none" rtlCol="0">
                <a:spAutoFit/>
              </a:bodyPr>
              <a:lstStyle/>
              <a:p>
                <a:r>
                  <a:rPr lang="de-DE" sz="4800" b="1" dirty="0" smtClean="0"/>
                  <a:t>H</a:t>
                </a:r>
                <a:endParaRPr lang="de-DE" sz="4800" b="1" dirty="0"/>
              </a:p>
            </p:txBody>
          </p:sp>
          <p:sp>
            <p:nvSpPr>
              <p:cNvPr id="305" name="Textfeld 304"/>
              <p:cNvSpPr txBox="1"/>
              <p:nvPr/>
            </p:nvSpPr>
            <p:spPr>
              <a:xfrm>
                <a:off x="5148064" y="3068960"/>
                <a:ext cx="595035" cy="830997"/>
              </a:xfrm>
              <a:prstGeom prst="rect">
                <a:avLst/>
              </a:prstGeom>
              <a:noFill/>
            </p:spPr>
            <p:txBody>
              <a:bodyPr wrap="none" rtlCol="0">
                <a:spAutoFit/>
              </a:bodyPr>
              <a:lstStyle/>
              <a:p>
                <a:r>
                  <a:rPr lang="de-DE" sz="4800" b="1" dirty="0" smtClean="0"/>
                  <a:t>E</a:t>
                </a:r>
                <a:endParaRPr lang="de-DE" sz="4800" b="1" dirty="0"/>
              </a:p>
            </p:txBody>
          </p:sp>
          <p:sp>
            <p:nvSpPr>
              <p:cNvPr id="520" name="Textfeld 519"/>
              <p:cNvSpPr txBox="1"/>
              <p:nvPr/>
            </p:nvSpPr>
            <p:spPr>
              <a:xfrm>
                <a:off x="3059832" y="3212976"/>
                <a:ext cx="561372" cy="830997"/>
              </a:xfrm>
              <a:prstGeom prst="rect">
                <a:avLst/>
              </a:prstGeom>
              <a:noFill/>
            </p:spPr>
            <p:txBody>
              <a:bodyPr wrap="none" rtlCol="0">
                <a:spAutoFit/>
              </a:bodyPr>
              <a:lstStyle/>
              <a:p>
                <a:r>
                  <a:rPr lang="de-DE" sz="4800" b="1" dirty="0" smtClean="0">
                    <a:solidFill>
                      <a:schemeClr val="accent6">
                        <a:lumMod val="75000"/>
                      </a:schemeClr>
                    </a:solidFill>
                    <a:effectLst>
                      <a:outerShdw blurRad="38100" dist="38100" dir="2700000" algn="tl">
                        <a:srgbClr val="000000">
                          <a:alpha val="43137"/>
                        </a:srgbClr>
                      </a:outerShdw>
                    </a:effectLst>
                    <a:latin typeface="Arial" pitchFamily="34" charset="0"/>
                    <a:cs typeface="Arial" pitchFamily="34" charset="0"/>
                  </a:rPr>
                  <a:t>?</a:t>
                </a:r>
                <a:endParaRPr lang="de-DE" sz="4800" dirty="0">
                  <a:solidFill>
                    <a:schemeClr val="accent6">
                      <a:lumMod val="75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207" name="Textfeld 206"/>
              <p:cNvSpPr txBox="1"/>
              <p:nvPr/>
            </p:nvSpPr>
            <p:spPr>
              <a:xfrm>
                <a:off x="3563888" y="3501008"/>
                <a:ext cx="561372" cy="830997"/>
              </a:xfrm>
              <a:prstGeom prst="rect">
                <a:avLst/>
              </a:prstGeom>
              <a:noFill/>
            </p:spPr>
            <p:txBody>
              <a:bodyPr wrap="none" rtlCol="0">
                <a:spAutoFit/>
              </a:bodyPr>
              <a:lstStyle/>
              <a:p>
                <a:r>
                  <a:rPr lang="de-DE" sz="4800" b="1" dirty="0" smtClean="0">
                    <a:solidFill>
                      <a:srgbClr val="C00000"/>
                    </a:solidFill>
                    <a:effectLst>
                      <a:outerShdw blurRad="38100" dist="38100" dir="2700000" algn="tl">
                        <a:srgbClr val="000000">
                          <a:alpha val="43137"/>
                        </a:srgbClr>
                      </a:outerShdw>
                    </a:effectLst>
                  </a:rPr>
                  <a:t>?</a:t>
                </a:r>
                <a:endParaRPr lang="de-DE" sz="4800" b="1" dirty="0">
                  <a:solidFill>
                    <a:srgbClr val="C00000"/>
                  </a:solidFill>
                  <a:effectLst>
                    <a:outerShdw blurRad="38100" dist="38100" dir="2700000" algn="tl">
                      <a:srgbClr val="000000">
                        <a:alpha val="43137"/>
                      </a:srgbClr>
                    </a:outerShdw>
                  </a:effectLst>
                </a:endParaRPr>
              </a:p>
            </p:txBody>
          </p:sp>
          <p:sp>
            <p:nvSpPr>
              <p:cNvPr id="68" name="Ellipse 67"/>
              <p:cNvSpPr/>
              <p:nvPr/>
            </p:nvSpPr>
            <p:spPr>
              <a:xfrm>
                <a:off x="2195736"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115</a:t>
                </a:r>
                <a:endParaRPr lang="de-DE" b="1" dirty="0">
                  <a:latin typeface="Arial" pitchFamily="34" charset="0"/>
                  <a:cs typeface="Arial" pitchFamily="34" charset="0"/>
                </a:endParaRPr>
              </a:p>
            </p:txBody>
          </p:sp>
          <p:sp>
            <p:nvSpPr>
              <p:cNvPr id="88" name="Abgerundetes Rechteck 87"/>
              <p:cNvSpPr/>
              <p:nvPr/>
            </p:nvSpPr>
            <p:spPr>
              <a:xfrm>
                <a:off x="3275856"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Abgerundetes Rechteck 88"/>
              <p:cNvSpPr/>
              <p:nvPr/>
            </p:nvSpPr>
            <p:spPr>
              <a:xfrm>
                <a:off x="3707904"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Abgerundetes Rechteck 89"/>
              <p:cNvSpPr/>
              <p:nvPr/>
            </p:nvSpPr>
            <p:spPr>
              <a:xfrm>
                <a:off x="4139952"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Abgerundetes Rechteck 90"/>
              <p:cNvSpPr/>
              <p:nvPr/>
            </p:nvSpPr>
            <p:spPr>
              <a:xfrm>
                <a:off x="4572000"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Abgerundetes Rechteck 91"/>
              <p:cNvSpPr/>
              <p:nvPr/>
            </p:nvSpPr>
            <p:spPr>
              <a:xfrm>
                <a:off x="5004048"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grpSp>
        <p:nvGrpSpPr>
          <p:cNvPr id="64" name="Gruppieren 63"/>
          <p:cNvGrpSpPr/>
          <p:nvPr/>
        </p:nvGrpSpPr>
        <p:grpSpPr>
          <a:xfrm>
            <a:off x="4932040" y="2924944"/>
            <a:ext cx="3788113" cy="2351756"/>
            <a:chOff x="2195736" y="2780928"/>
            <a:chExt cx="3788113" cy="2351756"/>
          </a:xfrm>
        </p:grpSpPr>
        <p:sp>
          <p:nvSpPr>
            <p:cNvPr id="65" name="Abgerundetes Rechteck 64"/>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 </a:t>
              </a:r>
              <a:endParaRPr lang="de-DE" sz="1000" b="1" dirty="0">
                <a:solidFill>
                  <a:schemeClr val="tx1"/>
                </a:solidFill>
                <a:latin typeface="Arial" pitchFamily="34" charset="0"/>
                <a:cs typeface="Arial" pitchFamily="34" charset="0"/>
              </a:endParaRPr>
            </a:p>
          </p:txBody>
        </p:sp>
        <p:grpSp>
          <p:nvGrpSpPr>
            <p:cNvPr id="66" name="Gruppieren 97"/>
            <p:cNvGrpSpPr/>
            <p:nvPr/>
          </p:nvGrpSpPr>
          <p:grpSpPr>
            <a:xfrm>
              <a:off x="2195736" y="2780928"/>
              <a:ext cx="3788113" cy="2351756"/>
              <a:chOff x="2195736" y="2780928"/>
              <a:chExt cx="3788113" cy="2351756"/>
            </a:xfrm>
          </p:grpSpPr>
          <p:sp>
            <p:nvSpPr>
              <p:cNvPr id="67" name="Abgerundetes Rechteck 66"/>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9" name="Gruppieren 397"/>
              <p:cNvGrpSpPr/>
              <p:nvPr/>
            </p:nvGrpSpPr>
            <p:grpSpPr>
              <a:xfrm>
                <a:off x="2802864" y="2780928"/>
                <a:ext cx="3180985" cy="1656184"/>
                <a:chOff x="5148497" y="1412776"/>
                <a:chExt cx="2964528" cy="1554490"/>
              </a:xfrm>
            </p:grpSpPr>
            <p:grpSp>
              <p:nvGrpSpPr>
                <p:cNvPr id="82"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1" name="Ellipse 100"/>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3"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4" name="Ellipse 83"/>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Ellipse 85"/>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Ellipse 86"/>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8" name="Ellipse 97"/>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0" name="Textfeld 69"/>
              <p:cNvSpPr txBox="1"/>
              <p:nvPr/>
            </p:nvSpPr>
            <p:spPr>
              <a:xfrm>
                <a:off x="3744287" y="4342166"/>
                <a:ext cx="1322798" cy="461665"/>
              </a:xfrm>
              <a:prstGeom prst="rect">
                <a:avLst/>
              </a:prstGeom>
              <a:noFill/>
            </p:spPr>
            <p:txBody>
              <a:bodyPr wrap="none" rtlCol="0">
                <a:spAutoFit/>
              </a:bodyPr>
              <a:lstStyle/>
              <a:p>
                <a:r>
                  <a:rPr lang="de-DE" sz="2000" dirty="0" smtClean="0"/>
                  <a:t>?+? =  </a:t>
                </a:r>
                <a:r>
                  <a:rPr lang="de-DE" sz="2400" b="1" dirty="0" smtClean="0"/>
                  <a:t>14</a:t>
                </a:r>
                <a:endParaRPr lang="de-DE" sz="2400" b="1" dirty="0"/>
              </a:p>
            </p:txBody>
          </p:sp>
          <p:sp>
            <p:nvSpPr>
              <p:cNvPr id="71" name="Textfeld 70"/>
              <p:cNvSpPr txBox="1"/>
              <p:nvPr/>
            </p:nvSpPr>
            <p:spPr>
              <a:xfrm>
                <a:off x="4067944" y="2996952"/>
                <a:ext cx="628698" cy="830997"/>
              </a:xfrm>
              <a:prstGeom prst="rect">
                <a:avLst/>
              </a:prstGeom>
              <a:noFill/>
            </p:spPr>
            <p:txBody>
              <a:bodyPr wrap="none" rtlCol="0">
                <a:spAutoFit/>
              </a:bodyPr>
              <a:lstStyle/>
              <a:p>
                <a:r>
                  <a:rPr lang="de-DE" sz="4800" b="1" dirty="0" smtClean="0"/>
                  <a:t>C</a:t>
                </a:r>
                <a:endParaRPr lang="de-DE" sz="4800" b="1" dirty="0"/>
              </a:p>
            </p:txBody>
          </p:sp>
          <p:sp>
            <p:nvSpPr>
              <p:cNvPr id="72" name="Textfeld 71"/>
              <p:cNvSpPr txBox="1"/>
              <p:nvPr/>
            </p:nvSpPr>
            <p:spPr>
              <a:xfrm>
                <a:off x="4572000" y="3501008"/>
                <a:ext cx="628698" cy="830997"/>
              </a:xfrm>
              <a:prstGeom prst="rect">
                <a:avLst/>
              </a:prstGeom>
              <a:noFill/>
            </p:spPr>
            <p:txBody>
              <a:bodyPr wrap="none" rtlCol="0">
                <a:spAutoFit/>
              </a:bodyPr>
              <a:lstStyle/>
              <a:p>
                <a:r>
                  <a:rPr lang="de-DE" sz="4800" b="1" dirty="0" smtClean="0"/>
                  <a:t>H</a:t>
                </a:r>
                <a:endParaRPr lang="de-DE" sz="4800" b="1" dirty="0"/>
              </a:p>
            </p:txBody>
          </p:sp>
          <p:sp>
            <p:nvSpPr>
              <p:cNvPr id="73" name="Textfeld 72"/>
              <p:cNvSpPr txBox="1"/>
              <p:nvPr/>
            </p:nvSpPr>
            <p:spPr>
              <a:xfrm>
                <a:off x="5148064" y="3068960"/>
                <a:ext cx="595035" cy="830997"/>
              </a:xfrm>
              <a:prstGeom prst="rect">
                <a:avLst/>
              </a:prstGeom>
              <a:noFill/>
            </p:spPr>
            <p:txBody>
              <a:bodyPr wrap="none" rtlCol="0">
                <a:spAutoFit/>
              </a:bodyPr>
              <a:lstStyle/>
              <a:p>
                <a:r>
                  <a:rPr lang="de-DE" sz="4800" b="1" dirty="0" smtClean="0"/>
                  <a:t>E</a:t>
                </a:r>
                <a:endParaRPr lang="de-DE" sz="4800" b="1" dirty="0"/>
              </a:p>
            </p:txBody>
          </p:sp>
          <p:sp>
            <p:nvSpPr>
              <p:cNvPr id="74" name="Textfeld 73"/>
              <p:cNvSpPr txBox="1"/>
              <p:nvPr/>
            </p:nvSpPr>
            <p:spPr>
              <a:xfrm>
                <a:off x="3059832" y="3212976"/>
                <a:ext cx="561372" cy="830997"/>
              </a:xfrm>
              <a:prstGeom prst="rect">
                <a:avLst/>
              </a:prstGeom>
              <a:noFill/>
            </p:spPr>
            <p:txBody>
              <a:bodyPr wrap="none" rtlCol="0">
                <a:spAutoFit/>
              </a:bodyPr>
              <a:lstStyle/>
              <a:p>
                <a:r>
                  <a:rPr lang="de-DE" sz="4800" b="1" dirty="0" smtClean="0">
                    <a:solidFill>
                      <a:srgbClr val="0070C0"/>
                    </a:solidFill>
                    <a:effectLst>
                      <a:outerShdw blurRad="38100" dist="38100" dir="2700000" algn="tl">
                        <a:srgbClr val="000000">
                          <a:alpha val="43137"/>
                        </a:srgbClr>
                      </a:outerShdw>
                    </a:effectLst>
                    <a:latin typeface="Arial" pitchFamily="34" charset="0"/>
                    <a:cs typeface="Arial" pitchFamily="34" charset="0"/>
                  </a:rPr>
                  <a:t>?</a:t>
                </a:r>
                <a:endParaRPr lang="de-DE" sz="4800" dirty="0">
                  <a:solidFill>
                    <a:srgbClr val="0070C0"/>
                  </a:solidFill>
                  <a:effectLst>
                    <a:outerShdw blurRad="38100" dist="38100" dir="2700000" algn="tl">
                      <a:srgbClr val="000000">
                        <a:alpha val="43137"/>
                      </a:srgbClr>
                    </a:outerShdw>
                  </a:effectLst>
                  <a:latin typeface="Arial" pitchFamily="34" charset="0"/>
                  <a:cs typeface="Arial" pitchFamily="34" charset="0"/>
                </a:endParaRPr>
              </a:p>
            </p:txBody>
          </p:sp>
          <p:sp>
            <p:nvSpPr>
              <p:cNvPr id="75" name="Textfeld 74"/>
              <p:cNvSpPr txBox="1"/>
              <p:nvPr/>
            </p:nvSpPr>
            <p:spPr>
              <a:xfrm>
                <a:off x="3563888" y="3501008"/>
                <a:ext cx="561372" cy="830997"/>
              </a:xfrm>
              <a:prstGeom prst="rect">
                <a:avLst/>
              </a:prstGeom>
              <a:noFill/>
            </p:spPr>
            <p:txBody>
              <a:bodyPr wrap="none" rtlCol="0">
                <a:spAutoFit/>
              </a:bodyPr>
              <a:lstStyle/>
              <a:p>
                <a:r>
                  <a:rPr lang="de-DE" sz="4800" b="1" dirty="0" smtClean="0">
                    <a:solidFill>
                      <a:srgbClr val="00FF00"/>
                    </a:solidFill>
                    <a:effectLst>
                      <a:outerShdw blurRad="38100" dist="38100" dir="2700000" algn="tl">
                        <a:srgbClr val="000000">
                          <a:alpha val="43137"/>
                        </a:srgbClr>
                      </a:outerShdw>
                    </a:effectLst>
                  </a:rPr>
                  <a:t>?</a:t>
                </a:r>
                <a:endParaRPr lang="de-DE" sz="4800" b="1" dirty="0">
                  <a:solidFill>
                    <a:srgbClr val="00FF00"/>
                  </a:solidFill>
                  <a:effectLst>
                    <a:outerShdw blurRad="38100" dist="38100" dir="2700000" algn="tl">
                      <a:srgbClr val="000000">
                        <a:alpha val="43137"/>
                      </a:srgbClr>
                    </a:outerShdw>
                  </a:effectLst>
                </a:endParaRPr>
              </a:p>
            </p:txBody>
          </p:sp>
          <p:sp>
            <p:nvSpPr>
              <p:cNvPr id="76" name="Ellipse 75"/>
              <p:cNvSpPr/>
              <p:nvPr/>
            </p:nvSpPr>
            <p:spPr>
              <a:xfrm>
                <a:off x="2195736"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116</a:t>
                </a:r>
                <a:endParaRPr lang="de-DE" b="1" dirty="0">
                  <a:latin typeface="Arial" pitchFamily="34" charset="0"/>
                  <a:cs typeface="Arial" pitchFamily="34" charset="0"/>
                </a:endParaRPr>
              </a:p>
            </p:txBody>
          </p:sp>
          <p:sp>
            <p:nvSpPr>
              <p:cNvPr id="77" name="Abgerundetes Rechteck 76"/>
              <p:cNvSpPr/>
              <p:nvPr/>
            </p:nvSpPr>
            <p:spPr>
              <a:xfrm>
                <a:off x="3275856"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Abgerundetes Rechteck 77"/>
              <p:cNvSpPr/>
              <p:nvPr/>
            </p:nvSpPr>
            <p:spPr>
              <a:xfrm>
                <a:off x="3707904"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Abgerundetes Rechteck 78"/>
              <p:cNvSpPr/>
              <p:nvPr/>
            </p:nvSpPr>
            <p:spPr>
              <a:xfrm>
                <a:off x="4139952"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Abgerundetes Rechteck 79"/>
              <p:cNvSpPr/>
              <p:nvPr/>
            </p:nvSpPr>
            <p:spPr>
              <a:xfrm>
                <a:off x="4572000"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Abgerundetes Rechteck 80"/>
              <p:cNvSpPr/>
              <p:nvPr/>
            </p:nvSpPr>
            <p:spPr>
              <a:xfrm>
                <a:off x="5004048"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grpSp>
        <p:nvGrpSpPr>
          <p:cNvPr id="112" name="Gruppieren 111"/>
          <p:cNvGrpSpPr/>
          <p:nvPr/>
        </p:nvGrpSpPr>
        <p:grpSpPr>
          <a:xfrm>
            <a:off x="251520" y="4293096"/>
            <a:ext cx="3788113" cy="2351756"/>
            <a:chOff x="2195736" y="2780928"/>
            <a:chExt cx="3788113" cy="2351756"/>
          </a:xfrm>
        </p:grpSpPr>
        <p:sp>
          <p:nvSpPr>
            <p:cNvPr id="113" name="Abgerundetes Rechteck 112"/>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a:t>
              </a:r>
              <a:endParaRPr lang="de-DE" sz="1000" b="1" dirty="0">
                <a:solidFill>
                  <a:schemeClr val="tx1"/>
                </a:solidFill>
                <a:latin typeface="Arial" pitchFamily="34" charset="0"/>
                <a:cs typeface="Arial" pitchFamily="34" charset="0"/>
              </a:endParaRPr>
            </a:p>
          </p:txBody>
        </p:sp>
        <p:grpSp>
          <p:nvGrpSpPr>
            <p:cNvPr id="114" name="Gruppieren 97"/>
            <p:cNvGrpSpPr/>
            <p:nvPr/>
          </p:nvGrpSpPr>
          <p:grpSpPr>
            <a:xfrm>
              <a:off x="2195736" y="2780928"/>
              <a:ext cx="3788113" cy="2351756"/>
              <a:chOff x="2195736" y="2780928"/>
              <a:chExt cx="3788113" cy="2351756"/>
            </a:xfrm>
          </p:grpSpPr>
          <p:sp>
            <p:nvSpPr>
              <p:cNvPr id="115" name="Abgerundetes Rechteck 114"/>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16" name="Gruppieren 397"/>
              <p:cNvGrpSpPr/>
              <p:nvPr/>
            </p:nvGrpSpPr>
            <p:grpSpPr>
              <a:xfrm>
                <a:off x="2802864" y="2780928"/>
                <a:ext cx="3180985" cy="1656184"/>
                <a:chOff x="5148497" y="1412776"/>
                <a:chExt cx="2964528" cy="1554490"/>
              </a:xfrm>
            </p:grpSpPr>
            <p:grpSp>
              <p:nvGrpSpPr>
                <p:cNvPr id="129"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42" name="Ellipse 14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 name="Ellipse 15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30"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31" name="Ellipse 13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Ellipse 13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Ellipse 13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Ellipse 13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1" name="Ellipse 14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17" name="Textfeld 116"/>
              <p:cNvSpPr txBox="1"/>
              <p:nvPr/>
            </p:nvSpPr>
            <p:spPr>
              <a:xfrm>
                <a:off x="3744287" y="4342166"/>
                <a:ext cx="1322798" cy="461665"/>
              </a:xfrm>
              <a:prstGeom prst="rect">
                <a:avLst/>
              </a:prstGeom>
              <a:noFill/>
            </p:spPr>
            <p:txBody>
              <a:bodyPr wrap="none" rtlCol="0">
                <a:spAutoFit/>
              </a:bodyPr>
              <a:lstStyle/>
              <a:p>
                <a:r>
                  <a:rPr lang="de-DE" sz="2000" dirty="0" smtClean="0"/>
                  <a:t>?+? =  </a:t>
                </a:r>
                <a:r>
                  <a:rPr lang="de-DE" sz="2400" b="1" dirty="0" smtClean="0"/>
                  <a:t>13</a:t>
                </a:r>
                <a:endParaRPr lang="de-DE" sz="2400" b="1" dirty="0"/>
              </a:p>
            </p:txBody>
          </p:sp>
          <p:sp>
            <p:nvSpPr>
              <p:cNvPr id="118" name="Textfeld 117"/>
              <p:cNvSpPr txBox="1"/>
              <p:nvPr/>
            </p:nvSpPr>
            <p:spPr>
              <a:xfrm>
                <a:off x="4067944" y="2996952"/>
                <a:ext cx="628698" cy="830997"/>
              </a:xfrm>
              <a:prstGeom prst="rect">
                <a:avLst/>
              </a:prstGeom>
              <a:noFill/>
            </p:spPr>
            <p:txBody>
              <a:bodyPr wrap="none" rtlCol="0">
                <a:spAutoFit/>
              </a:bodyPr>
              <a:lstStyle/>
              <a:p>
                <a:r>
                  <a:rPr lang="de-DE" sz="4800" b="1" dirty="0" smtClean="0"/>
                  <a:t>C</a:t>
                </a:r>
                <a:endParaRPr lang="de-DE" sz="4800" b="1" dirty="0"/>
              </a:p>
            </p:txBody>
          </p:sp>
          <p:sp>
            <p:nvSpPr>
              <p:cNvPr id="119" name="Textfeld 118"/>
              <p:cNvSpPr txBox="1"/>
              <p:nvPr/>
            </p:nvSpPr>
            <p:spPr>
              <a:xfrm>
                <a:off x="4572000" y="3501008"/>
                <a:ext cx="628698" cy="830997"/>
              </a:xfrm>
              <a:prstGeom prst="rect">
                <a:avLst/>
              </a:prstGeom>
              <a:noFill/>
            </p:spPr>
            <p:txBody>
              <a:bodyPr wrap="none" rtlCol="0">
                <a:spAutoFit/>
              </a:bodyPr>
              <a:lstStyle/>
              <a:p>
                <a:r>
                  <a:rPr lang="de-DE" sz="4800" b="1" dirty="0" smtClean="0"/>
                  <a:t>H</a:t>
                </a:r>
                <a:endParaRPr lang="de-DE" sz="4800" b="1" dirty="0"/>
              </a:p>
            </p:txBody>
          </p:sp>
          <p:sp>
            <p:nvSpPr>
              <p:cNvPr id="120" name="Textfeld 119"/>
              <p:cNvSpPr txBox="1"/>
              <p:nvPr/>
            </p:nvSpPr>
            <p:spPr>
              <a:xfrm>
                <a:off x="5148064" y="3068960"/>
                <a:ext cx="595035" cy="830997"/>
              </a:xfrm>
              <a:prstGeom prst="rect">
                <a:avLst/>
              </a:prstGeom>
              <a:noFill/>
            </p:spPr>
            <p:txBody>
              <a:bodyPr wrap="none" rtlCol="0">
                <a:spAutoFit/>
              </a:bodyPr>
              <a:lstStyle/>
              <a:p>
                <a:r>
                  <a:rPr lang="de-DE" sz="4800" b="1" dirty="0" smtClean="0"/>
                  <a:t>E</a:t>
                </a:r>
                <a:endParaRPr lang="de-DE" sz="4800" b="1" dirty="0"/>
              </a:p>
            </p:txBody>
          </p:sp>
          <p:sp>
            <p:nvSpPr>
              <p:cNvPr id="121" name="Textfeld 120"/>
              <p:cNvSpPr txBox="1"/>
              <p:nvPr/>
            </p:nvSpPr>
            <p:spPr>
              <a:xfrm>
                <a:off x="3275856" y="3068960"/>
                <a:ext cx="561372" cy="830997"/>
              </a:xfrm>
              <a:prstGeom prst="rect">
                <a:avLst/>
              </a:prstGeom>
              <a:noFill/>
            </p:spPr>
            <p:txBody>
              <a:bodyPr wrap="none" rtlCol="0">
                <a:spAutoFit/>
              </a:bodyPr>
              <a:lstStyle/>
              <a:p>
                <a:r>
                  <a:rPr lang="de-DE" sz="4800" b="1" dirty="0" smtClean="0">
                    <a:solidFill>
                      <a:srgbClr val="00FF00"/>
                    </a:solidFill>
                    <a:effectLst>
                      <a:outerShdw blurRad="38100" dist="38100" dir="2700000" algn="tl">
                        <a:srgbClr val="000000">
                          <a:alpha val="43137"/>
                        </a:srgbClr>
                      </a:outerShdw>
                    </a:effectLst>
                    <a:latin typeface="Arial" pitchFamily="34" charset="0"/>
                    <a:cs typeface="Arial" pitchFamily="34" charset="0"/>
                  </a:rPr>
                  <a:t>?</a:t>
                </a:r>
                <a:endParaRPr lang="de-DE" sz="4800" dirty="0">
                  <a:solidFill>
                    <a:srgbClr val="00FF00"/>
                  </a:solidFill>
                  <a:effectLst>
                    <a:outerShdw blurRad="38100" dist="38100" dir="2700000" algn="tl">
                      <a:srgbClr val="000000">
                        <a:alpha val="43137"/>
                      </a:srgbClr>
                    </a:outerShdw>
                  </a:effectLst>
                  <a:latin typeface="Arial" pitchFamily="34" charset="0"/>
                  <a:cs typeface="Arial" pitchFamily="34" charset="0"/>
                </a:endParaRPr>
              </a:p>
            </p:txBody>
          </p:sp>
          <p:sp>
            <p:nvSpPr>
              <p:cNvPr id="122" name="Textfeld 121"/>
              <p:cNvSpPr txBox="1"/>
              <p:nvPr/>
            </p:nvSpPr>
            <p:spPr>
              <a:xfrm>
                <a:off x="3563888" y="3501008"/>
                <a:ext cx="561372" cy="830997"/>
              </a:xfrm>
              <a:prstGeom prst="rect">
                <a:avLst/>
              </a:prstGeom>
              <a:noFill/>
            </p:spPr>
            <p:txBody>
              <a:bodyPr wrap="none" rtlCol="0">
                <a:spAutoFit/>
              </a:bodyPr>
              <a:lstStyle/>
              <a:p>
                <a:r>
                  <a:rPr lang="de-DE" sz="4800" b="1" dirty="0" smtClean="0">
                    <a:solidFill>
                      <a:srgbClr val="FF0066"/>
                    </a:solidFill>
                    <a:effectLst>
                      <a:outerShdw blurRad="38100" dist="38100" dir="2700000" algn="tl">
                        <a:srgbClr val="000000">
                          <a:alpha val="43137"/>
                        </a:srgbClr>
                      </a:outerShdw>
                    </a:effectLst>
                  </a:rPr>
                  <a:t>?</a:t>
                </a:r>
                <a:endParaRPr lang="de-DE" sz="4800" b="1" dirty="0">
                  <a:solidFill>
                    <a:srgbClr val="FF0066"/>
                  </a:solidFill>
                  <a:effectLst>
                    <a:outerShdw blurRad="38100" dist="38100" dir="2700000" algn="tl">
                      <a:srgbClr val="000000">
                        <a:alpha val="43137"/>
                      </a:srgbClr>
                    </a:outerShdw>
                  </a:effectLst>
                </a:endParaRPr>
              </a:p>
            </p:txBody>
          </p:sp>
          <p:sp>
            <p:nvSpPr>
              <p:cNvPr id="123" name="Ellipse 122"/>
              <p:cNvSpPr/>
              <p:nvPr/>
            </p:nvSpPr>
            <p:spPr>
              <a:xfrm>
                <a:off x="2195736"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117</a:t>
                </a:r>
                <a:endParaRPr lang="de-DE" b="1" dirty="0">
                  <a:latin typeface="Arial" pitchFamily="34" charset="0"/>
                  <a:cs typeface="Arial" pitchFamily="34" charset="0"/>
                </a:endParaRPr>
              </a:p>
            </p:txBody>
          </p:sp>
          <p:sp>
            <p:nvSpPr>
              <p:cNvPr id="124" name="Abgerundetes Rechteck 123"/>
              <p:cNvSpPr/>
              <p:nvPr/>
            </p:nvSpPr>
            <p:spPr>
              <a:xfrm>
                <a:off x="3275856"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 name="Abgerundetes Rechteck 124"/>
              <p:cNvSpPr/>
              <p:nvPr/>
            </p:nvSpPr>
            <p:spPr>
              <a:xfrm>
                <a:off x="3707904"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Abgerundetes Rechteck 125"/>
              <p:cNvSpPr/>
              <p:nvPr/>
            </p:nvSpPr>
            <p:spPr>
              <a:xfrm>
                <a:off x="4139952"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 name="Abgerundetes Rechteck 126"/>
              <p:cNvSpPr/>
              <p:nvPr/>
            </p:nvSpPr>
            <p:spPr>
              <a:xfrm>
                <a:off x="4572000"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8" name="Abgerundetes Rechteck 127"/>
              <p:cNvSpPr/>
              <p:nvPr/>
            </p:nvSpPr>
            <p:spPr>
              <a:xfrm>
                <a:off x="5004048"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53" name="Textfeld 152"/>
          <p:cNvSpPr txBox="1"/>
          <p:nvPr/>
        </p:nvSpPr>
        <p:spPr>
          <a:xfrm>
            <a:off x="4860032" y="-68753"/>
            <a:ext cx="3467744" cy="646331"/>
          </a:xfrm>
          <a:prstGeom prst="rect">
            <a:avLst/>
          </a:prstGeom>
          <a:noFill/>
        </p:spPr>
        <p:txBody>
          <a:bodyPr wrap="none" rtlCol="0">
            <a:spAutoFit/>
          </a:bodyPr>
          <a:lstStyle/>
          <a:p>
            <a:r>
              <a:rPr lang="de-DE" sz="3600" dirty="0" smtClean="0">
                <a:latin typeface="Arial" pitchFamily="34" charset="0"/>
                <a:cs typeface="Arial" pitchFamily="34" charset="0"/>
              </a:rPr>
              <a:t>Wolken 115-117</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41" name="Textfeld 540"/>
              <p:cNvSpPr txBox="1"/>
              <p:nvPr/>
            </p:nvSpPr>
            <p:spPr>
              <a:xfrm>
                <a:off x="3707904"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184579" y="107247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sp>
        <p:nvSpPr>
          <p:cNvPr id="162"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175"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177" name="Textfeld 176"/>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178"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61" name="Tabelle 60"/>
          <p:cNvGraphicFramePr>
            <a:graphicFrameLocks noGrp="1"/>
          </p:cNvGraphicFramePr>
          <p:nvPr/>
        </p:nvGraphicFramePr>
        <p:xfrm>
          <a:off x="948587" y="505549"/>
          <a:ext cx="7195170" cy="234281"/>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34281">
                <a:tc>
                  <a:txBody>
                    <a:bodyPr/>
                    <a:lstStyle/>
                    <a:p>
                      <a:pPr algn="ctr" fontAlgn="b"/>
                      <a:r>
                        <a:rPr lang="de-DE" sz="1400" b="0"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aphicFrame>
        <p:nvGraphicFramePr>
          <p:cNvPr id="62" name="Tabelle 61"/>
          <p:cNvGraphicFramePr>
            <a:graphicFrameLocks noGrp="1"/>
          </p:cNvGraphicFramePr>
          <p:nvPr/>
        </p:nvGraphicFramePr>
        <p:xfrm>
          <a:off x="945722" y="743954"/>
          <a:ext cx="7200900" cy="26565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265652">
                <a:tc>
                  <a:txBody>
                    <a:bodyPr/>
                    <a:lstStyle/>
                    <a:p>
                      <a:pPr algn="ctr" fontAlgn="b"/>
                      <a:r>
                        <a:rPr lang="de-DE" sz="1600" b="0"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63" name="Textfeld 62"/>
          <p:cNvSpPr txBox="1"/>
          <p:nvPr/>
        </p:nvSpPr>
        <p:spPr>
          <a:xfrm>
            <a:off x="971600" y="980728"/>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64" name="Textfeld 63"/>
          <p:cNvSpPr txBox="1"/>
          <p:nvPr/>
        </p:nvSpPr>
        <p:spPr>
          <a:xfrm>
            <a:off x="6012160" y="980728"/>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grpSp>
        <p:nvGrpSpPr>
          <p:cNvPr id="66" name="Gruppieren 65"/>
          <p:cNvGrpSpPr/>
          <p:nvPr/>
        </p:nvGrpSpPr>
        <p:grpSpPr>
          <a:xfrm>
            <a:off x="323528" y="1700808"/>
            <a:ext cx="3583557" cy="2304256"/>
            <a:chOff x="4529468" y="4077072"/>
            <a:chExt cx="3583557" cy="2304256"/>
          </a:xfrm>
        </p:grpSpPr>
        <p:grpSp>
          <p:nvGrpSpPr>
            <p:cNvPr id="182" name="Gruppieren 181"/>
            <p:cNvGrpSpPr/>
            <p:nvPr/>
          </p:nvGrpSpPr>
          <p:grpSpPr>
            <a:xfrm>
              <a:off x="4529468" y="4077072"/>
              <a:ext cx="3583557" cy="2304256"/>
              <a:chOff x="4529468" y="4077072"/>
              <a:chExt cx="3583557" cy="2304256"/>
            </a:xfrm>
          </p:grpSpPr>
          <p:sp>
            <p:nvSpPr>
              <p:cNvPr id="172" name="Abgerundetes Rechteck 171"/>
              <p:cNvSpPr/>
              <p:nvPr/>
            </p:nvSpPr>
            <p:spPr>
              <a:xfrm>
                <a:off x="5577689" y="5661248"/>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2" name="Ellipse 241"/>
              <p:cNvSpPr/>
              <p:nvPr/>
            </p:nvSpPr>
            <p:spPr>
              <a:xfrm>
                <a:off x="4529468" y="4376221"/>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10</a:t>
                </a:r>
                <a:endParaRPr lang="de-DE" b="1" dirty="0">
                  <a:latin typeface="Arial" pitchFamily="34" charset="0"/>
                  <a:cs typeface="Arial" pitchFamily="34" charset="0"/>
                </a:endParaRPr>
              </a:p>
            </p:txBody>
          </p:sp>
          <p:grpSp>
            <p:nvGrpSpPr>
              <p:cNvPr id="4" name="Gruppieren 368"/>
              <p:cNvGrpSpPr/>
              <p:nvPr/>
            </p:nvGrpSpPr>
            <p:grpSpPr>
              <a:xfrm>
                <a:off x="4932040" y="4077072"/>
                <a:ext cx="3180985" cy="1656184"/>
                <a:chOff x="5148497" y="1412776"/>
                <a:chExt cx="2964528" cy="1554490"/>
              </a:xfrm>
            </p:grpSpPr>
            <p:grpSp>
              <p:nvGrpSpPr>
                <p:cNvPr id="5"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386" name="Ellipse 385"/>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7" name="Ellipse 386"/>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8" name="Ellipse 387"/>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9" name="Ellipse 388"/>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0" name="Ellipse 389"/>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1" name="Ellipse 390"/>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2" name="Ellipse 391"/>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3" name="Ellipse 392"/>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4" name="Ellipse 393"/>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5" name="Ellipse 394"/>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6" name="Ellipse 395"/>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6"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372" name="Ellipse 371"/>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3" name="Ellipse 372"/>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4" name="Ellipse 373"/>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5" name="Ellipse 374"/>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6" name="Ellipse 375"/>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7" name="Ellipse 376"/>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8" name="Ellipse 377"/>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9" name="Ellipse 378"/>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0" name="Ellipse 379"/>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1" name="Ellipse 380"/>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2" name="Ellipse 381"/>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215" name="Textfeld 214"/>
              <p:cNvSpPr txBox="1"/>
              <p:nvPr/>
            </p:nvSpPr>
            <p:spPr>
              <a:xfrm>
                <a:off x="5580112" y="4412604"/>
                <a:ext cx="628698" cy="830997"/>
              </a:xfrm>
              <a:prstGeom prst="rect">
                <a:avLst/>
              </a:prstGeom>
              <a:noFill/>
            </p:spPr>
            <p:txBody>
              <a:bodyPr wrap="none" rtlCol="0">
                <a:spAutoFit/>
              </a:bodyPr>
              <a:lstStyle/>
              <a:p>
                <a:r>
                  <a:rPr lang="de-DE" sz="4800" b="1" dirty="0" smtClean="0"/>
                  <a:t>N</a:t>
                </a:r>
                <a:endParaRPr lang="de-DE" sz="4800" b="1" dirty="0"/>
              </a:p>
            </p:txBody>
          </p:sp>
          <p:sp>
            <p:nvSpPr>
              <p:cNvPr id="216" name="Textfeld 215"/>
              <p:cNvSpPr txBox="1"/>
              <p:nvPr/>
            </p:nvSpPr>
            <p:spPr>
              <a:xfrm>
                <a:off x="6876256" y="4772644"/>
                <a:ext cx="628698" cy="830997"/>
              </a:xfrm>
              <a:prstGeom prst="rect">
                <a:avLst/>
              </a:prstGeom>
              <a:noFill/>
            </p:spPr>
            <p:txBody>
              <a:bodyPr wrap="none" rtlCol="0">
                <a:spAutoFit/>
              </a:bodyPr>
              <a:lstStyle/>
              <a:p>
                <a:r>
                  <a:rPr lang="de-DE" sz="4800" b="1" dirty="0" smtClean="0"/>
                  <a:t>U</a:t>
                </a:r>
                <a:endParaRPr lang="de-DE" sz="4800" b="1" dirty="0"/>
              </a:p>
            </p:txBody>
          </p:sp>
          <p:grpSp>
            <p:nvGrpSpPr>
              <p:cNvPr id="19" name="Gruppieren 132"/>
              <p:cNvGrpSpPr/>
              <p:nvPr/>
            </p:nvGrpSpPr>
            <p:grpSpPr>
              <a:xfrm>
                <a:off x="5580112" y="6021288"/>
                <a:ext cx="1728192" cy="360040"/>
                <a:chOff x="755577" y="2492896"/>
                <a:chExt cx="1728192" cy="360040"/>
              </a:xfrm>
              <a:solidFill>
                <a:srgbClr val="FFFFCC"/>
              </a:solidFill>
            </p:grpSpPr>
            <p:sp>
              <p:nvSpPr>
                <p:cNvPr id="243" name="Abgerundetes Rechteck 242"/>
                <p:cNvSpPr/>
                <p:nvPr/>
              </p:nvSpPr>
              <p:spPr>
                <a:xfrm>
                  <a:off x="755577" y="2492896"/>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51" name="Abgerundetes Rechteck 250"/>
                <p:cNvSpPr/>
                <p:nvPr/>
              </p:nvSpPr>
              <p:spPr>
                <a:xfrm>
                  <a:off x="1187625" y="2492896"/>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2" name="Abgerundetes Rechteck 251"/>
                <p:cNvSpPr/>
                <p:nvPr/>
              </p:nvSpPr>
              <p:spPr>
                <a:xfrm>
                  <a:off x="1619673" y="2492896"/>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3" name="Abgerundetes Rechteck 252"/>
                <p:cNvSpPr/>
                <p:nvPr/>
              </p:nvSpPr>
              <p:spPr>
                <a:xfrm>
                  <a:off x="2051721" y="2492896"/>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65" name="Textfeld 364"/>
              <p:cNvSpPr txBox="1"/>
              <p:nvPr/>
            </p:nvSpPr>
            <p:spPr>
              <a:xfrm>
                <a:off x="6084168" y="4856846"/>
                <a:ext cx="561372" cy="830997"/>
              </a:xfrm>
              <a:prstGeom prst="rect">
                <a:avLst/>
              </a:prstGeom>
              <a:noFill/>
            </p:spPr>
            <p:txBody>
              <a:bodyPr wrap="none" rtlCol="0">
                <a:spAutoFit/>
              </a:bodyPr>
              <a:lstStyle/>
              <a:p>
                <a:r>
                  <a:rPr lang="de-DE" sz="48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8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366" name="Textfeld 365"/>
              <p:cNvSpPr txBox="1"/>
              <p:nvPr/>
            </p:nvSpPr>
            <p:spPr>
              <a:xfrm>
                <a:off x="6444208" y="4124572"/>
                <a:ext cx="561372" cy="830997"/>
              </a:xfrm>
              <a:prstGeom prst="rect">
                <a:avLst/>
              </a:prstGeom>
              <a:noFill/>
            </p:spPr>
            <p:txBody>
              <a:bodyPr wrap="none" rtlCol="0">
                <a:spAutoFit/>
              </a:bodyPr>
              <a:lstStyle/>
              <a:p>
                <a:r>
                  <a:rPr lang="de-DE" sz="4800" b="1" dirty="0" smtClean="0">
                    <a:solidFill>
                      <a:srgbClr val="CD03A7"/>
                    </a:solidFill>
                    <a:effectLst>
                      <a:outerShdw blurRad="38100" dist="38100" dir="2700000" algn="tl">
                        <a:srgbClr val="000000">
                          <a:alpha val="43137"/>
                        </a:srgbClr>
                      </a:outerShdw>
                    </a:effectLst>
                  </a:rPr>
                  <a:t>?</a:t>
                </a:r>
                <a:endParaRPr lang="de-DE" sz="4800" dirty="0">
                  <a:solidFill>
                    <a:srgbClr val="CD03A7"/>
                  </a:solidFill>
                  <a:effectLst>
                    <a:outerShdw blurRad="38100" dist="38100" dir="2700000" algn="tl">
                      <a:srgbClr val="000000">
                        <a:alpha val="43137"/>
                      </a:srgbClr>
                    </a:outerShdw>
                  </a:effectLst>
                </a:endParaRPr>
              </a:p>
            </p:txBody>
          </p:sp>
          <p:sp>
            <p:nvSpPr>
              <p:cNvPr id="367" name="Textfeld 366"/>
              <p:cNvSpPr txBox="1"/>
              <p:nvPr/>
            </p:nvSpPr>
            <p:spPr>
              <a:xfrm>
                <a:off x="5840543" y="5622544"/>
                <a:ext cx="1393330" cy="461665"/>
              </a:xfrm>
              <a:prstGeom prst="rect">
                <a:avLst/>
              </a:prstGeom>
              <a:noFill/>
            </p:spPr>
            <p:txBody>
              <a:bodyPr wrap="none" rtlCol="0">
                <a:spAutoFit/>
              </a:bodyPr>
              <a:lstStyle/>
              <a:p>
                <a:r>
                  <a:rPr lang="de-DE" sz="2000" dirty="0" smtClean="0"/>
                  <a:t>?+?  =  </a:t>
                </a:r>
                <a:r>
                  <a:rPr lang="de-DE" sz="2400" b="1" dirty="0" smtClean="0"/>
                  <a:t>12</a:t>
                </a:r>
                <a:endParaRPr lang="de-DE" sz="2400" b="1" dirty="0"/>
              </a:p>
            </p:txBody>
          </p:sp>
        </p:grpSp>
        <p:sp>
          <p:nvSpPr>
            <p:cNvPr id="65" name="Abgerundetes Rechteck 64"/>
            <p:cNvSpPr/>
            <p:nvPr/>
          </p:nvSpPr>
          <p:spPr>
            <a:xfrm>
              <a:off x="4644008" y="4725144"/>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 </a:t>
              </a:r>
              <a:endParaRPr lang="de-DE" sz="1000" b="1" dirty="0">
                <a:solidFill>
                  <a:schemeClr val="tx1"/>
                </a:solidFill>
                <a:latin typeface="Arial" pitchFamily="34" charset="0"/>
                <a:cs typeface="Arial" pitchFamily="34" charset="0"/>
              </a:endParaRPr>
            </a:p>
          </p:txBody>
        </p:sp>
      </p:grpSp>
      <p:grpSp>
        <p:nvGrpSpPr>
          <p:cNvPr id="67" name="Gruppieren 66"/>
          <p:cNvGrpSpPr/>
          <p:nvPr/>
        </p:nvGrpSpPr>
        <p:grpSpPr>
          <a:xfrm>
            <a:off x="4932040" y="2636912"/>
            <a:ext cx="3613033" cy="2304256"/>
            <a:chOff x="251520" y="4077072"/>
            <a:chExt cx="3613033" cy="2304256"/>
          </a:xfrm>
        </p:grpSpPr>
        <p:grpSp>
          <p:nvGrpSpPr>
            <p:cNvPr id="68" name="Gruppieren 187"/>
            <p:cNvGrpSpPr/>
            <p:nvPr/>
          </p:nvGrpSpPr>
          <p:grpSpPr>
            <a:xfrm>
              <a:off x="251520" y="4077072"/>
              <a:ext cx="3613033" cy="2304256"/>
              <a:chOff x="251520" y="4077072"/>
              <a:chExt cx="3613033" cy="2304256"/>
            </a:xfrm>
          </p:grpSpPr>
          <p:sp>
            <p:nvSpPr>
              <p:cNvPr id="70" name="Abgerundetes Rechteck 69"/>
              <p:cNvSpPr/>
              <p:nvPr/>
            </p:nvSpPr>
            <p:spPr>
              <a:xfrm>
                <a:off x="1361116" y="5610506"/>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1" name="Ellipse 70"/>
              <p:cNvSpPr/>
              <p:nvPr/>
            </p:nvSpPr>
            <p:spPr>
              <a:xfrm>
                <a:off x="251520" y="4365104"/>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11</a:t>
                </a:r>
                <a:endParaRPr lang="de-DE" b="1" dirty="0">
                  <a:latin typeface="Arial" pitchFamily="34" charset="0"/>
                  <a:cs typeface="Arial" pitchFamily="34" charset="0"/>
                </a:endParaRPr>
              </a:p>
            </p:txBody>
          </p:sp>
          <p:grpSp>
            <p:nvGrpSpPr>
              <p:cNvPr id="72" name="Gruppieren 209"/>
              <p:cNvGrpSpPr/>
              <p:nvPr/>
            </p:nvGrpSpPr>
            <p:grpSpPr>
              <a:xfrm>
                <a:off x="726100" y="6021288"/>
                <a:ext cx="3024336" cy="360040"/>
                <a:chOff x="1473476" y="4149080"/>
                <a:chExt cx="3024336" cy="360040"/>
              </a:xfrm>
            </p:grpSpPr>
            <p:sp>
              <p:nvSpPr>
                <p:cNvPr id="106" name="Abgerundetes Rechteck 105"/>
                <p:cNvSpPr/>
                <p:nvPr/>
              </p:nvSpPr>
              <p:spPr>
                <a:xfrm>
                  <a:off x="1473476"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Abgerundetes Rechteck 106"/>
                <p:cNvSpPr/>
                <p:nvPr/>
              </p:nvSpPr>
              <p:spPr>
                <a:xfrm>
                  <a:off x="1905524"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Abgerundetes Rechteck 107"/>
                <p:cNvSpPr/>
                <p:nvPr/>
              </p:nvSpPr>
              <p:spPr>
                <a:xfrm>
                  <a:off x="2337572"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Abgerundetes Rechteck 108"/>
                <p:cNvSpPr/>
                <p:nvPr/>
              </p:nvSpPr>
              <p:spPr>
                <a:xfrm>
                  <a:off x="2769620"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Abgerundetes Rechteck 109"/>
                <p:cNvSpPr/>
                <p:nvPr/>
              </p:nvSpPr>
              <p:spPr>
                <a:xfrm>
                  <a:off x="3201668"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Abgerundetes Rechteck 110"/>
                <p:cNvSpPr/>
                <p:nvPr/>
              </p:nvSpPr>
              <p:spPr>
                <a:xfrm>
                  <a:off x="3633716"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2" name="Abgerundetes Rechteck 111"/>
                <p:cNvSpPr/>
                <p:nvPr/>
              </p:nvSpPr>
              <p:spPr>
                <a:xfrm>
                  <a:off x="4065764"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3" name="Gruppieren 351"/>
              <p:cNvGrpSpPr/>
              <p:nvPr/>
            </p:nvGrpSpPr>
            <p:grpSpPr>
              <a:xfrm>
                <a:off x="683568" y="4077072"/>
                <a:ext cx="3180985" cy="1656184"/>
                <a:chOff x="5148497" y="1412776"/>
                <a:chExt cx="2964528" cy="1554490"/>
              </a:xfrm>
            </p:grpSpPr>
            <p:grpSp>
              <p:nvGrpSpPr>
                <p:cNvPr id="82"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95" name="Ellipse 94"/>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8" name="Ellipse 97"/>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3"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4" name="Ellipse 83"/>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Ellipse 85"/>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Ellipse 86"/>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8" name="Ellipse 87"/>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Ellipse 88"/>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Ellipse 89"/>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Ellipse 90"/>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Ellipse 91"/>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4" name="Textfeld 73"/>
              <p:cNvSpPr txBox="1"/>
              <p:nvPr/>
            </p:nvSpPr>
            <p:spPr>
              <a:xfrm>
                <a:off x="1659974" y="5637802"/>
                <a:ext cx="1393330" cy="461665"/>
              </a:xfrm>
              <a:prstGeom prst="rect">
                <a:avLst/>
              </a:prstGeom>
              <a:noFill/>
            </p:spPr>
            <p:txBody>
              <a:bodyPr wrap="none" rtlCol="0">
                <a:spAutoFit/>
              </a:bodyPr>
              <a:lstStyle/>
              <a:p>
                <a:r>
                  <a:rPr lang="de-DE" sz="2000" dirty="0" smtClean="0"/>
                  <a:t>?+?  =  </a:t>
                </a:r>
                <a:r>
                  <a:rPr lang="de-DE" sz="2400" b="1" dirty="0" smtClean="0"/>
                  <a:t>18</a:t>
                </a:r>
                <a:endParaRPr lang="de-DE" sz="2400" b="1" dirty="0"/>
              </a:p>
            </p:txBody>
          </p:sp>
          <p:sp>
            <p:nvSpPr>
              <p:cNvPr id="75" name="Textfeld 74"/>
              <p:cNvSpPr txBox="1"/>
              <p:nvPr/>
            </p:nvSpPr>
            <p:spPr>
              <a:xfrm>
                <a:off x="2677742" y="4221088"/>
                <a:ext cx="526106" cy="707886"/>
              </a:xfrm>
              <a:prstGeom prst="rect">
                <a:avLst/>
              </a:prstGeom>
              <a:noFill/>
            </p:spPr>
            <p:txBody>
              <a:bodyPr wrap="none" rtlCol="0">
                <a:spAutoFit/>
              </a:bodyPr>
              <a:lstStyle/>
              <a:p>
                <a:r>
                  <a:rPr lang="de-DE" sz="4000" b="1" dirty="0" smtClean="0"/>
                  <a:t>E</a:t>
                </a:r>
                <a:endParaRPr lang="de-DE" sz="4000" b="1" dirty="0"/>
              </a:p>
            </p:txBody>
          </p:sp>
          <p:sp>
            <p:nvSpPr>
              <p:cNvPr id="76" name="Textfeld 75"/>
              <p:cNvSpPr txBox="1"/>
              <p:nvPr/>
            </p:nvSpPr>
            <p:spPr>
              <a:xfrm>
                <a:off x="1535464" y="4338919"/>
                <a:ext cx="583814" cy="707886"/>
              </a:xfrm>
              <a:prstGeom prst="rect">
                <a:avLst/>
              </a:prstGeom>
              <a:noFill/>
            </p:spPr>
            <p:txBody>
              <a:bodyPr wrap="none" rtlCol="0">
                <a:spAutoFit/>
              </a:bodyPr>
              <a:lstStyle/>
              <a:p>
                <a:r>
                  <a:rPr lang="de-DE" sz="4000" b="1" dirty="0" smtClean="0"/>
                  <a:t>O</a:t>
                </a:r>
                <a:endParaRPr lang="de-DE" sz="4000" b="1" dirty="0"/>
              </a:p>
            </p:txBody>
          </p:sp>
          <p:sp>
            <p:nvSpPr>
              <p:cNvPr id="77" name="Textfeld 76"/>
              <p:cNvSpPr txBox="1"/>
              <p:nvPr/>
            </p:nvSpPr>
            <p:spPr>
              <a:xfrm>
                <a:off x="2987824" y="4797152"/>
                <a:ext cx="497252" cy="707886"/>
              </a:xfrm>
              <a:prstGeom prst="rect">
                <a:avLst/>
              </a:prstGeom>
              <a:noFill/>
            </p:spPr>
            <p:txBody>
              <a:bodyPr wrap="none" rtlCol="0">
                <a:spAutoFit/>
              </a:bodyPr>
              <a:lstStyle/>
              <a:p>
                <a:r>
                  <a:rPr lang="de-DE" sz="4000" b="1" dirty="0" smtClean="0"/>
                  <a:t>Z</a:t>
                </a:r>
                <a:endParaRPr lang="de-DE" sz="4000" b="1" dirty="0"/>
              </a:p>
            </p:txBody>
          </p:sp>
          <p:sp>
            <p:nvSpPr>
              <p:cNvPr id="78" name="Textfeld 77"/>
              <p:cNvSpPr txBox="1"/>
              <p:nvPr/>
            </p:nvSpPr>
            <p:spPr>
              <a:xfrm>
                <a:off x="2339752" y="4797152"/>
                <a:ext cx="526106" cy="707886"/>
              </a:xfrm>
              <a:prstGeom prst="rect">
                <a:avLst/>
              </a:prstGeom>
              <a:noFill/>
            </p:spPr>
            <p:txBody>
              <a:bodyPr wrap="none" rtlCol="0">
                <a:spAutoFit/>
              </a:bodyPr>
              <a:lstStyle/>
              <a:p>
                <a:r>
                  <a:rPr lang="de-DE" sz="4000" b="1" dirty="0" smtClean="0"/>
                  <a:t>P</a:t>
                </a:r>
                <a:endParaRPr lang="de-DE" sz="4000" b="1" dirty="0"/>
              </a:p>
            </p:txBody>
          </p:sp>
          <p:sp>
            <p:nvSpPr>
              <p:cNvPr id="79" name="Textfeld 78"/>
              <p:cNvSpPr txBox="1"/>
              <p:nvPr/>
            </p:nvSpPr>
            <p:spPr>
              <a:xfrm>
                <a:off x="1043608" y="4653136"/>
                <a:ext cx="497252" cy="707886"/>
              </a:xfrm>
              <a:prstGeom prst="rect">
                <a:avLst/>
              </a:prstGeom>
              <a:noFill/>
            </p:spPr>
            <p:txBody>
              <a:bodyPr wrap="none" rtlCol="0">
                <a:spAutoFit/>
              </a:bodyPr>
              <a:lstStyle/>
              <a:p>
                <a:r>
                  <a:rPr lang="de-DE" sz="4000" b="1" dirty="0" smtClean="0"/>
                  <a:t>L</a:t>
                </a:r>
                <a:endParaRPr lang="de-DE" sz="4000" b="1" dirty="0"/>
              </a:p>
            </p:txBody>
          </p:sp>
          <p:sp>
            <p:nvSpPr>
              <p:cNvPr id="80" name="Textfeld 79"/>
              <p:cNvSpPr txBox="1"/>
              <p:nvPr/>
            </p:nvSpPr>
            <p:spPr>
              <a:xfrm>
                <a:off x="2051720" y="4149080"/>
                <a:ext cx="529312" cy="769441"/>
              </a:xfrm>
              <a:prstGeom prst="rect">
                <a:avLst/>
              </a:prstGeom>
              <a:noFill/>
            </p:spPr>
            <p:txBody>
              <a:bodyPr wrap="none" rtlCol="0">
                <a:spAutoFit/>
              </a:bodyPr>
              <a:lstStyle/>
              <a:p>
                <a:r>
                  <a:rPr lang="de-DE" sz="4400" b="1" dirty="0" smtClean="0">
                    <a:solidFill>
                      <a:srgbClr val="CD03A7"/>
                    </a:solidFill>
                    <a:effectLst>
                      <a:outerShdw blurRad="38100" dist="38100" dir="2700000" algn="tl">
                        <a:srgbClr val="000000">
                          <a:alpha val="43137"/>
                        </a:srgbClr>
                      </a:outerShdw>
                    </a:effectLst>
                  </a:rPr>
                  <a:t>?</a:t>
                </a:r>
                <a:endParaRPr lang="de-DE" sz="4400" dirty="0">
                  <a:solidFill>
                    <a:srgbClr val="CD03A7"/>
                  </a:solidFill>
                  <a:effectLst>
                    <a:outerShdw blurRad="38100" dist="38100" dir="2700000" algn="tl">
                      <a:srgbClr val="000000">
                        <a:alpha val="43137"/>
                      </a:srgbClr>
                    </a:outerShdw>
                  </a:effectLst>
                </a:endParaRPr>
              </a:p>
            </p:txBody>
          </p:sp>
          <p:sp>
            <p:nvSpPr>
              <p:cNvPr id="81" name="Textfeld 80"/>
              <p:cNvSpPr txBox="1"/>
              <p:nvPr/>
            </p:nvSpPr>
            <p:spPr>
              <a:xfrm>
                <a:off x="1763688" y="4869160"/>
                <a:ext cx="529312" cy="769441"/>
              </a:xfrm>
              <a:prstGeom prst="rect">
                <a:avLst/>
              </a:prstGeom>
              <a:noFill/>
            </p:spPr>
            <p:txBody>
              <a:bodyPr wrap="none" rtlCol="0">
                <a:spAutoFit/>
              </a:bodyPr>
              <a:lstStyle/>
              <a:p>
                <a:r>
                  <a:rPr lang="de-DE" sz="4400" b="1" dirty="0" smtClean="0">
                    <a:solidFill>
                      <a:srgbClr val="00FF00"/>
                    </a:solidFill>
                    <a:effectLst>
                      <a:outerShdw blurRad="38100" dist="38100" dir="2700000" algn="tl">
                        <a:srgbClr val="000000">
                          <a:alpha val="43137"/>
                        </a:srgbClr>
                      </a:outerShdw>
                    </a:effectLst>
                  </a:rPr>
                  <a:t>?</a:t>
                </a:r>
                <a:endParaRPr lang="de-DE" sz="4400" dirty="0">
                  <a:solidFill>
                    <a:srgbClr val="00FF00"/>
                  </a:solidFill>
                  <a:effectLst>
                    <a:outerShdw blurRad="38100" dist="38100" dir="2700000" algn="tl">
                      <a:srgbClr val="000000">
                        <a:alpha val="43137"/>
                      </a:srgbClr>
                    </a:outerShdw>
                  </a:effectLst>
                </a:endParaRPr>
              </a:p>
            </p:txBody>
          </p:sp>
        </p:grpSp>
        <p:sp>
          <p:nvSpPr>
            <p:cNvPr id="69" name="Abgerundetes Rechteck 68"/>
            <p:cNvSpPr/>
            <p:nvPr/>
          </p:nvSpPr>
          <p:spPr>
            <a:xfrm>
              <a:off x="395536" y="4725144"/>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 </a:t>
              </a:r>
              <a:endParaRPr lang="de-DE" sz="1000" b="1" dirty="0">
                <a:solidFill>
                  <a:schemeClr val="tx1"/>
                </a:solidFill>
                <a:latin typeface="Arial" pitchFamily="34" charset="0"/>
                <a:cs typeface="Arial" pitchFamily="34" charset="0"/>
              </a:endParaRPr>
            </a:p>
          </p:txBody>
        </p:sp>
      </p:grpSp>
      <p:grpSp>
        <p:nvGrpSpPr>
          <p:cNvPr id="113" name="Gruppieren 112"/>
          <p:cNvGrpSpPr/>
          <p:nvPr/>
        </p:nvGrpSpPr>
        <p:grpSpPr>
          <a:xfrm>
            <a:off x="251520" y="4365104"/>
            <a:ext cx="3613033" cy="2320022"/>
            <a:chOff x="251520" y="1412776"/>
            <a:chExt cx="3613033" cy="2320022"/>
          </a:xfrm>
        </p:grpSpPr>
        <p:grpSp>
          <p:nvGrpSpPr>
            <p:cNvPr id="114" name="Gruppieren 218"/>
            <p:cNvGrpSpPr/>
            <p:nvPr/>
          </p:nvGrpSpPr>
          <p:grpSpPr>
            <a:xfrm>
              <a:off x="251520" y="1412776"/>
              <a:ext cx="3613033" cy="2320022"/>
              <a:chOff x="251520" y="1412776"/>
              <a:chExt cx="3613033" cy="2320022"/>
            </a:xfrm>
          </p:grpSpPr>
          <p:sp>
            <p:nvSpPr>
              <p:cNvPr id="116" name="Ellipse 115"/>
              <p:cNvSpPr/>
              <p:nvPr/>
            </p:nvSpPr>
            <p:spPr>
              <a:xfrm>
                <a:off x="251520" y="1691864"/>
                <a:ext cx="677364" cy="404049"/>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12</a:t>
                </a:r>
                <a:endParaRPr lang="de-DE" b="1" dirty="0">
                  <a:latin typeface="Arial" pitchFamily="34" charset="0"/>
                  <a:cs typeface="Arial" pitchFamily="34" charset="0"/>
                </a:endParaRPr>
              </a:p>
            </p:txBody>
          </p:sp>
          <p:sp>
            <p:nvSpPr>
              <p:cNvPr id="117" name="Abgerundetes Rechteck 116"/>
              <p:cNvSpPr/>
              <p:nvPr/>
            </p:nvSpPr>
            <p:spPr>
              <a:xfrm>
                <a:off x="1619672" y="2996952"/>
                <a:ext cx="1422744"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18" name="Gruppieren 335"/>
              <p:cNvGrpSpPr/>
              <p:nvPr/>
            </p:nvGrpSpPr>
            <p:grpSpPr>
              <a:xfrm>
                <a:off x="683568" y="1412776"/>
                <a:ext cx="3180985" cy="1656184"/>
                <a:chOff x="5148497" y="1412776"/>
                <a:chExt cx="2964528" cy="1554490"/>
              </a:xfrm>
            </p:grpSpPr>
            <p:grpSp>
              <p:nvGrpSpPr>
                <p:cNvPr id="129"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42" name="Ellipse 14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 name="Ellipse 15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30"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31" name="Ellipse 13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Ellipse 13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Ellipse 13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Ellipse 13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1" name="Ellipse 14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19" name="Textfeld 118"/>
              <p:cNvSpPr txBox="1"/>
              <p:nvPr/>
            </p:nvSpPr>
            <p:spPr>
              <a:xfrm>
                <a:off x="1482460" y="2235901"/>
                <a:ext cx="561372" cy="830997"/>
              </a:xfrm>
              <a:prstGeom prst="rect">
                <a:avLst/>
              </a:prstGeom>
              <a:noFill/>
            </p:spPr>
            <p:txBody>
              <a:bodyPr wrap="none" rtlCol="0">
                <a:spAutoFit/>
              </a:bodyPr>
              <a:lstStyle/>
              <a:p>
                <a:r>
                  <a:rPr lang="de-DE" sz="48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8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120" name="Textfeld 119"/>
              <p:cNvSpPr txBox="1"/>
              <p:nvPr/>
            </p:nvSpPr>
            <p:spPr>
              <a:xfrm>
                <a:off x="2699792" y="1505368"/>
                <a:ext cx="561372" cy="830997"/>
              </a:xfrm>
              <a:prstGeom prst="rect">
                <a:avLst/>
              </a:prstGeom>
              <a:noFill/>
            </p:spPr>
            <p:txBody>
              <a:bodyPr wrap="none" rtlCol="0">
                <a:spAutoFit/>
              </a:bodyPr>
              <a:lstStyle/>
              <a:p>
                <a:r>
                  <a:rPr lang="de-DE" sz="4800" b="1" dirty="0" smtClean="0">
                    <a:solidFill>
                      <a:srgbClr val="0070C0"/>
                    </a:solidFill>
                    <a:effectLst>
                      <a:outerShdw blurRad="38100" dist="38100" dir="2700000" algn="tl">
                        <a:srgbClr val="000000">
                          <a:alpha val="43137"/>
                        </a:srgbClr>
                      </a:outerShdw>
                    </a:effectLst>
                  </a:rPr>
                  <a:t>?</a:t>
                </a:r>
                <a:endParaRPr lang="de-DE" sz="4800" dirty="0">
                  <a:solidFill>
                    <a:srgbClr val="0070C0"/>
                  </a:solidFill>
                  <a:effectLst>
                    <a:outerShdw blurRad="38100" dist="38100" dir="2700000" algn="tl">
                      <a:srgbClr val="000000">
                        <a:alpha val="43137"/>
                      </a:srgbClr>
                    </a:outerShdw>
                  </a:effectLst>
                </a:endParaRPr>
              </a:p>
            </p:txBody>
          </p:sp>
          <p:sp>
            <p:nvSpPr>
              <p:cNvPr id="121" name="Textfeld 120"/>
              <p:cNvSpPr txBox="1"/>
              <p:nvPr/>
            </p:nvSpPr>
            <p:spPr>
              <a:xfrm>
                <a:off x="2288848" y="2079691"/>
                <a:ext cx="628698" cy="830997"/>
              </a:xfrm>
              <a:prstGeom prst="rect">
                <a:avLst/>
              </a:prstGeom>
              <a:noFill/>
            </p:spPr>
            <p:txBody>
              <a:bodyPr wrap="none" rtlCol="0">
                <a:spAutoFit/>
              </a:bodyPr>
              <a:lstStyle/>
              <a:p>
                <a:r>
                  <a:rPr lang="de-DE" sz="4800" b="1" dirty="0" smtClean="0"/>
                  <a:t>R</a:t>
                </a:r>
                <a:endParaRPr lang="de-DE" sz="4800" b="1" dirty="0"/>
              </a:p>
            </p:txBody>
          </p:sp>
          <p:sp>
            <p:nvSpPr>
              <p:cNvPr id="122" name="Textfeld 121"/>
              <p:cNvSpPr txBox="1"/>
              <p:nvPr/>
            </p:nvSpPr>
            <p:spPr>
              <a:xfrm>
                <a:off x="1696985" y="2975990"/>
                <a:ext cx="1393330" cy="461665"/>
              </a:xfrm>
              <a:prstGeom prst="rect">
                <a:avLst/>
              </a:prstGeom>
              <a:noFill/>
            </p:spPr>
            <p:txBody>
              <a:bodyPr wrap="none" rtlCol="0">
                <a:spAutoFit/>
              </a:bodyPr>
              <a:lstStyle/>
              <a:p>
                <a:r>
                  <a:rPr lang="de-DE" sz="2000" dirty="0" smtClean="0"/>
                  <a:t>?+?  =  </a:t>
                </a:r>
                <a:r>
                  <a:rPr lang="de-DE" sz="2400" b="1" dirty="0" smtClean="0"/>
                  <a:t>18</a:t>
                </a:r>
                <a:endParaRPr lang="de-DE" sz="2400" b="1" dirty="0"/>
              </a:p>
            </p:txBody>
          </p:sp>
          <p:sp>
            <p:nvSpPr>
              <p:cNvPr id="123" name="Textfeld 122"/>
              <p:cNvSpPr txBox="1"/>
              <p:nvPr/>
            </p:nvSpPr>
            <p:spPr>
              <a:xfrm>
                <a:off x="1619672" y="1503627"/>
                <a:ext cx="628698" cy="830997"/>
              </a:xfrm>
              <a:prstGeom prst="rect">
                <a:avLst/>
              </a:prstGeom>
              <a:noFill/>
            </p:spPr>
            <p:txBody>
              <a:bodyPr wrap="none" rtlCol="0">
                <a:spAutoFit/>
              </a:bodyPr>
              <a:lstStyle/>
              <a:p>
                <a:r>
                  <a:rPr lang="de-DE" sz="4800" b="1" dirty="0" smtClean="0"/>
                  <a:t>H</a:t>
                </a:r>
                <a:endParaRPr lang="de-DE" sz="4800" b="1" dirty="0"/>
              </a:p>
            </p:txBody>
          </p:sp>
          <p:grpSp>
            <p:nvGrpSpPr>
              <p:cNvPr id="124" name="Gruppieren 206"/>
              <p:cNvGrpSpPr/>
              <p:nvPr/>
            </p:nvGrpSpPr>
            <p:grpSpPr>
              <a:xfrm>
                <a:off x="1466244" y="3372758"/>
                <a:ext cx="1728192" cy="360040"/>
                <a:chOff x="1619672" y="6237312"/>
                <a:chExt cx="1728192" cy="360040"/>
              </a:xfrm>
            </p:grpSpPr>
            <p:sp>
              <p:nvSpPr>
                <p:cNvPr id="125" name="Abgerundetes Rechteck 124"/>
                <p:cNvSpPr/>
                <p:nvPr/>
              </p:nvSpPr>
              <p:spPr>
                <a:xfrm>
                  <a:off x="1619672" y="6237312"/>
                  <a:ext cx="432048" cy="360040"/>
                </a:xfrm>
                <a:prstGeom prst="roundRect">
                  <a:avLst/>
                </a:prstGeom>
                <a:solidFill>
                  <a:schemeClr val="bg1">
                    <a:lumMod val="85000"/>
                  </a:schemeClr>
                </a:solidFill>
                <a:ln w="1270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Abgerundetes Rechteck 125"/>
                <p:cNvSpPr/>
                <p:nvPr/>
              </p:nvSpPr>
              <p:spPr>
                <a:xfrm>
                  <a:off x="2051720" y="6237312"/>
                  <a:ext cx="432048" cy="360040"/>
                </a:xfrm>
                <a:prstGeom prst="roundRect">
                  <a:avLst/>
                </a:prstGeom>
                <a:solidFill>
                  <a:schemeClr val="bg1">
                    <a:lumMod val="85000"/>
                  </a:schemeClr>
                </a:solidFill>
                <a:ln w="1270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 name="Abgerundetes Rechteck 126"/>
                <p:cNvSpPr/>
                <p:nvPr/>
              </p:nvSpPr>
              <p:spPr>
                <a:xfrm>
                  <a:off x="2483768" y="6237312"/>
                  <a:ext cx="432048" cy="360040"/>
                </a:xfrm>
                <a:prstGeom prst="roundRect">
                  <a:avLst/>
                </a:prstGeom>
                <a:solidFill>
                  <a:schemeClr val="bg1">
                    <a:lumMod val="85000"/>
                  </a:schemeClr>
                </a:solidFill>
                <a:ln w="1270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8" name="Abgerundetes Rechteck 127"/>
                <p:cNvSpPr/>
                <p:nvPr/>
              </p:nvSpPr>
              <p:spPr>
                <a:xfrm>
                  <a:off x="2915816" y="6237312"/>
                  <a:ext cx="432048" cy="360040"/>
                </a:xfrm>
                <a:prstGeom prst="roundRect">
                  <a:avLst/>
                </a:prstGeom>
                <a:solidFill>
                  <a:schemeClr val="bg1">
                    <a:lumMod val="85000"/>
                  </a:schemeClr>
                </a:solidFill>
                <a:ln w="1270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15" name="Abgerundetes Rechteck 114"/>
            <p:cNvSpPr/>
            <p:nvPr/>
          </p:nvSpPr>
          <p:spPr>
            <a:xfrm>
              <a:off x="395536" y="206084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 </a:t>
              </a:r>
              <a:endParaRPr lang="de-DE" sz="1000" b="1" dirty="0">
                <a:solidFill>
                  <a:schemeClr val="tx1"/>
                </a:solidFill>
                <a:latin typeface="Arial" pitchFamily="34" charset="0"/>
                <a:cs typeface="Arial" pitchFamily="34" charset="0"/>
              </a:endParaRPr>
            </a:p>
          </p:txBody>
        </p:sp>
      </p:grpSp>
      <p:sp>
        <p:nvSpPr>
          <p:cNvPr id="153" name="Textfeld 152"/>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010-012</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graphicFrame>
        <p:nvGraphicFramePr>
          <p:cNvPr id="499" name="Tabelle 498"/>
          <p:cNvGraphicFramePr>
            <a:graphicFrameLocks noGrp="1"/>
          </p:cNvGraphicFramePr>
          <p:nvPr/>
        </p:nvGraphicFramePr>
        <p:xfrm>
          <a:off x="1115630" y="812962"/>
          <a:ext cx="7200900" cy="31178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311782">
                <a:tc>
                  <a:txBody>
                    <a:bodyPr/>
                    <a:lstStyle/>
                    <a:p>
                      <a:pPr algn="ctr" fontAlgn="b"/>
                      <a:r>
                        <a:rPr lang="de-DE" sz="1600" b="1"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500" name="Textfeld 499"/>
          <p:cNvSpPr txBox="1"/>
          <p:nvPr/>
        </p:nvSpPr>
        <p:spPr>
          <a:xfrm>
            <a:off x="971600" y="1124744"/>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24744"/>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215" name="Tabelle 214"/>
          <p:cNvGraphicFramePr>
            <a:graphicFrameLocks noGrp="1"/>
          </p:cNvGraphicFramePr>
          <p:nvPr/>
        </p:nvGraphicFramePr>
        <p:xfrm>
          <a:off x="1121260" y="536047"/>
          <a:ext cx="7195170" cy="272792"/>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72792">
                <a:tc>
                  <a:txBody>
                    <a:bodyPr/>
                    <a:lstStyle/>
                    <a:p>
                      <a:pPr algn="ctr" fontAlgn="b"/>
                      <a:r>
                        <a:rPr lang="de-DE" sz="1400" b="1"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pSp>
        <p:nvGrpSpPr>
          <p:cNvPr id="63" name="Gruppieren 62"/>
          <p:cNvGrpSpPr/>
          <p:nvPr/>
        </p:nvGrpSpPr>
        <p:grpSpPr>
          <a:xfrm>
            <a:off x="323528" y="1628800"/>
            <a:ext cx="3788113" cy="2351756"/>
            <a:chOff x="2195736" y="2780928"/>
            <a:chExt cx="3788113" cy="2351756"/>
          </a:xfrm>
        </p:grpSpPr>
        <p:sp>
          <p:nvSpPr>
            <p:cNvPr id="99" name="Abgerundetes Rechteck 98"/>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5 </a:t>
              </a:r>
              <a:endParaRPr lang="de-DE" sz="1000" b="1" dirty="0">
                <a:solidFill>
                  <a:schemeClr val="tx1"/>
                </a:solidFill>
                <a:latin typeface="Arial" pitchFamily="34" charset="0"/>
                <a:cs typeface="Arial" pitchFamily="34" charset="0"/>
              </a:endParaRPr>
            </a:p>
          </p:txBody>
        </p:sp>
        <p:grpSp>
          <p:nvGrpSpPr>
            <p:cNvPr id="4" name="Gruppieren 97"/>
            <p:cNvGrpSpPr/>
            <p:nvPr/>
          </p:nvGrpSpPr>
          <p:grpSpPr>
            <a:xfrm>
              <a:off x="2195736" y="2780928"/>
              <a:ext cx="3788113" cy="2351756"/>
              <a:chOff x="2195736" y="2780928"/>
              <a:chExt cx="3788113" cy="2351756"/>
            </a:xfrm>
          </p:grpSpPr>
          <p:sp>
            <p:nvSpPr>
              <p:cNvPr id="176" name="Abgerundetes Rechteck 175"/>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5" name="Gruppieren 397"/>
              <p:cNvGrpSpPr/>
              <p:nvPr/>
            </p:nvGrpSpPr>
            <p:grpSpPr>
              <a:xfrm>
                <a:off x="2802864" y="2780928"/>
                <a:ext cx="3180985" cy="1656184"/>
                <a:chOff x="5148497" y="1412776"/>
                <a:chExt cx="2964528" cy="1554490"/>
              </a:xfrm>
            </p:grpSpPr>
            <p:grpSp>
              <p:nvGrpSpPr>
                <p:cNvPr id="6"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744287" y="4342166"/>
                <a:ext cx="1322798" cy="461665"/>
              </a:xfrm>
              <a:prstGeom prst="rect">
                <a:avLst/>
              </a:prstGeom>
              <a:noFill/>
            </p:spPr>
            <p:txBody>
              <a:bodyPr wrap="none" rtlCol="0">
                <a:spAutoFit/>
              </a:bodyPr>
              <a:lstStyle/>
              <a:p>
                <a:r>
                  <a:rPr lang="de-DE" sz="2000" dirty="0" smtClean="0"/>
                  <a:t>?+? =  </a:t>
                </a:r>
                <a:r>
                  <a:rPr lang="de-DE" sz="2400" b="1" dirty="0" smtClean="0"/>
                  <a:t>40</a:t>
                </a:r>
                <a:endParaRPr lang="de-DE" sz="2400" b="1" dirty="0"/>
              </a:p>
            </p:txBody>
          </p:sp>
          <p:sp>
            <p:nvSpPr>
              <p:cNvPr id="299" name="Textfeld 298"/>
              <p:cNvSpPr txBox="1"/>
              <p:nvPr/>
            </p:nvSpPr>
            <p:spPr>
              <a:xfrm>
                <a:off x="4067944" y="2996952"/>
                <a:ext cx="628698" cy="830997"/>
              </a:xfrm>
              <a:prstGeom prst="rect">
                <a:avLst/>
              </a:prstGeom>
              <a:noFill/>
            </p:spPr>
            <p:txBody>
              <a:bodyPr wrap="none" rtlCol="0">
                <a:spAutoFit/>
              </a:bodyPr>
              <a:lstStyle/>
              <a:p>
                <a:r>
                  <a:rPr lang="de-DE" sz="4800" b="1" dirty="0" smtClean="0"/>
                  <a:t>C</a:t>
                </a:r>
                <a:endParaRPr lang="de-DE" sz="4800" b="1" dirty="0"/>
              </a:p>
            </p:txBody>
          </p:sp>
          <p:sp>
            <p:nvSpPr>
              <p:cNvPr id="300" name="Textfeld 299"/>
              <p:cNvSpPr txBox="1"/>
              <p:nvPr/>
            </p:nvSpPr>
            <p:spPr>
              <a:xfrm>
                <a:off x="4572000" y="3501008"/>
                <a:ext cx="628698" cy="830997"/>
              </a:xfrm>
              <a:prstGeom prst="rect">
                <a:avLst/>
              </a:prstGeom>
              <a:noFill/>
            </p:spPr>
            <p:txBody>
              <a:bodyPr wrap="none" rtlCol="0">
                <a:spAutoFit/>
              </a:bodyPr>
              <a:lstStyle/>
              <a:p>
                <a:r>
                  <a:rPr lang="de-DE" sz="4800" b="1" dirty="0" smtClean="0"/>
                  <a:t>H</a:t>
                </a:r>
                <a:endParaRPr lang="de-DE" sz="4800" b="1" dirty="0"/>
              </a:p>
            </p:txBody>
          </p:sp>
          <p:sp>
            <p:nvSpPr>
              <p:cNvPr id="305" name="Textfeld 304"/>
              <p:cNvSpPr txBox="1"/>
              <p:nvPr/>
            </p:nvSpPr>
            <p:spPr>
              <a:xfrm>
                <a:off x="5148064" y="3068960"/>
                <a:ext cx="595035" cy="830997"/>
              </a:xfrm>
              <a:prstGeom prst="rect">
                <a:avLst/>
              </a:prstGeom>
              <a:noFill/>
            </p:spPr>
            <p:txBody>
              <a:bodyPr wrap="none" rtlCol="0">
                <a:spAutoFit/>
              </a:bodyPr>
              <a:lstStyle/>
              <a:p>
                <a:r>
                  <a:rPr lang="de-DE" sz="4800" b="1" dirty="0" smtClean="0"/>
                  <a:t>E</a:t>
                </a:r>
                <a:endParaRPr lang="de-DE" sz="4800" b="1" dirty="0"/>
              </a:p>
            </p:txBody>
          </p:sp>
          <p:sp>
            <p:nvSpPr>
              <p:cNvPr id="520" name="Textfeld 519"/>
              <p:cNvSpPr txBox="1"/>
              <p:nvPr/>
            </p:nvSpPr>
            <p:spPr>
              <a:xfrm>
                <a:off x="3059832" y="3140968"/>
                <a:ext cx="561372" cy="830997"/>
              </a:xfrm>
              <a:prstGeom prst="rect">
                <a:avLst/>
              </a:prstGeom>
              <a:noFill/>
            </p:spPr>
            <p:txBody>
              <a:bodyPr wrap="none" rtlCol="0">
                <a:spAutoFit/>
              </a:bodyPr>
              <a:lstStyle/>
              <a:p>
                <a:r>
                  <a:rPr lang="de-DE" sz="4800" b="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a:t>
                </a:r>
                <a:endParaRPr lang="de-DE" sz="4800" dirty="0">
                  <a:solidFill>
                    <a:srgbClr val="FFFF00"/>
                  </a:solidFill>
                  <a:effectLst>
                    <a:outerShdw blurRad="38100" dist="38100" dir="2700000" algn="tl">
                      <a:srgbClr val="000000">
                        <a:alpha val="43137"/>
                      </a:srgbClr>
                    </a:outerShdw>
                  </a:effectLst>
                  <a:latin typeface="Arial" pitchFamily="34" charset="0"/>
                  <a:cs typeface="Arial" pitchFamily="34" charset="0"/>
                </a:endParaRPr>
              </a:p>
            </p:txBody>
          </p:sp>
          <p:sp>
            <p:nvSpPr>
              <p:cNvPr id="207" name="Textfeld 206"/>
              <p:cNvSpPr txBox="1"/>
              <p:nvPr/>
            </p:nvSpPr>
            <p:spPr>
              <a:xfrm>
                <a:off x="3563888" y="3501008"/>
                <a:ext cx="504056" cy="830997"/>
              </a:xfrm>
              <a:prstGeom prst="rect">
                <a:avLst/>
              </a:prstGeom>
              <a:noFill/>
            </p:spPr>
            <p:txBody>
              <a:bodyPr wrap="square" rtlCol="0">
                <a:spAutoFit/>
              </a:bodyPr>
              <a:lstStyle/>
              <a:p>
                <a:r>
                  <a:rPr lang="de-DE" sz="4800" b="1" dirty="0" smtClean="0">
                    <a:solidFill>
                      <a:schemeClr val="tx2">
                        <a:lumMod val="60000"/>
                        <a:lumOff val="40000"/>
                      </a:schemeClr>
                    </a:solidFill>
                    <a:effectLst>
                      <a:outerShdw blurRad="38100" dist="38100" dir="2700000" algn="tl">
                        <a:srgbClr val="000000">
                          <a:alpha val="43137"/>
                        </a:srgbClr>
                      </a:outerShdw>
                    </a:effectLst>
                  </a:rPr>
                  <a:t>?</a:t>
                </a:r>
                <a:endParaRPr lang="de-DE" sz="4800" b="1" dirty="0">
                  <a:solidFill>
                    <a:schemeClr val="tx2">
                      <a:lumMod val="60000"/>
                      <a:lumOff val="40000"/>
                    </a:schemeClr>
                  </a:solidFill>
                  <a:effectLst>
                    <a:outerShdw blurRad="38100" dist="38100" dir="2700000" algn="tl">
                      <a:srgbClr val="000000">
                        <a:alpha val="43137"/>
                      </a:srgbClr>
                    </a:outerShdw>
                  </a:effectLst>
                </a:endParaRPr>
              </a:p>
            </p:txBody>
          </p:sp>
          <p:sp>
            <p:nvSpPr>
              <p:cNvPr id="68" name="Ellipse 67"/>
              <p:cNvSpPr/>
              <p:nvPr/>
            </p:nvSpPr>
            <p:spPr>
              <a:xfrm>
                <a:off x="2195736"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118</a:t>
                </a:r>
                <a:endParaRPr lang="de-DE" b="1" dirty="0">
                  <a:latin typeface="Arial" pitchFamily="34" charset="0"/>
                  <a:cs typeface="Arial" pitchFamily="34" charset="0"/>
                </a:endParaRPr>
              </a:p>
            </p:txBody>
          </p:sp>
          <p:sp>
            <p:nvSpPr>
              <p:cNvPr id="88" name="Abgerundetes Rechteck 87"/>
              <p:cNvSpPr/>
              <p:nvPr/>
            </p:nvSpPr>
            <p:spPr>
              <a:xfrm>
                <a:off x="3275856"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Abgerundetes Rechteck 88"/>
              <p:cNvSpPr/>
              <p:nvPr/>
            </p:nvSpPr>
            <p:spPr>
              <a:xfrm>
                <a:off x="3707904"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Abgerundetes Rechteck 89"/>
              <p:cNvSpPr/>
              <p:nvPr/>
            </p:nvSpPr>
            <p:spPr>
              <a:xfrm>
                <a:off x="4139952"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Abgerundetes Rechteck 90"/>
              <p:cNvSpPr/>
              <p:nvPr/>
            </p:nvSpPr>
            <p:spPr>
              <a:xfrm>
                <a:off x="4572000"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Abgerundetes Rechteck 91"/>
              <p:cNvSpPr/>
              <p:nvPr/>
            </p:nvSpPr>
            <p:spPr>
              <a:xfrm>
                <a:off x="5004048"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grpSp>
        <p:nvGrpSpPr>
          <p:cNvPr id="64" name="Gruppieren 63"/>
          <p:cNvGrpSpPr/>
          <p:nvPr/>
        </p:nvGrpSpPr>
        <p:grpSpPr>
          <a:xfrm>
            <a:off x="5004048" y="2780928"/>
            <a:ext cx="3788113" cy="2351756"/>
            <a:chOff x="2195736" y="2780928"/>
            <a:chExt cx="3788113" cy="2351756"/>
          </a:xfrm>
        </p:grpSpPr>
        <p:sp>
          <p:nvSpPr>
            <p:cNvPr id="65" name="Abgerundetes Rechteck 64"/>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5 </a:t>
              </a:r>
              <a:endParaRPr lang="de-DE" sz="1000" b="1" dirty="0">
                <a:solidFill>
                  <a:schemeClr val="tx1"/>
                </a:solidFill>
                <a:latin typeface="Arial" pitchFamily="34" charset="0"/>
                <a:cs typeface="Arial" pitchFamily="34" charset="0"/>
              </a:endParaRPr>
            </a:p>
          </p:txBody>
        </p:sp>
        <p:grpSp>
          <p:nvGrpSpPr>
            <p:cNvPr id="66" name="Gruppieren 97"/>
            <p:cNvGrpSpPr/>
            <p:nvPr/>
          </p:nvGrpSpPr>
          <p:grpSpPr>
            <a:xfrm>
              <a:off x="2195736" y="2780928"/>
              <a:ext cx="3788113" cy="2351756"/>
              <a:chOff x="2195736" y="2780928"/>
              <a:chExt cx="3788113" cy="2351756"/>
            </a:xfrm>
          </p:grpSpPr>
          <p:sp>
            <p:nvSpPr>
              <p:cNvPr id="67" name="Abgerundetes Rechteck 66"/>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9" name="Gruppieren 397"/>
              <p:cNvGrpSpPr/>
              <p:nvPr/>
            </p:nvGrpSpPr>
            <p:grpSpPr>
              <a:xfrm>
                <a:off x="2802864" y="2780928"/>
                <a:ext cx="3180985" cy="1656184"/>
                <a:chOff x="5148497" y="1412776"/>
                <a:chExt cx="2964528" cy="1554490"/>
              </a:xfrm>
            </p:grpSpPr>
            <p:grpSp>
              <p:nvGrpSpPr>
                <p:cNvPr id="82"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1" name="Ellipse 100"/>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3"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4" name="Ellipse 83"/>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Ellipse 85"/>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Ellipse 86"/>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8" name="Ellipse 97"/>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0" name="Textfeld 69"/>
              <p:cNvSpPr txBox="1"/>
              <p:nvPr/>
            </p:nvSpPr>
            <p:spPr>
              <a:xfrm>
                <a:off x="3744287" y="4342166"/>
                <a:ext cx="1322798" cy="461665"/>
              </a:xfrm>
              <a:prstGeom prst="rect">
                <a:avLst/>
              </a:prstGeom>
              <a:noFill/>
            </p:spPr>
            <p:txBody>
              <a:bodyPr wrap="none" rtlCol="0">
                <a:spAutoFit/>
              </a:bodyPr>
              <a:lstStyle/>
              <a:p>
                <a:r>
                  <a:rPr lang="de-DE" sz="2000" dirty="0" smtClean="0"/>
                  <a:t>?+? =  </a:t>
                </a:r>
                <a:r>
                  <a:rPr lang="de-DE" sz="2400" b="1" dirty="0" smtClean="0"/>
                  <a:t>24</a:t>
                </a:r>
                <a:endParaRPr lang="de-DE" sz="2400" b="1" dirty="0"/>
              </a:p>
            </p:txBody>
          </p:sp>
          <p:sp>
            <p:nvSpPr>
              <p:cNvPr id="71" name="Textfeld 70"/>
              <p:cNvSpPr txBox="1"/>
              <p:nvPr/>
            </p:nvSpPr>
            <p:spPr>
              <a:xfrm>
                <a:off x="4067944" y="2996952"/>
                <a:ext cx="628698" cy="830997"/>
              </a:xfrm>
              <a:prstGeom prst="rect">
                <a:avLst/>
              </a:prstGeom>
              <a:noFill/>
            </p:spPr>
            <p:txBody>
              <a:bodyPr wrap="none" rtlCol="0">
                <a:spAutoFit/>
              </a:bodyPr>
              <a:lstStyle/>
              <a:p>
                <a:r>
                  <a:rPr lang="de-DE" sz="4800" b="1" dirty="0" smtClean="0"/>
                  <a:t>C</a:t>
                </a:r>
                <a:endParaRPr lang="de-DE" sz="4800" b="1" dirty="0"/>
              </a:p>
            </p:txBody>
          </p:sp>
          <p:sp>
            <p:nvSpPr>
              <p:cNvPr id="72" name="Textfeld 71"/>
              <p:cNvSpPr txBox="1"/>
              <p:nvPr/>
            </p:nvSpPr>
            <p:spPr>
              <a:xfrm>
                <a:off x="4572000" y="3501008"/>
                <a:ext cx="628698" cy="830997"/>
              </a:xfrm>
              <a:prstGeom prst="rect">
                <a:avLst/>
              </a:prstGeom>
              <a:noFill/>
            </p:spPr>
            <p:txBody>
              <a:bodyPr wrap="none" rtlCol="0">
                <a:spAutoFit/>
              </a:bodyPr>
              <a:lstStyle/>
              <a:p>
                <a:r>
                  <a:rPr lang="de-DE" sz="4800" b="1" dirty="0" smtClean="0"/>
                  <a:t>H</a:t>
                </a:r>
                <a:endParaRPr lang="de-DE" sz="4800" b="1" dirty="0"/>
              </a:p>
            </p:txBody>
          </p:sp>
          <p:sp>
            <p:nvSpPr>
              <p:cNvPr id="73" name="Textfeld 72"/>
              <p:cNvSpPr txBox="1"/>
              <p:nvPr/>
            </p:nvSpPr>
            <p:spPr>
              <a:xfrm>
                <a:off x="5148064" y="3068960"/>
                <a:ext cx="595035" cy="830997"/>
              </a:xfrm>
              <a:prstGeom prst="rect">
                <a:avLst/>
              </a:prstGeom>
              <a:noFill/>
            </p:spPr>
            <p:txBody>
              <a:bodyPr wrap="none" rtlCol="0">
                <a:spAutoFit/>
              </a:bodyPr>
              <a:lstStyle/>
              <a:p>
                <a:r>
                  <a:rPr lang="de-DE" sz="4800" b="1" dirty="0" smtClean="0"/>
                  <a:t>E</a:t>
                </a:r>
                <a:endParaRPr lang="de-DE" sz="4800" b="1" dirty="0"/>
              </a:p>
            </p:txBody>
          </p:sp>
          <p:sp>
            <p:nvSpPr>
              <p:cNvPr id="74" name="Textfeld 73"/>
              <p:cNvSpPr txBox="1"/>
              <p:nvPr/>
            </p:nvSpPr>
            <p:spPr>
              <a:xfrm>
                <a:off x="3059832" y="3212976"/>
                <a:ext cx="561372" cy="830997"/>
              </a:xfrm>
              <a:prstGeom prst="rect">
                <a:avLst/>
              </a:prstGeom>
              <a:noFill/>
            </p:spPr>
            <p:txBody>
              <a:bodyPr wrap="none" rtlCol="0">
                <a:spAutoFit/>
              </a:bodyPr>
              <a:lstStyle/>
              <a:p>
                <a:r>
                  <a:rPr lang="de-DE" sz="48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8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75" name="Textfeld 74"/>
              <p:cNvSpPr txBox="1"/>
              <p:nvPr/>
            </p:nvSpPr>
            <p:spPr>
              <a:xfrm>
                <a:off x="3563888" y="3501008"/>
                <a:ext cx="561372" cy="830997"/>
              </a:xfrm>
              <a:prstGeom prst="rect">
                <a:avLst/>
              </a:prstGeom>
              <a:noFill/>
            </p:spPr>
            <p:txBody>
              <a:bodyPr wrap="none" rtlCol="0">
                <a:spAutoFit/>
              </a:bodyPr>
              <a:lstStyle/>
              <a:p>
                <a:r>
                  <a:rPr lang="de-DE" sz="4800" b="1" dirty="0" smtClean="0">
                    <a:solidFill>
                      <a:srgbClr val="C00000"/>
                    </a:solidFill>
                    <a:effectLst>
                      <a:outerShdw blurRad="38100" dist="38100" dir="2700000" algn="tl">
                        <a:srgbClr val="000000">
                          <a:alpha val="43137"/>
                        </a:srgbClr>
                      </a:outerShdw>
                    </a:effectLst>
                  </a:rPr>
                  <a:t>?</a:t>
                </a:r>
                <a:endParaRPr lang="de-DE" sz="4800" b="1" dirty="0">
                  <a:solidFill>
                    <a:srgbClr val="C00000"/>
                  </a:solidFill>
                  <a:effectLst>
                    <a:outerShdw blurRad="38100" dist="38100" dir="2700000" algn="tl">
                      <a:srgbClr val="000000">
                        <a:alpha val="43137"/>
                      </a:srgbClr>
                    </a:outerShdw>
                  </a:effectLst>
                </a:endParaRPr>
              </a:p>
            </p:txBody>
          </p:sp>
          <p:sp>
            <p:nvSpPr>
              <p:cNvPr id="76" name="Ellipse 75"/>
              <p:cNvSpPr/>
              <p:nvPr/>
            </p:nvSpPr>
            <p:spPr>
              <a:xfrm>
                <a:off x="2195736"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119</a:t>
                </a:r>
                <a:endParaRPr lang="de-DE" b="1" dirty="0">
                  <a:latin typeface="Arial" pitchFamily="34" charset="0"/>
                  <a:cs typeface="Arial" pitchFamily="34" charset="0"/>
                </a:endParaRPr>
              </a:p>
            </p:txBody>
          </p:sp>
          <p:sp>
            <p:nvSpPr>
              <p:cNvPr id="77" name="Abgerundetes Rechteck 76"/>
              <p:cNvSpPr/>
              <p:nvPr/>
            </p:nvSpPr>
            <p:spPr>
              <a:xfrm>
                <a:off x="3275856"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Abgerundetes Rechteck 77"/>
              <p:cNvSpPr/>
              <p:nvPr/>
            </p:nvSpPr>
            <p:spPr>
              <a:xfrm>
                <a:off x="3707904"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Abgerundetes Rechteck 78"/>
              <p:cNvSpPr/>
              <p:nvPr/>
            </p:nvSpPr>
            <p:spPr>
              <a:xfrm>
                <a:off x="4139952"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Abgerundetes Rechteck 79"/>
              <p:cNvSpPr/>
              <p:nvPr/>
            </p:nvSpPr>
            <p:spPr>
              <a:xfrm>
                <a:off x="4572000"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Abgerundetes Rechteck 80"/>
              <p:cNvSpPr/>
              <p:nvPr/>
            </p:nvSpPr>
            <p:spPr>
              <a:xfrm>
                <a:off x="5004048"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grpSp>
        <p:nvGrpSpPr>
          <p:cNvPr id="112" name="Gruppieren 111"/>
          <p:cNvGrpSpPr/>
          <p:nvPr/>
        </p:nvGrpSpPr>
        <p:grpSpPr>
          <a:xfrm>
            <a:off x="467544" y="4365104"/>
            <a:ext cx="3788113" cy="2351756"/>
            <a:chOff x="2195736" y="2780928"/>
            <a:chExt cx="3788113" cy="2351756"/>
          </a:xfrm>
        </p:grpSpPr>
        <p:sp>
          <p:nvSpPr>
            <p:cNvPr id="113" name="Abgerundetes Rechteck 112"/>
            <p:cNvSpPr/>
            <p:nvPr/>
          </p:nvSpPr>
          <p:spPr>
            <a:xfrm>
              <a:off x="248376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a:t>
              </a:r>
              <a:endParaRPr lang="de-DE" sz="1000" b="1" dirty="0">
                <a:solidFill>
                  <a:schemeClr val="tx1"/>
                </a:solidFill>
                <a:latin typeface="Arial" pitchFamily="34" charset="0"/>
                <a:cs typeface="Arial" pitchFamily="34" charset="0"/>
              </a:endParaRPr>
            </a:p>
          </p:txBody>
        </p:sp>
        <p:grpSp>
          <p:nvGrpSpPr>
            <p:cNvPr id="114" name="Gruppieren 97"/>
            <p:cNvGrpSpPr/>
            <p:nvPr/>
          </p:nvGrpSpPr>
          <p:grpSpPr>
            <a:xfrm>
              <a:off x="2195736" y="2780928"/>
              <a:ext cx="3788113" cy="2351756"/>
              <a:chOff x="2195736" y="2780928"/>
              <a:chExt cx="3788113" cy="2351756"/>
            </a:xfrm>
          </p:grpSpPr>
          <p:sp>
            <p:nvSpPr>
              <p:cNvPr id="115" name="Abgerundetes Rechteck 114"/>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16" name="Gruppieren 397"/>
              <p:cNvGrpSpPr/>
              <p:nvPr/>
            </p:nvGrpSpPr>
            <p:grpSpPr>
              <a:xfrm>
                <a:off x="2802864" y="2780928"/>
                <a:ext cx="3180985" cy="1656184"/>
                <a:chOff x="5148497" y="1412776"/>
                <a:chExt cx="2964528" cy="1554490"/>
              </a:xfrm>
            </p:grpSpPr>
            <p:grpSp>
              <p:nvGrpSpPr>
                <p:cNvPr id="129"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42" name="Ellipse 14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 name="Ellipse 15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30"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31" name="Ellipse 13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Ellipse 13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Ellipse 13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Ellipse 13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1" name="Ellipse 14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17" name="Textfeld 116"/>
              <p:cNvSpPr txBox="1"/>
              <p:nvPr/>
            </p:nvSpPr>
            <p:spPr>
              <a:xfrm>
                <a:off x="3744287" y="4342166"/>
                <a:ext cx="1322798" cy="461665"/>
              </a:xfrm>
              <a:prstGeom prst="rect">
                <a:avLst/>
              </a:prstGeom>
              <a:noFill/>
            </p:spPr>
            <p:txBody>
              <a:bodyPr wrap="none" rtlCol="0">
                <a:spAutoFit/>
              </a:bodyPr>
              <a:lstStyle/>
              <a:p>
                <a:r>
                  <a:rPr lang="de-DE" sz="2000" dirty="0" smtClean="0"/>
                  <a:t>?+? =  </a:t>
                </a:r>
                <a:r>
                  <a:rPr lang="de-DE" sz="2400" b="1" dirty="0" smtClean="0"/>
                  <a:t>30</a:t>
                </a:r>
                <a:endParaRPr lang="de-DE" sz="2400" b="1" dirty="0"/>
              </a:p>
            </p:txBody>
          </p:sp>
          <p:sp>
            <p:nvSpPr>
              <p:cNvPr id="118" name="Textfeld 117"/>
              <p:cNvSpPr txBox="1"/>
              <p:nvPr/>
            </p:nvSpPr>
            <p:spPr>
              <a:xfrm>
                <a:off x="4067944" y="2996952"/>
                <a:ext cx="628698" cy="830997"/>
              </a:xfrm>
              <a:prstGeom prst="rect">
                <a:avLst/>
              </a:prstGeom>
              <a:noFill/>
            </p:spPr>
            <p:txBody>
              <a:bodyPr wrap="none" rtlCol="0">
                <a:spAutoFit/>
              </a:bodyPr>
              <a:lstStyle/>
              <a:p>
                <a:r>
                  <a:rPr lang="de-DE" sz="4800" b="1" dirty="0" smtClean="0"/>
                  <a:t>N</a:t>
                </a:r>
                <a:endParaRPr lang="de-DE" sz="4800" b="1" dirty="0"/>
              </a:p>
            </p:txBody>
          </p:sp>
          <p:sp>
            <p:nvSpPr>
              <p:cNvPr id="119" name="Textfeld 118"/>
              <p:cNvSpPr txBox="1"/>
              <p:nvPr/>
            </p:nvSpPr>
            <p:spPr>
              <a:xfrm>
                <a:off x="4572000" y="3501008"/>
                <a:ext cx="628698" cy="830997"/>
              </a:xfrm>
              <a:prstGeom prst="rect">
                <a:avLst/>
              </a:prstGeom>
              <a:noFill/>
            </p:spPr>
            <p:txBody>
              <a:bodyPr wrap="none" rtlCol="0">
                <a:spAutoFit/>
              </a:bodyPr>
              <a:lstStyle/>
              <a:p>
                <a:r>
                  <a:rPr lang="de-DE" sz="4800" b="1" dirty="0" smtClean="0"/>
                  <a:t>K</a:t>
                </a:r>
                <a:endParaRPr lang="de-DE" sz="4800" b="1" dirty="0"/>
              </a:p>
            </p:txBody>
          </p:sp>
          <p:sp>
            <p:nvSpPr>
              <p:cNvPr id="120" name="Textfeld 119"/>
              <p:cNvSpPr txBox="1"/>
              <p:nvPr/>
            </p:nvSpPr>
            <p:spPr>
              <a:xfrm>
                <a:off x="5148064" y="3068960"/>
                <a:ext cx="595035" cy="830997"/>
              </a:xfrm>
              <a:prstGeom prst="rect">
                <a:avLst/>
              </a:prstGeom>
              <a:noFill/>
            </p:spPr>
            <p:txBody>
              <a:bodyPr wrap="none" rtlCol="0">
                <a:spAutoFit/>
              </a:bodyPr>
              <a:lstStyle/>
              <a:p>
                <a:r>
                  <a:rPr lang="de-DE" sz="4800" b="1" dirty="0" smtClean="0"/>
                  <a:t>E</a:t>
                </a:r>
                <a:endParaRPr lang="de-DE" sz="4800" b="1" dirty="0"/>
              </a:p>
            </p:txBody>
          </p:sp>
          <p:sp>
            <p:nvSpPr>
              <p:cNvPr id="121" name="Textfeld 120"/>
              <p:cNvSpPr txBox="1"/>
              <p:nvPr/>
            </p:nvSpPr>
            <p:spPr>
              <a:xfrm>
                <a:off x="3146532" y="3068960"/>
                <a:ext cx="561372" cy="830997"/>
              </a:xfrm>
              <a:prstGeom prst="rect">
                <a:avLst/>
              </a:prstGeom>
              <a:noFill/>
            </p:spPr>
            <p:txBody>
              <a:bodyPr wrap="none" rtlCol="0">
                <a:spAutoFit/>
              </a:bodyPr>
              <a:lstStyle/>
              <a:p>
                <a:r>
                  <a:rPr lang="de-DE" sz="4800" b="1" dirty="0" smtClean="0">
                    <a:solidFill>
                      <a:srgbClr val="0070C0"/>
                    </a:solidFill>
                    <a:effectLst>
                      <a:outerShdw blurRad="38100" dist="38100" dir="2700000" algn="tl">
                        <a:srgbClr val="000000">
                          <a:alpha val="43137"/>
                        </a:srgbClr>
                      </a:outerShdw>
                    </a:effectLst>
                    <a:latin typeface="Arial" pitchFamily="34" charset="0"/>
                    <a:cs typeface="Arial" pitchFamily="34" charset="0"/>
                  </a:rPr>
                  <a:t>?</a:t>
                </a:r>
                <a:endParaRPr lang="de-DE" sz="4800" dirty="0">
                  <a:solidFill>
                    <a:srgbClr val="0070C0"/>
                  </a:solidFill>
                  <a:effectLst>
                    <a:outerShdw blurRad="38100" dist="38100" dir="2700000" algn="tl">
                      <a:srgbClr val="000000">
                        <a:alpha val="43137"/>
                      </a:srgbClr>
                    </a:outerShdw>
                  </a:effectLst>
                  <a:latin typeface="Arial" pitchFamily="34" charset="0"/>
                  <a:cs typeface="Arial" pitchFamily="34" charset="0"/>
                </a:endParaRPr>
              </a:p>
            </p:txBody>
          </p:sp>
          <p:sp>
            <p:nvSpPr>
              <p:cNvPr id="122" name="Textfeld 121"/>
              <p:cNvSpPr txBox="1"/>
              <p:nvPr/>
            </p:nvSpPr>
            <p:spPr>
              <a:xfrm>
                <a:off x="3563888" y="3501008"/>
                <a:ext cx="561372" cy="830997"/>
              </a:xfrm>
              <a:prstGeom prst="rect">
                <a:avLst/>
              </a:prstGeom>
              <a:noFill/>
            </p:spPr>
            <p:txBody>
              <a:bodyPr wrap="none" rtlCol="0">
                <a:spAutoFit/>
              </a:bodyPr>
              <a:lstStyle/>
              <a:p>
                <a:r>
                  <a:rPr lang="de-DE" sz="4800" b="1" dirty="0" smtClean="0">
                    <a:solidFill>
                      <a:srgbClr val="FF0000"/>
                    </a:solidFill>
                    <a:effectLst>
                      <a:outerShdw blurRad="38100" dist="38100" dir="2700000" algn="tl">
                        <a:srgbClr val="000000">
                          <a:alpha val="43137"/>
                        </a:srgbClr>
                      </a:outerShdw>
                    </a:effectLst>
                  </a:rPr>
                  <a:t>?</a:t>
                </a:r>
                <a:endParaRPr lang="de-DE" sz="4800" b="1" dirty="0">
                  <a:solidFill>
                    <a:srgbClr val="FF0000"/>
                  </a:solidFill>
                  <a:effectLst>
                    <a:outerShdw blurRad="38100" dist="38100" dir="2700000" algn="tl">
                      <a:srgbClr val="000000">
                        <a:alpha val="43137"/>
                      </a:srgbClr>
                    </a:outerShdw>
                  </a:effectLst>
                </a:endParaRPr>
              </a:p>
            </p:txBody>
          </p:sp>
          <p:sp>
            <p:nvSpPr>
              <p:cNvPr id="123" name="Ellipse 122"/>
              <p:cNvSpPr/>
              <p:nvPr/>
            </p:nvSpPr>
            <p:spPr>
              <a:xfrm>
                <a:off x="2195736"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120</a:t>
                </a:r>
                <a:endParaRPr lang="de-DE" b="1" dirty="0">
                  <a:latin typeface="Arial" pitchFamily="34" charset="0"/>
                  <a:cs typeface="Arial" pitchFamily="34" charset="0"/>
                </a:endParaRPr>
              </a:p>
            </p:txBody>
          </p:sp>
          <p:sp>
            <p:nvSpPr>
              <p:cNvPr id="124" name="Abgerundetes Rechteck 123"/>
              <p:cNvSpPr/>
              <p:nvPr/>
            </p:nvSpPr>
            <p:spPr>
              <a:xfrm>
                <a:off x="3275856"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 name="Abgerundetes Rechteck 124"/>
              <p:cNvSpPr/>
              <p:nvPr/>
            </p:nvSpPr>
            <p:spPr>
              <a:xfrm>
                <a:off x="3707904"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Abgerundetes Rechteck 125"/>
              <p:cNvSpPr/>
              <p:nvPr/>
            </p:nvSpPr>
            <p:spPr>
              <a:xfrm>
                <a:off x="4139952"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 name="Abgerundetes Rechteck 126"/>
              <p:cNvSpPr/>
              <p:nvPr/>
            </p:nvSpPr>
            <p:spPr>
              <a:xfrm>
                <a:off x="4572000"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8" name="Abgerundetes Rechteck 127"/>
              <p:cNvSpPr/>
              <p:nvPr/>
            </p:nvSpPr>
            <p:spPr>
              <a:xfrm>
                <a:off x="5004048"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53" name="Textfeld 152"/>
          <p:cNvSpPr txBox="1"/>
          <p:nvPr/>
        </p:nvSpPr>
        <p:spPr>
          <a:xfrm>
            <a:off x="4860032" y="-68753"/>
            <a:ext cx="3501984" cy="646331"/>
          </a:xfrm>
          <a:prstGeom prst="rect">
            <a:avLst/>
          </a:prstGeom>
          <a:noFill/>
        </p:spPr>
        <p:txBody>
          <a:bodyPr wrap="none" rtlCol="0">
            <a:spAutoFit/>
          </a:bodyPr>
          <a:lstStyle/>
          <a:p>
            <a:r>
              <a:rPr lang="de-DE" sz="3600" dirty="0" smtClean="0">
                <a:latin typeface="Arial" pitchFamily="34" charset="0"/>
                <a:cs typeface="Arial" pitchFamily="34" charset="0"/>
              </a:rPr>
              <a:t>Wolken 118-120</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graphicFrame>
        <p:nvGraphicFramePr>
          <p:cNvPr id="499" name="Tabelle 498"/>
          <p:cNvGraphicFramePr>
            <a:graphicFrameLocks noGrp="1"/>
          </p:cNvGraphicFramePr>
          <p:nvPr/>
        </p:nvGraphicFramePr>
        <p:xfrm>
          <a:off x="1115630" y="812962"/>
          <a:ext cx="7200900" cy="31178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311782">
                <a:tc>
                  <a:txBody>
                    <a:bodyPr/>
                    <a:lstStyle/>
                    <a:p>
                      <a:pPr algn="ctr" fontAlgn="b"/>
                      <a:r>
                        <a:rPr lang="de-DE" sz="1600" b="1"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500" name="Textfeld 499"/>
          <p:cNvSpPr txBox="1"/>
          <p:nvPr/>
        </p:nvSpPr>
        <p:spPr>
          <a:xfrm>
            <a:off x="971600" y="1124744"/>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24744"/>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215" name="Tabelle 214"/>
          <p:cNvGraphicFramePr>
            <a:graphicFrameLocks noGrp="1"/>
          </p:cNvGraphicFramePr>
          <p:nvPr/>
        </p:nvGraphicFramePr>
        <p:xfrm>
          <a:off x="1121260" y="536047"/>
          <a:ext cx="7195170" cy="272792"/>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72792">
                <a:tc>
                  <a:txBody>
                    <a:bodyPr/>
                    <a:lstStyle/>
                    <a:p>
                      <a:pPr algn="ctr" fontAlgn="b"/>
                      <a:r>
                        <a:rPr lang="de-DE" sz="1400" b="1"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pSp>
        <p:nvGrpSpPr>
          <p:cNvPr id="63" name="Gruppieren 62"/>
          <p:cNvGrpSpPr/>
          <p:nvPr/>
        </p:nvGrpSpPr>
        <p:grpSpPr>
          <a:xfrm>
            <a:off x="251520" y="1628800"/>
            <a:ext cx="3788113" cy="2351756"/>
            <a:chOff x="2195736" y="2780928"/>
            <a:chExt cx="3788113" cy="2351756"/>
          </a:xfrm>
        </p:grpSpPr>
        <p:sp>
          <p:nvSpPr>
            <p:cNvPr id="99" name="Abgerundetes Rechteck 98"/>
            <p:cNvSpPr/>
            <p:nvPr/>
          </p:nvSpPr>
          <p:spPr>
            <a:xfrm>
              <a:off x="2411760"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5 </a:t>
              </a:r>
              <a:endParaRPr lang="de-DE" sz="1000" b="1" dirty="0">
                <a:solidFill>
                  <a:schemeClr val="tx1"/>
                </a:solidFill>
                <a:latin typeface="Arial" pitchFamily="34" charset="0"/>
                <a:cs typeface="Arial" pitchFamily="34" charset="0"/>
              </a:endParaRPr>
            </a:p>
          </p:txBody>
        </p:sp>
        <p:grpSp>
          <p:nvGrpSpPr>
            <p:cNvPr id="4" name="Gruppieren 97"/>
            <p:cNvGrpSpPr/>
            <p:nvPr/>
          </p:nvGrpSpPr>
          <p:grpSpPr>
            <a:xfrm>
              <a:off x="2195736" y="2780928"/>
              <a:ext cx="3788113" cy="2351756"/>
              <a:chOff x="2195736" y="2780928"/>
              <a:chExt cx="3788113" cy="2351756"/>
            </a:xfrm>
          </p:grpSpPr>
          <p:sp>
            <p:nvSpPr>
              <p:cNvPr id="176" name="Abgerundetes Rechteck 175"/>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5" name="Gruppieren 397"/>
              <p:cNvGrpSpPr/>
              <p:nvPr/>
            </p:nvGrpSpPr>
            <p:grpSpPr>
              <a:xfrm>
                <a:off x="2802864" y="2780928"/>
                <a:ext cx="3180985" cy="1656184"/>
                <a:chOff x="5148497" y="1412776"/>
                <a:chExt cx="2964528" cy="1554490"/>
              </a:xfrm>
            </p:grpSpPr>
            <p:grpSp>
              <p:nvGrpSpPr>
                <p:cNvPr id="6"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744287" y="4342166"/>
                <a:ext cx="1151277" cy="461665"/>
              </a:xfrm>
              <a:prstGeom prst="rect">
                <a:avLst/>
              </a:prstGeom>
              <a:noFill/>
            </p:spPr>
            <p:txBody>
              <a:bodyPr wrap="none" rtlCol="0">
                <a:spAutoFit/>
              </a:bodyPr>
              <a:lstStyle/>
              <a:p>
                <a:r>
                  <a:rPr lang="de-DE" sz="2000" dirty="0" smtClean="0"/>
                  <a:t>?+? =  </a:t>
                </a:r>
                <a:r>
                  <a:rPr lang="de-DE" sz="2400" b="1" dirty="0" smtClean="0"/>
                  <a:t>5</a:t>
                </a:r>
                <a:endParaRPr lang="de-DE" sz="2400" b="1" dirty="0"/>
              </a:p>
            </p:txBody>
          </p:sp>
          <p:sp>
            <p:nvSpPr>
              <p:cNvPr id="299" name="Textfeld 298"/>
              <p:cNvSpPr txBox="1"/>
              <p:nvPr/>
            </p:nvSpPr>
            <p:spPr>
              <a:xfrm>
                <a:off x="4067944" y="2996952"/>
                <a:ext cx="628698" cy="830997"/>
              </a:xfrm>
              <a:prstGeom prst="rect">
                <a:avLst/>
              </a:prstGeom>
              <a:noFill/>
            </p:spPr>
            <p:txBody>
              <a:bodyPr wrap="none" rtlCol="0">
                <a:spAutoFit/>
              </a:bodyPr>
              <a:lstStyle/>
              <a:p>
                <a:r>
                  <a:rPr lang="de-DE" sz="4800" b="1" dirty="0" smtClean="0"/>
                  <a:t>K</a:t>
                </a:r>
                <a:endParaRPr lang="de-DE" sz="4800" b="1" dirty="0"/>
              </a:p>
            </p:txBody>
          </p:sp>
          <p:sp>
            <p:nvSpPr>
              <p:cNvPr id="300" name="Textfeld 299"/>
              <p:cNvSpPr txBox="1"/>
              <p:nvPr/>
            </p:nvSpPr>
            <p:spPr>
              <a:xfrm>
                <a:off x="4572000" y="3501008"/>
                <a:ext cx="628698" cy="830997"/>
              </a:xfrm>
              <a:prstGeom prst="rect">
                <a:avLst/>
              </a:prstGeom>
              <a:noFill/>
            </p:spPr>
            <p:txBody>
              <a:bodyPr wrap="none" rtlCol="0">
                <a:spAutoFit/>
              </a:bodyPr>
              <a:lstStyle/>
              <a:p>
                <a:r>
                  <a:rPr lang="de-DE" sz="4800" b="1" dirty="0" smtClean="0"/>
                  <a:t>N</a:t>
                </a:r>
                <a:endParaRPr lang="de-DE" sz="4800" b="1" dirty="0"/>
              </a:p>
            </p:txBody>
          </p:sp>
          <p:sp>
            <p:nvSpPr>
              <p:cNvPr id="305" name="Textfeld 304"/>
              <p:cNvSpPr txBox="1"/>
              <p:nvPr/>
            </p:nvSpPr>
            <p:spPr>
              <a:xfrm>
                <a:off x="5148064" y="3068960"/>
                <a:ext cx="595035" cy="830997"/>
              </a:xfrm>
              <a:prstGeom prst="rect">
                <a:avLst/>
              </a:prstGeom>
              <a:noFill/>
            </p:spPr>
            <p:txBody>
              <a:bodyPr wrap="none" rtlCol="0">
                <a:spAutoFit/>
              </a:bodyPr>
              <a:lstStyle/>
              <a:p>
                <a:r>
                  <a:rPr lang="de-DE" sz="4800" b="1" dirty="0" smtClean="0"/>
                  <a:t>E</a:t>
                </a:r>
                <a:endParaRPr lang="de-DE" sz="4800" b="1" dirty="0"/>
              </a:p>
            </p:txBody>
          </p:sp>
          <p:sp>
            <p:nvSpPr>
              <p:cNvPr id="520" name="Textfeld 519"/>
              <p:cNvSpPr txBox="1"/>
              <p:nvPr/>
            </p:nvSpPr>
            <p:spPr>
              <a:xfrm>
                <a:off x="3203848" y="3140968"/>
                <a:ext cx="561372" cy="830997"/>
              </a:xfrm>
              <a:prstGeom prst="rect">
                <a:avLst/>
              </a:prstGeom>
              <a:noFill/>
            </p:spPr>
            <p:txBody>
              <a:bodyPr wrap="none" rtlCol="0">
                <a:spAutoFit/>
              </a:bodyPr>
              <a:lstStyle/>
              <a:p>
                <a:r>
                  <a:rPr lang="de-DE" sz="4800" b="1" dirty="0" smtClean="0">
                    <a:solidFill>
                      <a:schemeClr val="accent6">
                        <a:lumMod val="75000"/>
                      </a:schemeClr>
                    </a:solidFill>
                    <a:effectLst>
                      <a:outerShdw blurRad="38100" dist="38100" dir="2700000" algn="tl">
                        <a:srgbClr val="000000">
                          <a:alpha val="43137"/>
                        </a:srgbClr>
                      </a:outerShdw>
                    </a:effectLst>
                    <a:latin typeface="Arial" pitchFamily="34" charset="0"/>
                    <a:cs typeface="Arial" pitchFamily="34" charset="0"/>
                  </a:rPr>
                  <a:t>?</a:t>
                </a:r>
                <a:endParaRPr lang="de-DE" sz="4800" dirty="0">
                  <a:solidFill>
                    <a:schemeClr val="accent6">
                      <a:lumMod val="75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207" name="Textfeld 206"/>
              <p:cNvSpPr txBox="1"/>
              <p:nvPr/>
            </p:nvSpPr>
            <p:spPr>
              <a:xfrm>
                <a:off x="3563888" y="3501008"/>
                <a:ext cx="561372" cy="830997"/>
              </a:xfrm>
              <a:prstGeom prst="rect">
                <a:avLst/>
              </a:prstGeom>
              <a:noFill/>
            </p:spPr>
            <p:txBody>
              <a:bodyPr wrap="none" rtlCol="0">
                <a:spAutoFit/>
              </a:bodyPr>
              <a:lstStyle/>
              <a:p>
                <a:r>
                  <a:rPr lang="de-DE" sz="4800" b="1" dirty="0" smtClean="0">
                    <a:solidFill>
                      <a:srgbClr val="CD03A7"/>
                    </a:solidFill>
                    <a:effectLst>
                      <a:outerShdw blurRad="38100" dist="38100" dir="2700000" algn="tl">
                        <a:srgbClr val="000000">
                          <a:alpha val="43137"/>
                        </a:srgbClr>
                      </a:outerShdw>
                    </a:effectLst>
                  </a:rPr>
                  <a:t>?</a:t>
                </a:r>
                <a:endParaRPr lang="de-DE" sz="4800" b="1" dirty="0">
                  <a:solidFill>
                    <a:srgbClr val="CD03A7"/>
                  </a:solidFill>
                  <a:effectLst>
                    <a:outerShdw blurRad="38100" dist="38100" dir="2700000" algn="tl">
                      <a:srgbClr val="000000">
                        <a:alpha val="43137"/>
                      </a:srgbClr>
                    </a:outerShdw>
                  </a:effectLst>
                </a:endParaRPr>
              </a:p>
            </p:txBody>
          </p:sp>
          <p:sp>
            <p:nvSpPr>
              <p:cNvPr id="68" name="Ellipse 67"/>
              <p:cNvSpPr/>
              <p:nvPr/>
            </p:nvSpPr>
            <p:spPr>
              <a:xfrm>
                <a:off x="2195736"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121</a:t>
                </a:r>
                <a:endParaRPr lang="de-DE" b="1" dirty="0">
                  <a:latin typeface="Arial" pitchFamily="34" charset="0"/>
                  <a:cs typeface="Arial" pitchFamily="34" charset="0"/>
                </a:endParaRPr>
              </a:p>
            </p:txBody>
          </p:sp>
          <p:sp>
            <p:nvSpPr>
              <p:cNvPr id="88" name="Abgerundetes Rechteck 87"/>
              <p:cNvSpPr/>
              <p:nvPr/>
            </p:nvSpPr>
            <p:spPr>
              <a:xfrm>
                <a:off x="3275856"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Abgerundetes Rechteck 88"/>
              <p:cNvSpPr/>
              <p:nvPr/>
            </p:nvSpPr>
            <p:spPr>
              <a:xfrm>
                <a:off x="3707904"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Abgerundetes Rechteck 89"/>
              <p:cNvSpPr/>
              <p:nvPr/>
            </p:nvSpPr>
            <p:spPr>
              <a:xfrm>
                <a:off x="4139952"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Abgerundetes Rechteck 90"/>
              <p:cNvSpPr/>
              <p:nvPr/>
            </p:nvSpPr>
            <p:spPr>
              <a:xfrm>
                <a:off x="4572000"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Abgerundetes Rechteck 91"/>
              <p:cNvSpPr/>
              <p:nvPr/>
            </p:nvSpPr>
            <p:spPr>
              <a:xfrm>
                <a:off x="5004048"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grpSp>
        <p:nvGrpSpPr>
          <p:cNvPr id="64" name="Gruppieren 63"/>
          <p:cNvGrpSpPr/>
          <p:nvPr/>
        </p:nvGrpSpPr>
        <p:grpSpPr>
          <a:xfrm>
            <a:off x="5148064" y="2996952"/>
            <a:ext cx="3788113" cy="2351756"/>
            <a:chOff x="2195736" y="2780928"/>
            <a:chExt cx="3788113" cy="2351756"/>
          </a:xfrm>
        </p:grpSpPr>
        <p:sp>
          <p:nvSpPr>
            <p:cNvPr id="65" name="Abgerundetes Rechteck 64"/>
            <p:cNvSpPr/>
            <p:nvPr/>
          </p:nvSpPr>
          <p:spPr>
            <a:xfrm>
              <a:off x="2411760"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6 </a:t>
              </a:r>
              <a:endParaRPr lang="de-DE" sz="1000" b="1" dirty="0">
                <a:solidFill>
                  <a:schemeClr val="tx1"/>
                </a:solidFill>
                <a:latin typeface="Arial" pitchFamily="34" charset="0"/>
                <a:cs typeface="Arial" pitchFamily="34" charset="0"/>
              </a:endParaRPr>
            </a:p>
          </p:txBody>
        </p:sp>
        <p:grpSp>
          <p:nvGrpSpPr>
            <p:cNvPr id="66" name="Gruppieren 97"/>
            <p:cNvGrpSpPr/>
            <p:nvPr/>
          </p:nvGrpSpPr>
          <p:grpSpPr>
            <a:xfrm>
              <a:off x="2195736" y="2780928"/>
              <a:ext cx="3788113" cy="2351756"/>
              <a:chOff x="2195736" y="2780928"/>
              <a:chExt cx="3788113" cy="2351756"/>
            </a:xfrm>
          </p:grpSpPr>
          <p:sp>
            <p:nvSpPr>
              <p:cNvPr id="67" name="Abgerundetes Rechteck 66"/>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9" name="Gruppieren 397"/>
              <p:cNvGrpSpPr/>
              <p:nvPr/>
            </p:nvGrpSpPr>
            <p:grpSpPr>
              <a:xfrm>
                <a:off x="2802864" y="2780928"/>
                <a:ext cx="3180985" cy="1656184"/>
                <a:chOff x="5148497" y="1412776"/>
                <a:chExt cx="2964528" cy="1554490"/>
              </a:xfrm>
            </p:grpSpPr>
            <p:grpSp>
              <p:nvGrpSpPr>
                <p:cNvPr id="82"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1" name="Ellipse 100"/>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3"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4" name="Ellipse 83"/>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Ellipse 85"/>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Ellipse 86"/>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8" name="Ellipse 97"/>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0" name="Textfeld 69"/>
              <p:cNvSpPr txBox="1"/>
              <p:nvPr/>
            </p:nvSpPr>
            <p:spPr>
              <a:xfrm>
                <a:off x="3744287" y="4342166"/>
                <a:ext cx="1322798" cy="461665"/>
              </a:xfrm>
              <a:prstGeom prst="rect">
                <a:avLst/>
              </a:prstGeom>
              <a:noFill/>
            </p:spPr>
            <p:txBody>
              <a:bodyPr wrap="none" rtlCol="0">
                <a:spAutoFit/>
              </a:bodyPr>
              <a:lstStyle/>
              <a:p>
                <a:r>
                  <a:rPr lang="de-DE" sz="2000" dirty="0" smtClean="0"/>
                  <a:t>?+? =  </a:t>
                </a:r>
                <a:r>
                  <a:rPr lang="de-DE" sz="2400" b="1" dirty="0" smtClean="0"/>
                  <a:t>27</a:t>
                </a:r>
                <a:endParaRPr lang="de-DE" sz="2400" b="1" dirty="0"/>
              </a:p>
            </p:txBody>
          </p:sp>
          <p:sp>
            <p:nvSpPr>
              <p:cNvPr id="71" name="Textfeld 70"/>
              <p:cNvSpPr txBox="1"/>
              <p:nvPr/>
            </p:nvSpPr>
            <p:spPr>
              <a:xfrm>
                <a:off x="4067944" y="2996952"/>
                <a:ext cx="628698" cy="830997"/>
              </a:xfrm>
              <a:prstGeom prst="rect">
                <a:avLst/>
              </a:prstGeom>
              <a:noFill/>
            </p:spPr>
            <p:txBody>
              <a:bodyPr wrap="none" rtlCol="0">
                <a:spAutoFit/>
              </a:bodyPr>
              <a:lstStyle/>
              <a:p>
                <a:r>
                  <a:rPr lang="de-DE" sz="4800" b="1" dirty="0" smtClean="0"/>
                  <a:t>K</a:t>
                </a:r>
                <a:endParaRPr lang="de-DE" sz="4800" b="1" dirty="0"/>
              </a:p>
            </p:txBody>
          </p:sp>
          <p:sp>
            <p:nvSpPr>
              <p:cNvPr id="72" name="Textfeld 71"/>
              <p:cNvSpPr txBox="1"/>
              <p:nvPr/>
            </p:nvSpPr>
            <p:spPr>
              <a:xfrm>
                <a:off x="4572000" y="3501008"/>
                <a:ext cx="628698" cy="830997"/>
              </a:xfrm>
              <a:prstGeom prst="rect">
                <a:avLst/>
              </a:prstGeom>
              <a:noFill/>
            </p:spPr>
            <p:txBody>
              <a:bodyPr wrap="none" rtlCol="0">
                <a:spAutoFit/>
              </a:bodyPr>
              <a:lstStyle/>
              <a:p>
                <a:r>
                  <a:rPr lang="de-DE" sz="4800" b="1" dirty="0" smtClean="0"/>
                  <a:t>N</a:t>
                </a:r>
                <a:endParaRPr lang="de-DE" sz="4800" b="1" dirty="0"/>
              </a:p>
            </p:txBody>
          </p:sp>
          <p:sp>
            <p:nvSpPr>
              <p:cNvPr id="73" name="Textfeld 72"/>
              <p:cNvSpPr txBox="1"/>
              <p:nvPr/>
            </p:nvSpPr>
            <p:spPr>
              <a:xfrm>
                <a:off x="5148064" y="3068960"/>
                <a:ext cx="595035" cy="830997"/>
              </a:xfrm>
              <a:prstGeom prst="rect">
                <a:avLst/>
              </a:prstGeom>
              <a:noFill/>
            </p:spPr>
            <p:txBody>
              <a:bodyPr wrap="none" rtlCol="0">
                <a:spAutoFit/>
              </a:bodyPr>
              <a:lstStyle/>
              <a:p>
                <a:r>
                  <a:rPr lang="de-DE" sz="4800" b="1" dirty="0" smtClean="0"/>
                  <a:t>E</a:t>
                </a:r>
                <a:endParaRPr lang="de-DE" sz="4800" b="1" dirty="0"/>
              </a:p>
            </p:txBody>
          </p:sp>
          <p:sp>
            <p:nvSpPr>
              <p:cNvPr id="74" name="Textfeld 73"/>
              <p:cNvSpPr txBox="1"/>
              <p:nvPr/>
            </p:nvSpPr>
            <p:spPr>
              <a:xfrm>
                <a:off x="3059832" y="3212976"/>
                <a:ext cx="561372" cy="830997"/>
              </a:xfrm>
              <a:prstGeom prst="rect">
                <a:avLst/>
              </a:prstGeom>
              <a:noFill/>
            </p:spPr>
            <p:txBody>
              <a:bodyPr wrap="none" rtlCol="0">
                <a:spAutoFit/>
              </a:bodyPr>
              <a:lstStyle/>
              <a:p>
                <a:r>
                  <a:rPr lang="de-DE" sz="4800" b="1" dirty="0" smtClean="0">
                    <a:solidFill>
                      <a:srgbClr val="66FF33"/>
                    </a:solidFill>
                    <a:effectLst>
                      <a:outerShdw blurRad="38100" dist="38100" dir="2700000" algn="tl">
                        <a:srgbClr val="000000">
                          <a:alpha val="43137"/>
                        </a:srgbClr>
                      </a:outerShdw>
                    </a:effectLst>
                    <a:latin typeface="Arial" pitchFamily="34" charset="0"/>
                    <a:cs typeface="Arial" pitchFamily="34" charset="0"/>
                  </a:rPr>
                  <a:t>?</a:t>
                </a:r>
                <a:endParaRPr lang="de-DE" sz="4800" dirty="0">
                  <a:solidFill>
                    <a:srgbClr val="66FF33"/>
                  </a:solidFill>
                  <a:effectLst>
                    <a:outerShdw blurRad="38100" dist="38100" dir="2700000" algn="tl">
                      <a:srgbClr val="000000">
                        <a:alpha val="43137"/>
                      </a:srgbClr>
                    </a:outerShdw>
                  </a:effectLst>
                  <a:latin typeface="Arial" pitchFamily="34" charset="0"/>
                  <a:cs typeface="Arial" pitchFamily="34" charset="0"/>
                </a:endParaRPr>
              </a:p>
            </p:txBody>
          </p:sp>
          <p:sp>
            <p:nvSpPr>
              <p:cNvPr id="75" name="Textfeld 74"/>
              <p:cNvSpPr txBox="1"/>
              <p:nvPr/>
            </p:nvSpPr>
            <p:spPr>
              <a:xfrm>
                <a:off x="3563888" y="3501008"/>
                <a:ext cx="561372" cy="830997"/>
              </a:xfrm>
              <a:prstGeom prst="rect">
                <a:avLst/>
              </a:prstGeom>
              <a:noFill/>
            </p:spPr>
            <p:txBody>
              <a:bodyPr wrap="none" rtlCol="0">
                <a:spAutoFit/>
              </a:bodyPr>
              <a:lstStyle/>
              <a:p>
                <a:r>
                  <a:rPr lang="de-DE" sz="4800" b="1" dirty="0" smtClean="0">
                    <a:solidFill>
                      <a:srgbClr val="00B0F0"/>
                    </a:solidFill>
                    <a:effectLst>
                      <a:outerShdw blurRad="38100" dist="38100" dir="2700000" algn="tl">
                        <a:srgbClr val="000000">
                          <a:alpha val="43137"/>
                        </a:srgbClr>
                      </a:outerShdw>
                    </a:effectLst>
                  </a:rPr>
                  <a:t>?</a:t>
                </a:r>
                <a:endParaRPr lang="de-DE" sz="4800" b="1" dirty="0">
                  <a:solidFill>
                    <a:srgbClr val="00B0F0"/>
                  </a:solidFill>
                  <a:effectLst>
                    <a:outerShdw blurRad="38100" dist="38100" dir="2700000" algn="tl">
                      <a:srgbClr val="000000">
                        <a:alpha val="43137"/>
                      </a:srgbClr>
                    </a:outerShdw>
                  </a:effectLst>
                </a:endParaRPr>
              </a:p>
            </p:txBody>
          </p:sp>
          <p:sp>
            <p:nvSpPr>
              <p:cNvPr id="76" name="Ellipse 75"/>
              <p:cNvSpPr/>
              <p:nvPr/>
            </p:nvSpPr>
            <p:spPr>
              <a:xfrm>
                <a:off x="2195736"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122</a:t>
                </a:r>
                <a:endParaRPr lang="de-DE" b="1" dirty="0">
                  <a:latin typeface="Arial" pitchFamily="34" charset="0"/>
                  <a:cs typeface="Arial" pitchFamily="34" charset="0"/>
                </a:endParaRPr>
              </a:p>
            </p:txBody>
          </p:sp>
          <p:sp>
            <p:nvSpPr>
              <p:cNvPr id="77" name="Abgerundetes Rechteck 76"/>
              <p:cNvSpPr/>
              <p:nvPr/>
            </p:nvSpPr>
            <p:spPr>
              <a:xfrm>
                <a:off x="3275856"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Abgerundetes Rechteck 77"/>
              <p:cNvSpPr/>
              <p:nvPr/>
            </p:nvSpPr>
            <p:spPr>
              <a:xfrm>
                <a:off x="3707904"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Abgerundetes Rechteck 78"/>
              <p:cNvSpPr/>
              <p:nvPr/>
            </p:nvSpPr>
            <p:spPr>
              <a:xfrm>
                <a:off x="4139952"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Abgerundetes Rechteck 79"/>
              <p:cNvSpPr/>
              <p:nvPr/>
            </p:nvSpPr>
            <p:spPr>
              <a:xfrm>
                <a:off x="4572000"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Abgerundetes Rechteck 80"/>
              <p:cNvSpPr/>
              <p:nvPr/>
            </p:nvSpPr>
            <p:spPr>
              <a:xfrm>
                <a:off x="5004048"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grpSp>
        <p:nvGrpSpPr>
          <p:cNvPr id="112" name="Gruppieren 111"/>
          <p:cNvGrpSpPr/>
          <p:nvPr/>
        </p:nvGrpSpPr>
        <p:grpSpPr>
          <a:xfrm>
            <a:off x="467544" y="4365104"/>
            <a:ext cx="3788113" cy="2351756"/>
            <a:chOff x="2195736" y="2780928"/>
            <a:chExt cx="3788113" cy="2351756"/>
          </a:xfrm>
        </p:grpSpPr>
        <p:sp>
          <p:nvSpPr>
            <p:cNvPr id="113" name="Abgerundetes Rechteck 112"/>
            <p:cNvSpPr/>
            <p:nvPr/>
          </p:nvSpPr>
          <p:spPr>
            <a:xfrm>
              <a:off x="2411760"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6</a:t>
              </a:r>
              <a:endParaRPr lang="de-DE" sz="1000" b="1" dirty="0">
                <a:solidFill>
                  <a:schemeClr val="tx1"/>
                </a:solidFill>
                <a:latin typeface="Arial" pitchFamily="34" charset="0"/>
                <a:cs typeface="Arial" pitchFamily="34" charset="0"/>
              </a:endParaRPr>
            </a:p>
          </p:txBody>
        </p:sp>
        <p:grpSp>
          <p:nvGrpSpPr>
            <p:cNvPr id="114" name="Gruppieren 97"/>
            <p:cNvGrpSpPr/>
            <p:nvPr/>
          </p:nvGrpSpPr>
          <p:grpSpPr>
            <a:xfrm>
              <a:off x="2195736" y="2780928"/>
              <a:ext cx="3788113" cy="2351756"/>
              <a:chOff x="2195736" y="2780928"/>
              <a:chExt cx="3788113" cy="2351756"/>
            </a:xfrm>
          </p:grpSpPr>
          <p:sp>
            <p:nvSpPr>
              <p:cNvPr id="115" name="Abgerundetes Rechteck 114"/>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16" name="Gruppieren 397"/>
              <p:cNvGrpSpPr/>
              <p:nvPr/>
            </p:nvGrpSpPr>
            <p:grpSpPr>
              <a:xfrm>
                <a:off x="2802864" y="2780928"/>
                <a:ext cx="3180985" cy="1656184"/>
                <a:chOff x="5148497" y="1412776"/>
                <a:chExt cx="2964528" cy="1554490"/>
              </a:xfrm>
            </p:grpSpPr>
            <p:grpSp>
              <p:nvGrpSpPr>
                <p:cNvPr id="129"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42" name="Ellipse 14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 name="Ellipse 15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30"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31" name="Ellipse 13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Ellipse 13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Ellipse 13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Ellipse 13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1" name="Ellipse 14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17" name="Textfeld 116"/>
              <p:cNvSpPr txBox="1"/>
              <p:nvPr/>
            </p:nvSpPr>
            <p:spPr>
              <a:xfrm>
                <a:off x="3744287" y="4342166"/>
                <a:ext cx="1322798" cy="461665"/>
              </a:xfrm>
              <a:prstGeom prst="rect">
                <a:avLst/>
              </a:prstGeom>
              <a:noFill/>
            </p:spPr>
            <p:txBody>
              <a:bodyPr wrap="none" rtlCol="0">
                <a:spAutoFit/>
              </a:bodyPr>
              <a:lstStyle/>
              <a:p>
                <a:r>
                  <a:rPr lang="de-DE" sz="2000" dirty="0" smtClean="0"/>
                  <a:t>?+? =  </a:t>
                </a:r>
                <a:r>
                  <a:rPr lang="de-DE" sz="2400" b="1" dirty="0" smtClean="0"/>
                  <a:t>19</a:t>
                </a:r>
                <a:endParaRPr lang="de-DE" sz="2400" b="1" dirty="0"/>
              </a:p>
            </p:txBody>
          </p:sp>
          <p:sp>
            <p:nvSpPr>
              <p:cNvPr id="118" name="Textfeld 117"/>
              <p:cNvSpPr txBox="1"/>
              <p:nvPr/>
            </p:nvSpPr>
            <p:spPr>
              <a:xfrm>
                <a:off x="4067944" y="2996952"/>
                <a:ext cx="628698" cy="830997"/>
              </a:xfrm>
              <a:prstGeom prst="rect">
                <a:avLst/>
              </a:prstGeom>
              <a:noFill/>
            </p:spPr>
            <p:txBody>
              <a:bodyPr wrap="none" rtlCol="0">
                <a:spAutoFit/>
              </a:bodyPr>
              <a:lstStyle/>
              <a:p>
                <a:r>
                  <a:rPr lang="de-DE" sz="4800" b="1" dirty="0" smtClean="0"/>
                  <a:t>N</a:t>
                </a:r>
                <a:endParaRPr lang="de-DE" sz="4800" b="1" dirty="0"/>
              </a:p>
            </p:txBody>
          </p:sp>
          <p:sp>
            <p:nvSpPr>
              <p:cNvPr id="119" name="Textfeld 118"/>
              <p:cNvSpPr txBox="1"/>
              <p:nvPr/>
            </p:nvSpPr>
            <p:spPr>
              <a:xfrm>
                <a:off x="4572000" y="3501008"/>
                <a:ext cx="628698" cy="830997"/>
              </a:xfrm>
              <a:prstGeom prst="rect">
                <a:avLst/>
              </a:prstGeom>
              <a:noFill/>
            </p:spPr>
            <p:txBody>
              <a:bodyPr wrap="none" rtlCol="0">
                <a:spAutoFit/>
              </a:bodyPr>
              <a:lstStyle/>
              <a:p>
                <a:r>
                  <a:rPr lang="de-DE" sz="4800" b="1" dirty="0" smtClean="0"/>
                  <a:t>K</a:t>
                </a:r>
                <a:endParaRPr lang="de-DE" sz="4800" b="1" dirty="0"/>
              </a:p>
            </p:txBody>
          </p:sp>
          <p:sp>
            <p:nvSpPr>
              <p:cNvPr id="120" name="Textfeld 119"/>
              <p:cNvSpPr txBox="1"/>
              <p:nvPr/>
            </p:nvSpPr>
            <p:spPr>
              <a:xfrm>
                <a:off x="5148064" y="3068960"/>
                <a:ext cx="595035" cy="830997"/>
              </a:xfrm>
              <a:prstGeom prst="rect">
                <a:avLst/>
              </a:prstGeom>
              <a:noFill/>
            </p:spPr>
            <p:txBody>
              <a:bodyPr wrap="none" rtlCol="0">
                <a:spAutoFit/>
              </a:bodyPr>
              <a:lstStyle/>
              <a:p>
                <a:r>
                  <a:rPr lang="de-DE" sz="4800" b="1" dirty="0" smtClean="0"/>
                  <a:t>E</a:t>
                </a:r>
                <a:endParaRPr lang="de-DE" sz="4800" b="1" dirty="0"/>
              </a:p>
            </p:txBody>
          </p:sp>
          <p:sp>
            <p:nvSpPr>
              <p:cNvPr id="121" name="Textfeld 120"/>
              <p:cNvSpPr txBox="1"/>
              <p:nvPr/>
            </p:nvSpPr>
            <p:spPr>
              <a:xfrm>
                <a:off x="3059832" y="3212976"/>
                <a:ext cx="561372" cy="830997"/>
              </a:xfrm>
              <a:prstGeom prst="rect">
                <a:avLst/>
              </a:prstGeom>
              <a:noFill/>
            </p:spPr>
            <p:txBody>
              <a:bodyPr wrap="none" rtlCol="0">
                <a:spAutoFit/>
              </a:bodyPr>
              <a:lstStyle/>
              <a:p>
                <a:r>
                  <a:rPr lang="de-DE" sz="48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8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122" name="Textfeld 121"/>
              <p:cNvSpPr txBox="1"/>
              <p:nvPr/>
            </p:nvSpPr>
            <p:spPr>
              <a:xfrm>
                <a:off x="3563888" y="3501008"/>
                <a:ext cx="561372" cy="830997"/>
              </a:xfrm>
              <a:prstGeom prst="rect">
                <a:avLst/>
              </a:prstGeom>
              <a:noFill/>
            </p:spPr>
            <p:txBody>
              <a:bodyPr wrap="none" rtlCol="0">
                <a:spAutoFit/>
              </a:bodyPr>
              <a:lstStyle/>
              <a:p>
                <a:r>
                  <a:rPr lang="de-DE" sz="4800" b="1" dirty="0" smtClean="0">
                    <a:solidFill>
                      <a:srgbClr val="00B0F0"/>
                    </a:solidFill>
                    <a:effectLst>
                      <a:outerShdw blurRad="38100" dist="38100" dir="2700000" algn="tl">
                        <a:srgbClr val="000000">
                          <a:alpha val="43137"/>
                        </a:srgbClr>
                      </a:outerShdw>
                    </a:effectLst>
                  </a:rPr>
                  <a:t>?</a:t>
                </a:r>
                <a:endParaRPr lang="de-DE" sz="4800" b="1" dirty="0">
                  <a:solidFill>
                    <a:srgbClr val="00B0F0"/>
                  </a:solidFill>
                  <a:effectLst>
                    <a:outerShdw blurRad="38100" dist="38100" dir="2700000" algn="tl">
                      <a:srgbClr val="000000">
                        <a:alpha val="43137"/>
                      </a:srgbClr>
                    </a:outerShdw>
                  </a:effectLst>
                </a:endParaRPr>
              </a:p>
            </p:txBody>
          </p:sp>
          <p:sp>
            <p:nvSpPr>
              <p:cNvPr id="123" name="Ellipse 122"/>
              <p:cNvSpPr/>
              <p:nvPr/>
            </p:nvSpPr>
            <p:spPr>
              <a:xfrm>
                <a:off x="2195736"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123</a:t>
                </a:r>
                <a:endParaRPr lang="de-DE" b="1" dirty="0">
                  <a:latin typeface="Arial" pitchFamily="34" charset="0"/>
                  <a:cs typeface="Arial" pitchFamily="34" charset="0"/>
                </a:endParaRPr>
              </a:p>
            </p:txBody>
          </p:sp>
          <p:sp>
            <p:nvSpPr>
              <p:cNvPr id="124" name="Abgerundetes Rechteck 123"/>
              <p:cNvSpPr/>
              <p:nvPr/>
            </p:nvSpPr>
            <p:spPr>
              <a:xfrm>
                <a:off x="3275856"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 name="Abgerundetes Rechteck 124"/>
              <p:cNvSpPr/>
              <p:nvPr/>
            </p:nvSpPr>
            <p:spPr>
              <a:xfrm>
                <a:off x="3707904"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Abgerundetes Rechteck 125"/>
              <p:cNvSpPr/>
              <p:nvPr/>
            </p:nvSpPr>
            <p:spPr>
              <a:xfrm>
                <a:off x="4139952"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 name="Abgerundetes Rechteck 126"/>
              <p:cNvSpPr/>
              <p:nvPr/>
            </p:nvSpPr>
            <p:spPr>
              <a:xfrm>
                <a:off x="4572000"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8" name="Abgerundetes Rechteck 127"/>
              <p:cNvSpPr/>
              <p:nvPr/>
            </p:nvSpPr>
            <p:spPr>
              <a:xfrm>
                <a:off x="5004048"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53" name="Textfeld 152"/>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121-123</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graphicFrame>
        <p:nvGraphicFramePr>
          <p:cNvPr id="499" name="Tabelle 498"/>
          <p:cNvGraphicFramePr>
            <a:graphicFrameLocks noGrp="1"/>
          </p:cNvGraphicFramePr>
          <p:nvPr/>
        </p:nvGraphicFramePr>
        <p:xfrm>
          <a:off x="1115630" y="812962"/>
          <a:ext cx="7200900" cy="31178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311782">
                <a:tc>
                  <a:txBody>
                    <a:bodyPr/>
                    <a:lstStyle/>
                    <a:p>
                      <a:pPr algn="ctr" fontAlgn="b"/>
                      <a:r>
                        <a:rPr lang="de-DE" sz="1600" b="1"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500" name="Textfeld 499"/>
          <p:cNvSpPr txBox="1"/>
          <p:nvPr/>
        </p:nvSpPr>
        <p:spPr>
          <a:xfrm>
            <a:off x="971600" y="1124744"/>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24744"/>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215" name="Tabelle 214"/>
          <p:cNvGraphicFramePr>
            <a:graphicFrameLocks noGrp="1"/>
          </p:cNvGraphicFramePr>
          <p:nvPr/>
        </p:nvGraphicFramePr>
        <p:xfrm>
          <a:off x="1121260" y="536047"/>
          <a:ext cx="7195170" cy="272792"/>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72792">
                <a:tc>
                  <a:txBody>
                    <a:bodyPr/>
                    <a:lstStyle/>
                    <a:p>
                      <a:pPr algn="ctr" fontAlgn="b"/>
                      <a:r>
                        <a:rPr lang="de-DE" sz="1400" b="1"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pSp>
        <p:nvGrpSpPr>
          <p:cNvPr id="63" name="Gruppieren 62"/>
          <p:cNvGrpSpPr/>
          <p:nvPr/>
        </p:nvGrpSpPr>
        <p:grpSpPr>
          <a:xfrm>
            <a:off x="179512" y="1556792"/>
            <a:ext cx="3788113" cy="2351756"/>
            <a:chOff x="2195736" y="2780928"/>
            <a:chExt cx="3788113" cy="2351756"/>
          </a:xfrm>
        </p:grpSpPr>
        <p:sp>
          <p:nvSpPr>
            <p:cNvPr id="99" name="Abgerundetes Rechteck 98"/>
            <p:cNvSpPr/>
            <p:nvPr/>
          </p:nvSpPr>
          <p:spPr>
            <a:xfrm>
              <a:off x="2411760"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6 </a:t>
              </a:r>
              <a:endParaRPr lang="de-DE" sz="1000" b="1" dirty="0">
                <a:solidFill>
                  <a:schemeClr val="tx1"/>
                </a:solidFill>
                <a:latin typeface="Arial" pitchFamily="34" charset="0"/>
                <a:cs typeface="Arial" pitchFamily="34" charset="0"/>
              </a:endParaRPr>
            </a:p>
          </p:txBody>
        </p:sp>
        <p:grpSp>
          <p:nvGrpSpPr>
            <p:cNvPr id="4" name="Gruppieren 97"/>
            <p:cNvGrpSpPr/>
            <p:nvPr/>
          </p:nvGrpSpPr>
          <p:grpSpPr>
            <a:xfrm>
              <a:off x="2195736" y="2780928"/>
              <a:ext cx="3788113" cy="2351756"/>
              <a:chOff x="2195736" y="2780928"/>
              <a:chExt cx="3788113" cy="2351756"/>
            </a:xfrm>
          </p:grpSpPr>
          <p:sp>
            <p:nvSpPr>
              <p:cNvPr id="176" name="Abgerundetes Rechteck 175"/>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5" name="Gruppieren 397"/>
              <p:cNvGrpSpPr/>
              <p:nvPr/>
            </p:nvGrpSpPr>
            <p:grpSpPr>
              <a:xfrm>
                <a:off x="2802864" y="2780928"/>
                <a:ext cx="3180985" cy="1656184"/>
                <a:chOff x="5148497" y="1412776"/>
                <a:chExt cx="2964528" cy="1554490"/>
              </a:xfrm>
            </p:grpSpPr>
            <p:grpSp>
              <p:nvGrpSpPr>
                <p:cNvPr id="6"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744287" y="4342166"/>
                <a:ext cx="1322798" cy="461665"/>
              </a:xfrm>
              <a:prstGeom prst="rect">
                <a:avLst/>
              </a:prstGeom>
              <a:noFill/>
            </p:spPr>
            <p:txBody>
              <a:bodyPr wrap="none" rtlCol="0">
                <a:spAutoFit/>
              </a:bodyPr>
              <a:lstStyle/>
              <a:p>
                <a:r>
                  <a:rPr lang="de-DE" sz="2000" dirty="0" smtClean="0"/>
                  <a:t>?+? =  </a:t>
                </a:r>
                <a:r>
                  <a:rPr lang="de-DE" sz="2400" b="1" dirty="0" smtClean="0"/>
                  <a:t>24</a:t>
                </a:r>
                <a:endParaRPr lang="de-DE" sz="2400" b="1" dirty="0"/>
              </a:p>
            </p:txBody>
          </p:sp>
          <p:sp>
            <p:nvSpPr>
              <p:cNvPr id="299" name="Textfeld 298"/>
              <p:cNvSpPr txBox="1"/>
              <p:nvPr/>
            </p:nvSpPr>
            <p:spPr>
              <a:xfrm>
                <a:off x="4067944" y="2996952"/>
                <a:ext cx="628698" cy="830997"/>
              </a:xfrm>
              <a:prstGeom prst="rect">
                <a:avLst/>
              </a:prstGeom>
              <a:noFill/>
            </p:spPr>
            <p:txBody>
              <a:bodyPr wrap="none" rtlCol="0">
                <a:spAutoFit/>
              </a:bodyPr>
              <a:lstStyle/>
              <a:p>
                <a:r>
                  <a:rPr lang="de-DE" sz="4800" b="1" dirty="0" smtClean="0"/>
                  <a:t>N</a:t>
                </a:r>
                <a:endParaRPr lang="de-DE" sz="4800" b="1" dirty="0"/>
              </a:p>
            </p:txBody>
          </p:sp>
          <p:sp>
            <p:nvSpPr>
              <p:cNvPr id="300" name="Textfeld 299"/>
              <p:cNvSpPr txBox="1"/>
              <p:nvPr/>
            </p:nvSpPr>
            <p:spPr>
              <a:xfrm>
                <a:off x="4572000" y="3501008"/>
                <a:ext cx="595035" cy="830997"/>
              </a:xfrm>
              <a:prstGeom prst="rect">
                <a:avLst/>
              </a:prstGeom>
              <a:noFill/>
            </p:spPr>
            <p:txBody>
              <a:bodyPr wrap="none" rtlCol="0">
                <a:spAutoFit/>
              </a:bodyPr>
              <a:lstStyle/>
              <a:p>
                <a:r>
                  <a:rPr lang="de-DE" sz="4800" b="1" dirty="0" smtClean="0"/>
                  <a:t>E</a:t>
                </a:r>
                <a:endParaRPr lang="de-DE" sz="4800" b="1" dirty="0"/>
              </a:p>
            </p:txBody>
          </p:sp>
          <p:sp>
            <p:nvSpPr>
              <p:cNvPr id="305" name="Textfeld 304"/>
              <p:cNvSpPr txBox="1"/>
              <p:nvPr/>
            </p:nvSpPr>
            <p:spPr>
              <a:xfrm>
                <a:off x="5148064" y="3068960"/>
                <a:ext cx="628698" cy="830997"/>
              </a:xfrm>
              <a:prstGeom prst="rect">
                <a:avLst/>
              </a:prstGeom>
              <a:noFill/>
            </p:spPr>
            <p:txBody>
              <a:bodyPr wrap="none" rtlCol="0">
                <a:spAutoFit/>
              </a:bodyPr>
              <a:lstStyle/>
              <a:p>
                <a:r>
                  <a:rPr lang="de-DE" sz="4800" b="1" dirty="0" smtClean="0"/>
                  <a:t>K</a:t>
                </a:r>
                <a:endParaRPr lang="de-DE" sz="4800" b="1" dirty="0"/>
              </a:p>
            </p:txBody>
          </p:sp>
          <p:sp>
            <p:nvSpPr>
              <p:cNvPr id="520" name="Textfeld 519"/>
              <p:cNvSpPr txBox="1"/>
              <p:nvPr/>
            </p:nvSpPr>
            <p:spPr>
              <a:xfrm>
                <a:off x="3059832" y="3212976"/>
                <a:ext cx="561372" cy="830997"/>
              </a:xfrm>
              <a:prstGeom prst="rect">
                <a:avLst/>
              </a:prstGeom>
              <a:noFill/>
            </p:spPr>
            <p:txBody>
              <a:bodyPr wrap="none" rtlCol="0">
                <a:spAutoFit/>
              </a:bodyPr>
              <a:lstStyle/>
              <a:p>
                <a:r>
                  <a:rPr lang="de-DE" sz="4800" b="1" dirty="0" smtClean="0">
                    <a:solidFill>
                      <a:srgbClr val="00FF00"/>
                    </a:solidFill>
                    <a:effectLst>
                      <a:outerShdw blurRad="38100" dist="38100" dir="2700000" algn="tl">
                        <a:srgbClr val="000000">
                          <a:alpha val="43137"/>
                        </a:srgbClr>
                      </a:outerShdw>
                    </a:effectLst>
                    <a:latin typeface="Arial" pitchFamily="34" charset="0"/>
                    <a:cs typeface="Arial" pitchFamily="34" charset="0"/>
                  </a:rPr>
                  <a:t>?</a:t>
                </a:r>
                <a:endParaRPr lang="de-DE" sz="4800" dirty="0">
                  <a:solidFill>
                    <a:srgbClr val="00FF00"/>
                  </a:solidFill>
                  <a:effectLst>
                    <a:outerShdw blurRad="38100" dist="38100" dir="2700000" algn="tl">
                      <a:srgbClr val="000000">
                        <a:alpha val="43137"/>
                      </a:srgbClr>
                    </a:outerShdw>
                  </a:effectLst>
                  <a:latin typeface="Arial" pitchFamily="34" charset="0"/>
                  <a:cs typeface="Arial" pitchFamily="34" charset="0"/>
                </a:endParaRPr>
              </a:p>
            </p:txBody>
          </p:sp>
          <p:sp>
            <p:nvSpPr>
              <p:cNvPr id="207" name="Textfeld 206"/>
              <p:cNvSpPr txBox="1"/>
              <p:nvPr/>
            </p:nvSpPr>
            <p:spPr>
              <a:xfrm>
                <a:off x="3563888" y="3501008"/>
                <a:ext cx="561372" cy="830997"/>
              </a:xfrm>
              <a:prstGeom prst="rect">
                <a:avLst/>
              </a:prstGeom>
              <a:noFill/>
            </p:spPr>
            <p:txBody>
              <a:bodyPr wrap="none" rtlCol="0">
                <a:spAutoFit/>
              </a:bodyPr>
              <a:lstStyle/>
              <a:p>
                <a:r>
                  <a:rPr lang="de-DE" sz="4800" b="1" dirty="0" smtClean="0">
                    <a:solidFill>
                      <a:srgbClr val="FFC000"/>
                    </a:solidFill>
                    <a:effectLst>
                      <a:outerShdw blurRad="38100" dist="38100" dir="2700000" algn="tl">
                        <a:srgbClr val="000000">
                          <a:alpha val="43137"/>
                        </a:srgbClr>
                      </a:outerShdw>
                    </a:effectLst>
                  </a:rPr>
                  <a:t>?</a:t>
                </a:r>
                <a:endParaRPr lang="de-DE" sz="4800" b="1" dirty="0">
                  <a:solidFill>
                    <a:srgbClr val="FFC000"/>
                  </a:solidFill>
                  <a:effectLst>
                    <a:outerShdw blurRad="38100" dist="38100" dir="2700000" algn="tl">
                      <a:srgbClr val="000000">
                        <a:alpha val="43137"/>
                      </a:srgbClr>
                    </a:outerShdw>
                  </a:effectLst>
                </a:endParaRPr>
              </a:p>
            </p:txBody>
          </p:sp>
          <p:sp>
            <p:nvSpPr>
              <p:cNvPr id="68" name="Ellipse 67"/>
              <p:cNvSpPr/>
              <p:nvPr/>
            </p:nvSpPr>
            <p:spPr>
              <a:xfrm>
                <a:off x="2195736"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124</a:t>
                </a:r>
                <a:endParaRPr lang="de-DE" b="1" dirty="0">
                  <a:latin typeface="Arial" pitchFamily="34" charset="0"/>
                  <a:cs typeface="Arial" pitchFamily="34" charset="0"/>
                </a:endParaRPr>
              </a:p>
            </p:txBody>
          </p:sp>
          <p:sp>
            <p:nvSpPr>
              <p:cNvPr id="88" name="Abgerundetes Rechteck 87"/>
              <p:cNvSpPr/>
              <p:nvPr/>
            </p:nvSpPr>
            <p:spPr>
              <a:xfrm>
                <a:off x="3275856"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Abgerundetes Rechteck 88"/>
              <p:cNvSpPr/>
              <p:nvPr/>
            </p:nvSpPr>
            <p:spPr>
              <a:xfrm>
                <a:off x="3707904"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Abgerundetes Rechteck 89"/>
              <p:cNvSpPr/>
              <p:nvPr/>
            </p:nvSpPr>
            <p:spPr>
              <a:xfrm>
                <a:off x="4139952"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Abgerundetes Rechteck 90"/>
              <p:cNvSpPr/>
              <p:nvPr/>
            </p:nvSpPr>
            <p:spPr>
              <a:xfrm>
                <a:off x="4572000"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Abgerundetes Rechteck 91"/>
              <p:cNvSpPr/>
              <p:nvPr/>
            </p:nvSpPr>
            <p:spPr>
              <a:xfrm>
                <a:off x="5004048" y="47726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grpSp>
        <p:nvGrpSpPr>
          <p:cNvPr id="64" name="Gruppieren 61"/>
          <p:cNvGrpSpPr/>
          <p:nvPr/>
        </p:nvGrpSpPr>
        <p:grpSpPr>
          <a:xfrm>
            <a:off x="5148064" y="2708920"/>
            <a:ext cx="3716105" cy="2376264"/>
            <a:chOff x="2267744" y="2780928"/>
            <a:chExt cx="3716105" cy="2376264"/>
          </a:xfrm>
        </p:grpSpPr>
        <p:sp>
          <p:nvSpPr>
            <p:cNvPr id="65" name="Abgerundetes Rechteck 64"/>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6" name="Gruppieren 397"/>
            <p:cNvGrpSpPr/>
            <p:nvPr/>
          </p:nvGrpSpPr>
          <p:grpSpPr>
            <a:xfrm>
              <a:off x="2802864" y="2780928"/>
              <a:ext cx="3180985" cy="1656184"/>
              <a:chOff x="5148497" y="1412776"/>
              <a:chExt cx="2964528" cy="1554490"/>
            </a:xfrm>
          </p:grpSpPr>
          <p:grpSp>
            <p:nvGrpSpPr>
              <p:cNvPr id="81"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0" name="Ellipse 99"/>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2"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3" name="Ellipse 82"/>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Ellipse 83"/>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Ellipse 85"/>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Ellipse 86"/>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8" name="Ellipse 97"/>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67" name="Textfeld 66"/>
            <p:cNvSpPr txBox="1"/>
            <p:nvPr/>
          </p:nvSpPr>
          <p:spPr>
            <a:xfrm>
              <a:off x="3710231" y="4342166"/>
              <a:ext cx="1221809" cy="461665"/>
            </a:xfrm>
            <a:prstGeom prst="rect">
              <a:avLst/>
            </a:prstGeom>
            <a:noFill/>
          </p:spPr>
          <p:txBody>
            <a:bodyPr wrap="none" rtlCol="0">
              <a:spAutoFit/>
            </a:bodyPr>
            <a:lstStyle/>
            <a:p>
              <a:r>
                <a:rPr lang="de-DE" sz="2000" dirty="0" smtClean="0"/>
                <a:t>?+?  =  </a:t>
              </a:r>
              <a:r>
                <a:rPr lang="de-DE" sz="2400" b="1" dirty="0" smtClean="0"/>
                <a:t>3</a:t>
              </a:r>
              <a:endParaRPr lang="de-DE" sz="2400" b="1" dirty="0"/>
            </a:p>
          </p:txBody>
        </p:sp>
        <p:sp>
          <p:nvSpPr>
            <p:cNvPr id="69" name="Textfeld 68"/>
            <p:cNvSpPr txBox="1"/>
            <p:nvPr/>
          </p:nvSpPr>
          <p:spPr>
            <a:xfrm>
              <a:off x="5004048" y="3429000"/>
              <a:ext cx="561372" cy="769441"/>
            </a:xfrm>
            <a:prstGeom prst="rect">
              <a:avLst/>
            </a:prstGeom>
            <a:noFill/>
          </p:spPr>
          <p:txBody>
            <a:bodyPr wrap="none" rtlCol="0">
              <a:spAutoFit/>
            </a:bodyPr>
            <a:lstStyle/>
            <a:p>
              <a:r>
                <a:rPr lang="de-DE" sz="4400" b="1" dirty="0" smtClean="0"/>
                <a:t>E</a:t>
              </a:r>
              <a:endParaRPr lang="de-DE" sz="4400" b="1" dirty="0"/>
            </a:p>
          </p:txBody>
        </p:sp>
        <p:sp>
          <p:nvSpPr>
            <p:cNvPr id="70" name="Textfeld 69"/>
            <p:cNvSpPr txBox="1"/>
            <p:nvPr/>
          </p:nvSpPr>
          <p:spPr>
            <a:xfrm>
              <a:off x="4572000" y="2852936"/>
              <a:ext cx="591829" cy="769441"/>
            </a:xfrm>
            <a:prstGeom prst="rect">
              <a:avLst/>
            </a:prstGeom>
            <a:noFill/>
          </p:spPr>
          <p:txBody>
            <a:bodyPr wrap="none" rtlCol="0">
              <a:spAutoFit/>
            </a:bodyPr>
            <a:lstStyle/>
            <a:p>
              <a:r>
                <a:rPr lang="de-DE" sz="4400" b="1" dirty="0" smtClean="0"/>
                <a:t>C</a:t>
              </a:r>
              <a:endParaRPr lang="de-DE" sz="4400" dirty="0"/>
            </a:p>
          </p:txBody>
        </p:sp>
        <p:sp>
          <p:nvSpPr>
            <p:cNvPr id="71" name="Textfeld 70"/>
            <p:cNvSpPr txBox="1"/>
            <p:nvPr/>
          </p:nvSpPr>
          <p:spPr>
            <a:xfrm>
              <a:off x="3241716" y="3284984"/>
              <a:ext cx="591829" cy="769441"/>
            </a:xfrm>
            <a:prstGeom prst="rect">
              <a:avLst/>
            </a:prstGeom>
            <a:noFill/>
          </p:spPr>
          <p:txBody>
            <a:bodyPr wrap="none" rtlCol="0">
              <a:spAutoFit/>
            </a:bodyPr>
            <a:lstStyle/>
            <a:p>
              <a:r>
                <a:rPr lang="de-DE" sz="4400" b="1" dirty="0" smtClean="0"/>
                <a:t>K</a:t>
              </a:r>
              <a:endParaRPr lang="de-DE" sz="4400" b="1" dirty="0"/>
            </a:p>
          </p:txBody>
        </p:sp>
        <p:sp>
          <p:nvSpPr>
            <p:cNvPr id="72" name="Ellipse 71"/>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125</a:t>
              </a:r>
              <a:endParaRPr lang="de-DE" b="1" dirty="0">
                <a:latin typeface="Arial" pitchFamily="34" charset="0"/>
                <a:cs typeface="Arial" pitchFamily="34" charset="0"/>
              </a:endParaRPr>
            </a:p>
          </p:txBody>
        </p:sp>
        <p:sp>
          <p:nvSpPr>
            <p:cNvPr id="73" name="Textfeld 72"/>
            <p:cNvSpPr txBox="1"/>
            <p:nvPr/>
          </p:nvSpPr>
          <p:spPr>
            <a:xfrm>
              <a:off x="3851920" y="3068960"/>
              <a:ext cx="529312" cy="769441"/>
            </a:xfrm>
            <a:prstGeom prst="rect">
              <a:avLst/>
            </a:prstGeom>
            <a:noFill/>
          </p:spPr>
          <p:txBody>
            <a:bodyPr wrap="none" rtlCol="0">
              <a:spAutoFit/>
            </a:bodyPr>
            <a:lstStyle/>
            <a:p>
              <a:r>
                <a:rPr lang="de-DE" sz="4400" b="1" dirty="0" smtClean="0">
                  <a:solidFill>
                    <a:srgbClr val="66FF33"/>
                  </a:solidFill>
                  <a:effectLst>
                    <a:outerShdw blurRad="38100" dist="38100" dir="2700000" algn="tl">
                      <a:srgbClr val="000000">
                        <a:alpha val="43137"/>
                      </a:srgbClr>
                    </a:outerShdw>
                  </a:effectLst>
                </a:rPr>
                <a:t>?</a:t>
              </a:r>
              <a:endParaRPr lang="de-DE" sz="4400" dirty="0">
                <a:solidFill>
                  <a:srgbClr val="66FF33"/>
                </a:solidFill>
                <a:effectLst>
                  <a:outerShdw blurRad="38100" dist="38100" dir="2700000" algn="tl">
                    <a:srgbClr val="000000">
                      <a:alpha val="43137"/>
                    </a:srgbClr>
                  </a:outerShdw>
                </a:effectLst>
              </a:endParaRPr>
            </a:p>
          </p:txBody>
        </p:sp>
        <p:sp>
          <p:nvSpPr>
            <p:cNvPr id="74" name="Textfeld 73"/>
            <p:cNvSpPr txBox="1"/>
            <p:nvPr/>
          </p:nvSpPr>
          <p:spPr>
            <a:xfrm>
              <a:off x="4283968" y="3501008"/>
              <a:ext cx="529312" cy="769441"/>
            </a:xfrm>
            <a:prstGeom prst="rect">
              <a:avLst/>
            </a:prstGeom>
            <a:noFill/>
          </p:spPr>
          <p:txBody>
            <a:bodyPr wrap="none" rtlCol="0">
              <a:spAutoFit/>
            </a:bodyPr>
            <a:lstStyle/>
            <a:p>
              <a:r>
                <a:rPr lang="de-DE" sz="4400" b="1" dirty="0" smtClean="0">
                  <a:solidFill>
                    <a:srgbClr val="00B0F0"/>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00B0F0"/>
                </a:solidFill>
                <a:effectLst>
                  <a:outerShdw blurRad="38100" dist="38100" dir="2700000" algn="tl">
                    <a:srgbClr val="000000">
                      <a:alpha val="43137"/>
                    </a:srgbClr>
                  </a:outerShdw>
                </a:effectLst>
                <a:latin typeface="Arial" pitchFamily="34" charset="0"/>
                <a:cs typeface="Arial" pitchFamily="34" charset="0"/>
              </a:endParaRPr>
            </a:p>
          </p:txBody>
        </p:sp>
        <p:sp>
          <p:nvSpPr>
            <p:cNvPr id="75" name="Abgerundetes Rechteck 74"/>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Abgerundetes Rechteck 75"/>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Abgerundetes Rechteck 76"/>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Abgerundetes Rechteck 77"/>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Abgerundetes Rechteck 78"/>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Abgerundetes Rechteck 79"/>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a:t>
              </a:r>
              <a:endParaRPr lang="de-DE" sz="1000" b="1" dirty="0">
                <a:solidFill>
                  <a:schemeClr val="tx1"/>
                </a:solidFill>
                <a:latin typeface="Arial" pitchFamily="34" charset="0"/>
                <a:cs typeface="Arial" pitchFamily="34" charset="0"/>
              </a:endParaRPr>
            </a:p>
          </p:txBody>
        </p:sp>
      </p:grpSp>
      <p:grpSp>
        <p:nvGrpSpPr>
          <p:cNvPr id="111" name="Gruppieren 61"/>
          <p:cNvGrpSpPr/>
          <p:nvPr/>
        </p:nvGrpSpPr>
        <p:grpSpPr>
          <a:xfrm>
            <a:off x="467544" y="4293096"/>
            <a:ext cx="3716105" cy="2376264"/>
            <a:chOff x="2267744" y="2780928"/>
            <a:chExt cx="3716105" cy="2376264"/>
          </a:xfrm>
        </p:grpSpPr>
        <p:sp>
          <p:nvSpPr>
            <p:cNvPr id="112" name="Abgerundetes Rechteck 111"/>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13" name="Gruppieren 397"/>
            <p:cNvGrpSpPr/>
            <p:nvPr/>
          </p:nvGrpSpPr>
          <p:grpSpPr>
            <a:xfrm>
              <a:off x="2802864" y="2780928"/>
              <a:ext cx="3180985" cy="1656184"/>
              <a:chOff x="5148497" y="1412776"/>
              <a:chExt cx="2964528" cy="1554490"/>
            </a:xfrm>
          </p:grpSpPr>
          <p:grpSp>
            <p:nvGrpSpPr>
              <p:cNvPr id="127"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40" name="Ellipse 139"/>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1" name="Ellipse 140"/>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8"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29" name="Ellipse 128"/>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0" name="Ellipse 129"/>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Ellipse 130"/>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Ellipse 131"/>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Ellipse 132"/>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Ellipse 133"/>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14" name="Textfeld 113"/>
            <p:cNvSpPr txBox="1"/>
            <p:nvPr/>
          </p:nvSpPr>
          <p:spPr>
            <a:xfrm>
              <a:off x="3710231" y="4342166"/>
              <a:ext cx="1221809" cy="461665"/>
            </a:xfrm>
            <a:prstGeom prst="rect">
              <a:avLst/>
            </a:prstGeom>
            <a:noFill/>
          </p:spPr>
          <p:txBody>
            <a:bodyPr wrap="none" rtlCol="0">
              <a:spAutoFit/>
            </a:bodyPr>
            <a:lstStyle/>
            <a:p>
              <a:r>
                <a:rPr lang="de-DE" sz="2000" dirty="0" smtClean="0"/>
                <a:t>?+?  =  </a:t>
              </a:r>
              <a:r>
                <a:rPr lang="de-DE" sz="2400" b="1" dirty="0" smtClean="0"/>
                <a:t>9</a:t>
              </a:r>
              <a:endParaRPr lang="de-DE" sz="2400" b="1" dirty="0"/>
            </a:p>
          </p:txBody>
        </p:sp>
        <p:sp>
          <p:nvSpPr>
            <p:cNvPr id="115" name="Textfeld 114"/>
            <p:cNvSpPr txBox="1"/>
            <p:nvPr/>
          </p:nvSpPr>
          <p:spPr>
            <a:xfrm>
              <a:off x="5004048" y="3429000"/>
              <a:ext cx="561372" cy="769441"/>
            </a:xfrm>
            <a:prstGeom prst="rect">
              <a:avLst/>
            </a:prstGeom>
            <a:noFill/>
          </p:spPr>
          <p:txBody>
            <a:bodyPr wrap="none" rtlCol="0">
              <a:spAutoFit/>
            </a:bodyPr>
            <a:lstStyle/>
            <a:p>
              <a:r>
                <a:rPr lang="de-DE" sz="4400" b="1" dirty="0" smtClean="0"/>
                <a:t>E</a:t>
              </a:r>
              <a:endParaRPr lang="de-DE" sz="4400" b="1" dirty="0"/>
            </a:p>
          </p:txBody>
        </p:sp>
        <p:sp>
          <p:nvSpPr>
            <p:cNvPr id="116" name="Textfeld 115"/>
            <p:cNvSpPr txBox="1"/>
            <p:nvPr/>
          </p:nvSpPr>
          <p:spPr>
            <a:xfrm>
              <a:off x="3851920" y="2924944"/>
              <a:ext cx="591829" cy="769441"/>
            </a:xfrm>
            <a:prstGeom prst="rect">
              <a:avLst/>
            </a:prstGeom>
            <a:noFill/>
          </p:spPr>
          <p:txBody>
            <a:bodyPr wrap="none" rtlCol="0">
              <a:spAutoFit/>
            </a:bodyPr>
            <a:lstStyle/>
            <a:p>
              <a:r>
                <a:rPr lang="de-DE" sz="4400" b="1" dirty="0" smtClean="0"/>
                <a:t>C</a:t>
              </a:r>
              <a:endParaRPr lang="de-DE" sz="4400" dirty="0"/>
            </a:p>
          </p:txBody>
        </p:sp>
        <p:sp>
          <p:nvSpPr>
            <p:cNvPr id="117" name="Textfeld 116"/>
            <p:cNvSpPr txBox="1"/>
            <p:nvPr/>
          </p:nvSpPr>
          <p:spPr>
            <a:xfrm>
              <a:off x="3241716" y="3284984"/>
              <a:ext cx="591829" cy="769441"/>
            </a:xfrm>
            <a:prstGeom prst="rect">
              <a:avLst/>
            </a:prstGeom>
            <a:noFill/>
          </p:spPr>
          <p:txBody>
            <a:bodyPr wrap="none" rtlCol="0">
              <a:spAutoFit/>
            </a:bodyPr>
            <a:lstStyle/>
            <a:p>
              <a:r>
                <a:rPr lang="de-DE" sz="4400" b="1" dirty="0" smtClean="0"/>
                <a:t>K</a:t>
              </a:r>
              <a:endParaRPr lang="de-DE" sz="4400" b="1" dirty="0"/>
            </a:p>
          </p:txBody>
        </p:sp>
        <p:sp>
          <p:nvSpPr>
            <p:cNvPr id="118" name="Ellipse 117"/>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126</a:t>
              </a:r>
              <a:endParaRPr lang="de-DE" b="1" dirty="0">
                <a:latin typeface="Arial" pitchFamily="34" charset="0"/>
                <a:cs typeface="Arial" pitchFamily="34" charset="0"/>
              </a:endParaRPr>
            </a:p>
          </p:txBody>
        </p:sp>
        <p:sp>
          <p:nvSpPr>
            <p:cNvPr id="119" name="Textfeld 118"/>
            <p:cNvSpPr txBox="1"/>
            <p:nvPr/>
          </p:nvSpPr>
          <p:spPr>
            <a:xfrm>
              <a:off x="4644008" y="2852936"/>
              <a:ext cx="529312" cy="769441"/>
            </a:xfrm>
            <a:prstGeom prst="rect">
              <a:avLst/>
            </a:prstGeom>
            <a:noFill/>
          </p:spPr>
          <p:txBody>
            <a:bodyPr wrap="none" rtlCol="0">
              <a:spAutoFit/>
            </a:bodyPr>
            <a:lstStyle/>
            <a:p>
              <a:r>
                <a:rPr lang="de-DE" sz="4400" b="1" dirty="0" smtClean="0">
                  <a:solidFill>
                    <a:srgbClr val="FF0000"/>
                  </a:solidFill>
                  <a:effectLst>
                    <a:outerShdw blurRad="38100" dist="38100" dir="2700000" algn="tl">
                      <a:srgbClr val="000000">
                        <a:alpha val="43137"/>
                      </a:srgbClr>
                    </a:outerShdw>
                  </a:effectLst>
                </a:rPr>
                <a:t>?</a:t>
              </a:r>
              <a:endParaRPr lang="de-DE" sz="4400" dirty="0">
                <a:solidFill>
                  <a:srgbClr val="FF0000"/>
                </a:solidFill>
                <a:effectLst>
                  <a:outerShdw blurRad="38100" dist="38100" dir="2700000" algn="tl">
                    <a:srgbClr val="000000">
                      <a:alpha val="43137"/>
                    </a:srgbClr>
                  </a:outerShdw>
                </a:effectLst>
              </a:endParaRPr>
            </a:p>
          </p:txBody>
        </p:sp>
        <p:sp>
          <p:nvSpPr>
            <p:cNvPr id="120" name="Textfeld 119"/>
            <p:cNvSpPr txBox="1"/>
            <p:nvPr/>
          </p:nvSpPr>
          <p:spPr>
            <a:xfrm>
              <a:off x="4283968" y="3501008"/>
              <a:ext cx="529312" cy="769441"/>
            </a:xfrm>
            <a:prstGeom prst="rect">
              <a:avLst/>
            </a:prstGeom>
            <a:noFill/>
          </p:spPr>
          <p:txBody>
            <a:bodyPr wrap="none" rtlCol="0">
              <a:spAutoFit/>
            </a:bodyPr>
            <a:lstStyle/>
            <a:p>
              <a:r>
                <a:rPr lang="de-DE" sz="4400" b="1" dirty="0" smtClean="0">
                  <a:solidFill>
                    <a:srgbClr val="00B0F0"/>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00B0F0"/>
                </a:solidFill>
                <a:effectLst>
                  <a:outerShdw blurRad="38100" dist="38100" dir="2700000" algn="tl">
                    <a:srgbClr val="000000">
                      <a:alpha val="43137"/>
                    </a:srgbClr>
                  </a:outerShdw>
                </a:effectLst>
                <a:latin typeface="Arial" pitchFamily="34" charset="0"/>
                <a:cs typeface="Arial" pitchFamily="34" charset="0"/>
              </a:endParaRPr>
            </a:p>
          </p:txBody>
        </p:sp>
        <p:sp>
          <p:nvSpPr>
            <p:cNvPr id="121" name="Abgerundetes Rechteck 120"/>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2" name="Abgerundetes Rechteck 121"/>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3" name="Abgerundetes Rechteck 122"/>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4" name="Abgerundetes Rechteck 123"/>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 name="Abgerundetes Rechteck 124"/>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Abgerundetes Rechteck 125"/>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5</a:t>
              </a:r>
              <a:endParaRPr lang="de-DE" sz="1000" b="1" dirty="0">
                <a:solidFill>
                  <a:schemeClr val="tx1"/>
                </a:solidFill>
                <a:latin typeface="Arial" pitchFamily="34" charset="0"/>
                <a:cs typeface="Arial" pitchFamily="34" charset="0"/>
              </a:endParaRPr>
            </a:p>
          </p:txBody>
        </p:sp>
      </p:grpSp>
      <p:sp>
        <p:nvSpPr>
          <p:cNvPr id="151" name="Textfeld 150"/>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124-126</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sp>
        <p:nvSpPr>
          <p:cNvPr id="500" name="Textfeld 499"/>
          <p:cNvSpPr txBox="1"/>
          <p:nvPr/>
        </p:nvSpPr>
        <p:spPr>
          <a:xfrm>
            <a:off x="971600" y="1135777"/>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35777"/>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97" name="Tabelle 96"/>
          <p:cNvGraphicFramePr>
            <a:graphicFrameLocks noGrp="1"/>
          </p:cNvGraphicFramePr>
          <p:nvPr/>
        </p:nvGraphicFramePr>
        <p:xfrm>
          <a:off x="498608" y="629783"/>
          <a:ext cx="8136930" cy="243840"/>
        </p:xfrm>
        <a:graphic>
          <a:graphicData uri="http://schemas.openxmlformats.org/drawingml/2006/table">
            <a:tbl>
              <a:tblPr/>
              <a:tblGrid>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tblGrid>
              <a:tr h="188151">
                <a:tc>
                  <a:txBody>
                    <a:bodyPr/>
                    <a:lstStyle/>
                    <a:p>
                      <a:pPr algn="ctr" fontAlgn="b"/>
                      <a:r>
                        <a:rPr lang="de-DE" sz="1600" b="0" i="0" u="none" strike="noStrike" dirty="0">
                          <a:solidFill>
                            <a:srgbClr val="002060"/>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graphicFrame>
        <p:nvGraphicFramePr>
          <p:cNvPr id="98" name="Tabelle 97"/>
          <p:cNvGraphicFramePr>
            <a:graphicFrameLocks noGrp="1"/>
          </p:cNvGraphicFramePr>
          <p:nvPr/>
        </p:nvGraphicFramePr>
        <p:xfrm>
          <a:off x="498618" y="861457"/>
          <a:ext cx="8136900" cy="274320"/>
        </p:xfrm>
        <a:graphic>
          <a:graphicData uri="http://schemas.openxmlformats.org/drawingml/2006/table">
            <a:tbl>
              <a:tblPr/>
              <a:tblGrid>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tblGrid>
              <a:tr h="216024">
                <a:tc>
                  <a:txBody>
                    <a:bodyPr/>
                    <a:lstStyle/>
                    <a:p>
                      <a:pPr algn="ctr" fontAlgn="b"/>
                      <a:r>
                        <a:rPr lang="de-DE" sz="1800" b="0"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bl>
          </a:graphicData>
        </a:graphic>
      </p:graphicFrame>
      <p:grpSp>
        <p:nvGrpSpPr>
          <p:cNvPr id="4" name="Gruppieren 61"/>
          <p:cNvGrpSpPr/>
          <p:nvPr/>
        </p:nvGrpSpPr>
        <p:grpSpPr>
          <a:xfrm>
            <a:off x="251520" y="1628800"/>
            <a:ext cx="3716105" cy="2376264"/>
            <a:chOff x="2267744" y="2780928"/>
            <a:chExt cx="3716105" cy="2376264"/>
          </a:xfrm>
        </p:grpSpPr>
        <p:sp>
          <p:nvSpPr>
            <p:cNvPr id="176" name="Abgerundetes Rechteck 175"/>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5" name="Gruppieren 397"/>
            <p:cNvGrpSpPr/>
            <p:nvPr/>
          </p:nvGrpSpPr>
          <p:grpSpPr>
            <a:xfrm>
              <a:off x="2802864" y="2780928"/>
              <a:ext cx="3180985" cy="1656184"/>
              <a:chOff x="5148497" y="1412776"/>
              <a:chExt cx="2964528" cy="1554490"/>
            </a:xfrm>
          </p:grpSpPr>
          <p:grpSp>
            <p:nvGrpSpPr>
              <p:cNvPr id="6"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710231" y="4342166"/>
              <a:ext cx="1393330" cy="461665"/>
            </a:xfrm>
            <a:prstGeom prst="rect">
              <a:avLst/>
            </a:prstGeom>
            <a:noFill/>
          </p:spPr>
          <p:txBody>
            <a:bodyPr wrap="none" rtlCol="0">
              <a:spAutoFit/>
            </a:bodyPr>
            <a:lstStyle/>
            <a:p>
              <a:r>
                <a:rPr lang="de-DE" sz="2000" dirty="0" smtClean="0"/>
                <a:t>?+?  =  </a:t>
              </a:r>
              <a:r>
                <a:rPr lang="de-DE" sz="2400" b="1" dirty="0" smtClean="0"/>
                <a:t>42</a:t>
              </a:r>
              <a:endParaRPr lang="de-DE" sz="2400" b="1" dirty="0"/>
            </a:p>
          </p:txBody>
        </p:sp>
        <p:sp>
          <p:nvSpPr>
            <p:cNvPr id="305" name="Textfeld 304"/>
            <p:cNvSpPr txBox="1"/>
            <p:nvPr/>
          </p:nvSpPr>
          <p:spPr>
            <a:xfrm>
              <a:off x="3275856" y="3356992"/>
              <a:ext cx="561372" cy="769441"/>
            </a:xfrm>
            <a:prstGeom prst="rect">
              <a:avLst/>
            </a:prstGeom>
            <a:noFill/>
          </p:spPr>
          <p:txBody>
            <a:bodyPr wrap="none" rtlCol="0">
              <a:spAutoFit/>
            </a:bodyPr>
            <a:lstStyle/>
            <a:p>
              <a:r>
                <a:rPr lang="de-DE" sz="4400" b="1" dirty="0" smtClean="0"/>
                <a:t>E</a:t>
              </a:r>
              <a:endParaRPr lang="de-DE" sz="4400" b="1" dirty="0"/>
            </a:p>
          </p:txBody>
        </p:sp>
        <p:sp>
          <p:nvSpPr>
            <p:cNvPr id="521" name="Textfeld 520"/>
            <p:cNvSpPr txBox="1"/>
            <p:nvPr/>
          </p:nvSpPr>
          <p:spPr>
            <a:xfrm>
              <a:off x="3851920" y="2924944"/>
              <a:ext cx="591829" cy="769441"/>
            </a:xfrm>
            <a:prstGeom prst="rect">
              <a:avLst/>
            </a:prstGeom>
            <a:noFill/>
          </p:spPr>
          <p:txBody>
            <a:bodyPr wrap="none" rtlCol="0">
              <a:spAutoFit/>
            </a:bodyPr>
            <a:lstStyle/>
            <a:p>
              <a:r>
                <a:rPr lang="de-DE" sz="4400" b="1" dirty="0" smtClean="0"/>
                <a:t>C</a:t>
              </a:r>
              <a:endParaRPr lang="de-DE" sz="4400" dirty="0"/>
            </a:p>
          </p:txBody>
        </p:sp>
        <p:sp>
          <p:nvSpPr>
            <p:cNvPr id="207" name="Textfeld 206"/>
            <p:cNvSpPr txBox="1"/>
            <p:nvPr/>
          </p:nvSpPr>
          <p:spPr>
            <a:xfrm>
              <a:off x="5220072" y="3356992"/>
              <a:ext cx="591829" cy="769441"/>
            </a:xfrm>
            <a:prstGeom prst="rect">
              <a:avLst/>
            </a:prstGeom>
            <a:noFill/>
          </p:spPr>
          <p:txBody>
            <a:bodyPr wrap="none" rtlCol="0">
              <a:spAutoFit/>
            </a:bodyPr>
            <a:lstStyle/>
            <a:p>
              <a:r>
                <a:rPr lang="de-DE" sz="4400" b="1" dirty="0" smtClean="0"/>
                <a:t>K</a:t>
              </a:r>
              <a:endParaRPr lang="de-DE" sz="4400" b="1" dirty="0"/>
            </a:p>
          </p:txBody>
        </p:sp>
        <p:sp>
          <p:nvSpPr>
            <p:cNvPr id="68" name="Ellipse 67"/>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127</a:t>
              </a:r>
              <a:endParaRPr lang="de-DE" b="1" dirty="0">
                <a:latin typeface="Arial" pitchFamily="34" charset="0"/>
                <a:cs typeface="Arial" pitchFamily="34" charset="0"/>
              </a:endParaRPr>
            </a:p>
          </p:txBody>
        </p:sp>
        <p:sp>
          <p:nvSpPr>
            <p:cNvPr id="70" name="Textfeld 69"/>
            <p:cNvSpPr txBox="1"/>
            <p:nvPr/>
          </p:nvSpPr>
          <p:spPr>
            <a:xfrm>
              <a:off x="4644008" y="2852936"/>
              <a:ext cx="529312" cy="769441"/>
            </a:xfrm>
            <a:prstGeom prst="rect">
              <a:avLst/>
            </a:prstGeom>
            <a:noFill/>
          </p:spPr>
          <p:txBody>
            <a:bodyPr wrap="none" rtlCol="0">
              <a:spAutoFit/>
            </a:bodyPr>
            <a:lstStyle/>
            <a:p>
              <a:r>
                <a:rPr lang="de-DE" sz="4400" b="1" dirty="0" smtClean="0">
                  <a:solidFill>
                    <a:srgbClr val="FF0000"/>
                  </a:solidFill>
                  <a:effectLst>
                    <a:outerShdw blurRad="38100" dist="38100" dir="2700000" algn="tl">
                      <a:srgbClr val="000000">
                        <a:alpha val="43137"/>
                      </a:srgbClr>
                    </a:outerShdw>
                  </a:effectLst>
                </a:rPr>
                <a:t>?</a:t>
              </a:r>
              <a:endParaRPr lang="de-DE" sz="4400" dirty="0">
                <a:solidFill>
                  <a:srgbClr val="FF0000"/>
                </a:solidFill>
                <a:effectLst>
                  <a:outerShdw blurRad="38100" dist="38100" dir="2700000" algn="tl">
                    <a:srgbClr val="000000">
                      <a:alpha val="43137"/>
                    </a:srgbClr>
                  </a:outerShdw>
                </a:effectLst>
              </a:endParaRPr>
            </a:p>
          </p:txBody>
        </p:sp>
        <p:sp>
          <p:nvSpPr>
            <p:cNvPr id="74" name="Textfeld 73"/>
            <p:cNvSpPr txBox="1"/>
            <p:nvPr/>
          </p:nvSpPr>
          <p:spPr>
            <a:xfrm>
              <a:off x="4283968" y="3501008"/>
              <a:ext cx="529312" cy="769441"/>
            </a:xfrm>
            <a:prstGeom prst="rect">
              <a:avLst/>
            </a:prstGeom>
            <a:noFill/>
          </p:spPr>
          <p:txBody>
            <a:bodyPr wrap="none" rtlCol="0">
              <a:spAutoFit/>
            </a:bodyPr>
            <a:lstStyle/>
            <a:p>
              <a:r>
                <a:rPr lang="de-DE" sz="4400" b="1" dirty="0" smtClean="0">
                  <a:solidFill>
                    <a:srgbClr val="00FF00"/>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00FF00"/>
                </a:solidFill>
                <a:effectLst>
                  <a:outerShdw blurRad="38100" dist="38100" dir="2700000" algn="tl">
                    <a:srgbClr val="000000">
                      <a:alpha val="43137"/>
                    </a:srgbClr>
                  </a:outerShdw>
                </a:effectLst>
                <a:latin typeface="Arial" pitchFamily="34" charset="0"/>
                <a:cs typeface="Arial" pitchFamily="34" charset="0"/>
              </a:endParaRPr>
            </a:p>
          </p:txBody>
        </p:sp>
        <p:sp>
          <p:nvSpPr>
            <p:cNvPr id="88" name="Abgerundetes Rechteck 87"/>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Abgerundetes Rechteck 88"/>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Abgerundetes Rechteck 89"/>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Abgerundetes Rechteck 90"/>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Abgerundetes Rechteck 91"/>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Abgerundetes Rechteck 60"/>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6</a:t>
              </a:r>
              <a:endParaRPr lang="de-DE" sz="1000" b="1" dirty="0">
                <a:solidFill>
                  <a:schemeClr val="tx1"/>
                </a:solidFill>
                <a:latin typeface="Arial" pitchFamily="34" charset="0"/>
                <a:cs typeface="Arial" pitchFamily="34" charset="0"/>
              </a:endParaRPr>
            </a:p>
          </p:txBody>
        </p:sp>
      </p:grpSp>
      <p:grpSp>
        <p:nvGrpSpPr>
          <p:cNvPr id="62" name="Gruppieren 61"/>
          <p:cNvGrpSpPr/>
          <p:nvPr/>
        </p:nvGrpSpPr>
        <p:grpSpPr>
          <a:xfrm>
            <a:off x="5148064" y="2996952"/>
            <a:ext cx="3716105" cy="2376264"/>
            <a:chOff x="2267744" y="2780928"/>
            <a:chExt cx="3716105" cy="2376264"/>
          </a:xfrm>
        </p:grpSpPr>
        <p:sp>
          <p:nvSpPr>
            <p:cNvPr id="63" name="Abgerundetes Rechteck 62"/>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4" name="Gruppieren 397"/>
            <p:cNvGrpSpPr/>
            <p:nvPr/>
          </p:nvGrpSpPr>
          <p:grpSpPr>
            <a:xfrm>
              <a:off x="2802864" y="2780928"/>
              <a:ext cx="3180985" cy="1656184"/>
              <a:chOff x="5148497" y="1412776"/>
              <a:chExt cx="2964528" cy="1554490"/>
            </a:xfrm>
          </p:grpSpPr>
          <p:grpSp>
            <p:nvGrpSpPr>
              <p:cNvPr id="81"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1" name="Ellipse 100"/>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2"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3" name="Ellipse 82"/>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Ellipse 83"/>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Ellipse 85"/>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Ellipse 86"/>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65" name="Textfeld 64"/>
            <p:cNvSpPr txBox="1"/>
            <p:nvPr/>
          </p:nvSpPr>
          <p:spPr>
            <a:xfrm>
              <a:off x="3710231" y="4342166"/>
              <a:ext cx="1393330" cy="461665"/>
            </a:xfrm>
            <a:prstGeom prst="rect">
              <a:avLst/>
            </a:prstGeom>
            <a:noFill/>
          </p:spPr>
          <p:txBody>
            <a:bodyPr wrap="none" rtlCol="0">
              <a:spAutoFit/>
            </a:bodyPr>
            <a:lstStyle/>
            <a:p>
              <a:r>
                <a:rPr lang="de-DE" sz="2000" dirty="0" smtClean="0"/>
                <a:t>?+?  =  </a:t>
              </a:r>
              <a:r>
                <a:rPr lang="de-DE" sz="2400" b="1" dirty="0" smtClean="0"/>
                <a:t>43</a:t>
              </a:r>
              <a:endParaRPr lang="de-DE" sz="2400" b="1" dirty="0"/>
            </a:p>
          </p:txBody>
        </p:sp>
        <p:sp>
          <p:nvSpPr>
            <p:cNvPr id="66" name="Textfeld 65"/>
            <p:cNvSpPr txBox="1"/>
            <p:nvPr/>
          </p:nvSpPr>
          <p:spPr>
            <a:xfrm>
              <a:off x="3275856" y="3356992"/>
              <a:ext cx="561372" cy="769441"/>
            </a:xfrm>
            <a:prstGeom prst="rect">
              <a:avLst/>
            </a:prstGeom>
            <a:noFill/>
          </p:spPr>
          <p:txBody>
            <a:bodyPr wrap="none" rtlCol="0">
              <a:spAutoFit/>
            </a:bodyPr>
            <a:lstStyle/>
            <a:p>
              <a:r>
                <a:rPr lang="de-DE" sz="4400" b="1" dirty="0" smtClean="0"/>
                <a:t>E</a:t>
              </a:r>
              <a:endParaRPr lang="de-DE" sz="4400" b="1" dirty="0"/>
            </a:p>
          </p:txBody>
        </p:sp>
        <p:sp>
          <p:nvSpPr>
            <p:cNvPr id="67" name="Textfeld 66"/>
            <p:cNvSpPr txBox="1"/>
            <p:nvPr/>
          </p:nvSpPr>
          <p:spPr>
            <a:xfrm>
              <a:off x="3851920" y="2924944"/>
              <a:ext cx="591829" cy="769441"/>
            </a:xfrm>
            <a:prstGeom prst="rect">
              <a:avLst/>
            </a:prstGeom>
            <a:noFill/>
          </p:spPr>
          <p:txBody>
            <a:bodyPr wrap="none" rtlCol="0">
              <a:spAutoFit/>
            </a:bodyPr>
            <a:lstStyle/>
            <a:p>
              <a:r>
                <a:rPr lang="de-DE" sz="4400" b="1" dirty="0" smtClean="0"/>
                <a:t>C</a:t>
              </a:r>
              <a:endParaRPr lang="de-DE" sz="4400" dirty="0"/>
            </a:p>
          </p:txBody>
        </p:sp>
        <p:sp>
          <p:nvSpPr>
            <p:cNvPr id="69" name="Textfeld 68"/>
            <p:cNvSpPr txBox="1"/>
            <p:nvPr/>
          </p:nvSpPr>
          <p:spPr>
            <a:xfrm>
              <a:off x="5220072" y="3356992"/>
              <a:ext cx="591829" cy="769441"/>
            </a:xfrm>
            <a:prstGeom prst="rect">
              <a:avLst/>
            </a:prstGeom>
            <a:noFill/>
          </p:spPr>
          <p:txBody>
            <a:bodyPr wrap="none" rtlCol="0">
              <a:spAutoFit/>
            </a:bodyPr>
            <a:lstStyle/>
            <a:p>
              <a:r>
                <a:rPr lang="de-DE" sz="4400" b="1" dirty="0" smtClean="0"/>
                <a:t>K</a:t>
              </a:r>
              <a:endParaRPr lang="de-DE" sz="4400" b="1" dirty="0"/>
            </a:p>
          </p:txBody>
        </p:sp>
        <p:sp>
          <p:nvSpPr>
            <p:cNvPr id="71" name="Ellipse 70"/>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128</a:t>
              </a:r>
              <a:endParaRPr lang="de-DE" b="1" dirty="0">
                <a:latin typeface="Arial" pitchFamily="34" charset="0"/>
                <a:cs typeface="Arial" pitchFamily="34" charset="0"/>
              </a:endParaRPr>
            </a:p>
          </p:txBody>
        </p:sp>
        <p:sp>
          <p:nvSpPr>
            <p:cNvPr id="72" name="Textfeld 71"/>
            <p:cNvSpPr txBox="1"/>
            <p:nvPr/>
          </p:nvSpPr>
          <p:spPr>
            <a:xfrm>
              <a:off x="4644008" y="2852936"/>
              <a:ext cx="529312" cy="769441"/>
            </a:xfrm>
            <a:prstGeom prst="rect">
              <a:avLst/>
            </a:prstGeom>
            <a:noFill/>
          </p:spPr>
          <p:txBody>
            <a:bodyPr wrap="none" rtlCol="0">
              <a:spAutoFit/>
            </a:bodyPr>
            <a:lstStyle/>
            <a:p>
              <a:r>
                <a:rPr lang="de-DE" sz="4400" b="1" dirty="0" smtClean="0">
                  <a:solidFill>
                    <a:srgbClr val="CD03A7"/>
                  </a:solidFill>
                  <a:effectLst>
                    <a:outerShdw blurRad="38100" dist="38100" dir="2700000" algn="tl">
                      <a:srgbClr val="000000">
                        <a:alpha val="43137"/>
                      </a:srgbClr>
                    </a:outerShdw>
                  </a:effectLst>
                </a:rPr>
                <a:t>?</a:t>
              </a:r>
              <a:endParaRPr lang="de-DE" sz="4400" dirty="0">
                <a:solidFill>
                  <a:srgbClr val="CD03A7"/>
                </a:solidFill>
                <a:effectLst>
                  <a:outerShdw blurRad="38100" dist="38100" dir="2700000" algn="tl">
                    <a:srgbClr val="000000">
                      <a:alpha val="43137"/>
                    </a:srgbClr>
                  </a:outerShdw>
                </a:effectLst>
              </a:endParaRPr>
            </a:p>
          </p:txBody>
        </p:sp>
        <p:sp>
          <p:nvSpPr>
            <p:cNvPr id="73" name="Textfeld 72"/>
            <p:cNvSpPr txBox="1"/>
            <p:nvPr/>
          </p:nvSpPr>
          <p:spPr>
            <a:xfrm>
              <a:off x="4283968" y="3501008"/>
              <a:ext cx="529312" cy="769441"/>
            </a:xfrm>
            <a:prstGeom prst="rect">
              <a:avLst/>
            </a:prstGeom>
            <a:noFill/>
          </p:spPr>
          <p:txBody>
            <a:bodyPr wrap="none" rtlCol="0">
              <a:spAutoFit/>
            </a:bodyPr>
            <a:lstStyle/>
            <a:p>
              <a:r>
                <a:rPr lang="de-DE" sz="4400" b="1"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FFC000"/>
                </a:solidFill>
                <a:effectLst>
                  <a:outerShdw blurRad="38100" dist="38100" dir="2700000" algn="tl">
                    <a:srgbClr val="000000">
                      <a:alpha val="43137"/>
                    </a:srgbClr>
                  </a:outerShdw>
                </a:effectLst>
                <a:latin typeface="Arial" pitchFamily="34" charset="0"/>
                <a:cs typeface="Arial" pitchFamily="34" charset="0"/>
              </a:endParaRPr>
            </a:p>
          </p:txBody>
        </p:sp>
        <p:sp>
          <p:nvSpPr>
            <p:cNvPr id="75" name="Abgerundetes Rechteck 74"/>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Abgerundetes Rechteck 75"/>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Abgerundetes Rechteck 76"/>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Abgerundetes Rechteck 77"/>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Abgerundetes Rechteck 78"/>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Abgerundetes Rechteck 79"/>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6</a:t>
              </a:r>
              <a:endParaRPr lang="de-DE" sz="1000" b="1" dirty="0">
                <a:solidFill>
                  <a:schemeClr val="tx1"/>
                </a:solidFill>
                <a:latin typeface="Arial" pitchFamily="34" charset="0"/>
                <a:cs typeface="Arial" pitchFamily="34" charset="0"/>
              </a:endParaRPr>
            </a:p>
          </p:txBody>
        </p:sp>
      </p:grpSp>
      <p:grpSp>
        <p:nvGrpSpPr>
          <p:cNvPr id="112" name="Gruppieren 61"/>
          <p:cNvGrpSpPr/>
          <p:nvPr/>
        </p:nvGrpSpPr>
        <p:grpSpPr>
          <a:xfrm>
            <a:off x="467544" y="4293096"/>
            <a:ext cx="3716105" cy="2376264"/>
            <a:chOff x="2267744" y="2780928"/>
            <a:chExt cx="3716105" cy="2376264"/>
          </a:xfrm>
        </p:grpSpPr>
        <p:sp>
          <p:nvSpPr>
            <p:cNvPr id="113" name="Abgerundetes Rechteck 112"/>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14" name="Gruppieren 397"/>
            <p:cNvGrpSpPr/>
            <p:nvPr/>
          </p:nvGrpSpPr>
          <p:grpSpPr>
            <a:xfrm>
              <a:off x="2802864" y="2780928"/>
              <a:ext cx="3180985" cy="1656184"/>
              <a:chOff x="5148497" y="1412776"/>
              <a:chExt cx="2964528" cy="1554490"/>
            </a:xfrm>
          </p:grpSpPr>
          <p:grpSp>
            <p:nvGrpSpPr>
              <p:cNvPr id="128"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41" name="Ellipse 140"/>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9"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30" name="Ellipse 129"/>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Ellipse 130"/>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Ellipse 131"/>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Ellipse 132"/>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Ellipse 133"/>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15" name="Textfeld 114"/>
            <p:cNvSpPr txBox="1"/>
            <p:nvPr/>
          </p:nvSpPr>
          <p:spPr>
            <a:xfrm>
              <a:off x="3710231" y="4342166"/>
              <a:ext cx="1393330" cy="461665"/>
            </a:xfrm>
            <a:prstGeom prst="rect">
              <a:avLst/>
            </a:prstGeom>
            <a:noFill/>
          </p:spPr>
          <p:txBody>
            <a:bodyPr wrap="none" rtlCol="0">
              <a:spAutoFit/>
            </a:bodyPr>
            <a:lstStyle/>
            <a:p>
              <a:r>
                <a:rPr lang="de-DE" sz="2000" dirty="0" smtClean="0"/>
                <a:t>?+?  =  </a:t>
              </a:r>
              <a:r>
                <a:rPr lang="de-DE" sz="2400" b="1" dirty="0" smtClean="0"/>
                <a:t>34</a:t>
              </a:r>
              <a:endParaRPr lang="de-DE" sz="2400" b="1" dirty="0"/>
            </a:p>
          </p:txBody>
        </p:sp>
        <p:sp>
          <p:nvSpPr>
            <p:cNvPr id="116" name="Textfeld 115"/>
            <p:cNvSpPr txBox="1"/>
            <p:nvPr/>
          </p:nvSpPr>
          <p:spPr>
            <a:xfrm>
              <a:off x="3275856" y="3356992"/>
              <a:ext cx="561372" cy="769441"/>
            </a:xfrm>
            <a:prstGeom prst="rect">
              <a:avLst/>
            </a:prstGeom>
            <a:noFill/>
          </p:spPr>
          <p:txBody>
            <a:bodyPr wrap="none" rtlCol="0">
              <a:spAutoFit/>
            </a:bodyPr>
            <a:lstStyle/>
            <a:p>
              <a:r>
                <a:rPr lang="de-DE" sz="4400" b="1" dirty="0" smtClean="0"/>
                <a:t>E</a:t>
              </a:r>
              <a:endParaRPr lang="de-DE" sz="4400" b="1" dirty="0"/>
            </a:p>
          </p:txBody>
        </p:sp>
        <p:sp>
          <p:nvSpPr>
            <p:cNvPr id="117" name="Textfeld 116"/>
            <p:cNvSpPr txBox="1"/>
            <p:nvPr/>
          </p:nvSpPr>
          <p:spPr>
            <a:xfrm>
              <a:off x="3851920" y="2924944"/>
              <a:ext cx="591829" cy="769441"/>
            </a:xfrm>
            <a:prstGeom prst="rect">
              <a:avLst/>
            </a:prstGeom>
            <a:noFill/>
          </p:spPr>
          <p:txBody>
            <a:bodyPr wrap="none" rtlCol="0">
              <a:spAutoFit/>
            </a:bodyPr>
            <a:lstStyle/>
            <a:p>
              <a:r>
                <a:rPr lang="de-DE" sz="4400" b="1" dirty="0" smtClean="0"/>
                <a:t>C</a:t>
              </a:r>
              <a:endParaRPr lang="de-DE" sz="4400" dirty="0"/>
            </a:p>
          </p:txBody>
        </p:sp>
        <p:sp>
          <p:nvSpPr>
            <p:cNvPr id="118" name="Textfeld 117"/>
            <p:cNvSpPr txBox="1"/>
            <p:nvPr/>
          </p:nvSpPr>
          <p:spPr>
            <a:xfrm>
              <a:off x="5220072" y="3356992"/>
              <a:ext cx="591829" cy="769441"/>
            </a:xfrm>
            <a:prstGeom prst="rect">
              <a:avLst/>
            </a:prstGeom>
            <a:noFill/>
          </p:spPr>
          <p:txBody>
            <a:bodyPr wrap="none" rtlCol="0">
              <a:spAutoFit/>
            </a:bodyPr>
            <a:lstStyle/>
            <a:p>
              <a:r>
                <a:rPr lang="de-DE" sz="4400" b="1" dirty="0" smtClean="0"/>
                <a:t>K</a:t>
              </a:r>
              <a:endParaRPr lang="de-DE" sz="4400" b="1" dirty="0"/>
            </a:p>
          </p:txBody>
        </p:sp>
        <p:sp>
          <p:nvSpPr>
            <p:cNvPr id="119" name="Ellipse 118"/>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129</a:t>
              </a:r>
              <a:endParaRPr lang="de-DE" b="1" dirty="0">
                <a:latin typeface="Arial" pitchFamily="34" charset="0"/>
                <a:cs typeface="Arial" pitchFamily="34" charset="0"/>
              </a:endParaRPr>
            </a:p>
          </p:txBody>
        </p:sp>
        <p:sp>
          <p:nvSpPr>
            <p:cNvPr id="120" name="Textfeld 119"/>
            <p:cNvSpPr txBox="1"/>
            <p:nvPr/>
          </p:nvSpPr>
          <p:spPr>
            <a:xfrm>
              <a:off x="4644008" y="2852936"/>
              <a:ext cx="529312" cy="769441"/>
            </a:xfrm>
            <a:prstGeom prst="rect">
              <a:avLst/>
            </a:prstGeom>
            <a:noFill/>
          </p:spPr>
          <p:txBody>
            <a:bodyPr wrap="none" rtlCol="0">
              <a:spAutoFit/>
            </a:bodyPr>
            <a:lstStyle/>
            <a:p>
              <a:r>
                <a:rPr lang="de-DE" sz="4400" b="1" dirty="0" smtClean="0">
                  <a:solidFill>
                    <a:srgbClr val="C00000"/>
                  </a:solidFill>
                  <a:effectLst>
                    <a:outerShdw blurRad="38100" dist="38100" dir="2700000" algn="tl">
                      <a:srgbClr val="000000">
                        <a:alpha val="43137"/>
                      </a:srgbClr>
                    </a:outerShdw>
                  </a:effectLst>
                </a:rPr>
                <a:t>?</a:t>
              </a:r>
              <a:endParaRPr lang="de-DE" sz="4400" dirty="0">
                <a:solidFill>
                  <a:srgbClr val="C00000"/>
                </a:solidFill>
                <a:effectLst>
                  <a:outerShdw blurRad="38100" dist="38100" dir="2700000" algn="tl">
                    <a:srgbClr val="000000">
                      <a:alpha val="43137"/>
                    </a:srgbClr>
                  </a:outerShdw>
                </a:effectLst>
              </a:endParaRPr>
            </a:p>
          </p:txBody>
        </p:sp>
        <p:sp>
          <p:nvSpPr>
            <p:cNvPr id="121" name="Textfeld 120"/>
            <p:cNvSpPr txBox="1"/>
            <p:nvPr/>
          </p:nvSpPr>
          <p:spPr>
            <a:xfrm>
              <a:off x="4283968" y="3501008"/>
              <a:ext cx="529312" cy="769441"/>
            </a:xfrm>
            <a:prstGeom prst="rect">
              <a:avLst/>
            </a:prstGeom>
            <a:noFill/>
          </p:spPr>
          <p:txBody>
            <a:bodyPr wrap="none" rtlCol="0">
              <a:spAutoFit/>
            </a:bodyPr>
            <a:lstStyle/>
            <a:p>
              <a:r>
                <a:rPr lang="de-DE" sz="4400" b="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FFFF00"/>
                </a:solidFill>
                <a:effectLst>
                  <a:outerShdw blurRad="38100" dist="38100" dir="2700000" algn="tl">
                    <a:srgbClr val="000000">
                      <a:alpha val="43137"/>
                    </a:srgbClr>
                  </a:outerShdw>
                </a:effectLst>
                <a:latin typeface="Arial" pitchFamily="34" charset="0"/>
                <a:cs typeface="Arial" pitchFamily="34" charset="0"/>
              </a:endParaRPr>
            </a:p>
          </p:txBody>
        </p:sp>
        <p:sp>
          <p:nvSpPr>
            <p:cNvPr id="122" name="Abgerundetes Rechteck 121"/>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3" name="Abgerundetes Rechteck 122"/>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4" name="Abgerundetes Rechteck 123"/>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 name="Abgerundetes Rechteck 124"/>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Abgerundetes Rechteck 125"/>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 name="Abgerundetes Rechteck 126"/>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6</a:t>
              </a:r>
              <a:endParaRPr lang="de-DE" sz="1000" b="1" dirty="0">
                <a:solidFill>
                  <a:schemeClr val="tx1"/>
                </a:solidFill>
                <a:latin typeface="Arial" pitchFamily="34" charset="0"/>
                <a:cs typeface="Arial" pitchFamily="34" charset="0"/>
              </a:endParaRPr>
            </a:p>
          </p:txBody>
        </p:sp>
      </p:grpSp>
      <p:sp>
        <p:nvSpPr>
          <p:cNvPr id="152" name="Textfeld 151"/>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127-129</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sp>
        <p:nvSpPr>
          <p:cNvPr id="500" name="Textfeld 499"/>
          <p:cNvSpPr txBox="1"/>
          <p:nvPr/>
        </p:nvSpPr>
        <p:spPr>
          <a:xfrm>
            <a:off x="971600" y="1135777"/>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35777"/>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97" name="Tabelle 96"/>
          <p:cNvGraphicFramePr>
            <a:graphicFrameLocks noGrp="1"/>
          </p:cNvGraphicFramePr>
          <p:nvPr/>
        </p:nvGraphicFramePr>
        <p:xfrm>
          <a:off x="498608" y="629783"/>
          <a:ext cx="8136930" cy="243840"/>
        </p:xfrm>
        <a:graphic>
          <a:graphicData uri="http://schemas.openxmlformats.org/drawingml/2006/table">
            <a:tbl>
              <a:tblPr/>
              <a:tblGrid>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tblGrid>
              <a:tr h="188151">
                <a:tc>
                  <a:txBody>
                    <a:bodyPr/>
                    <a:lstStyle/>
                    <a:p>
                      <a:pPr algn="ctr" fontAlgn="b"/>
                      <a:r>
                        <a:rPr lang="de-DE" sz="1600" b="0" i="0" u="none" strike="noStrike" dirty="0">
                          <a:solidFill>
                            <a:srgbClr val="002060"/>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graphicFrame>
        <p:nvGraphicFramePr>
          <p:cNvPr id="98" name="Tabelle 97"/>
          <p:cNvGraphicFramePr>
            <a:graphicFrameLocks noGrp="1"/>
          </p:cNvGraphicFramePr>
          <p:nvPr/>
        </p:nvGraphicFramePr>
        <p:xfrm>
          <a:off x="498618" y="861457"/>
          <a:ext cx="8136900" cy="274320"/>
        </p:xfrm>
        <a:graphic>
          <a:graphicData uri="http://schemas.openxmlformats.org/drawingml/2006/table">
            <a:tbl>
              <a:tblPr/>
              <a:tblGrid>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tblGrid>
              <a:tr h="216024">
                <a:tc>
                  <a:txBody>
                    <a:bodyPr/>
                    <a:lstStyle/>
                    <a:p>
                      <a:pPr algn="ctr" fontAlgn="b"/>
                      <a:r>
                        <a:rPr lang="de-DE" sz="1800" b="0"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bl>
          </a:graphicData>
        </a:graphic>
      </p:graphicFrame>
      <p:grpSp>
        <p:nvGrpSpPr>
          <p:cNvPr id="4" name="Gruppieren 61"/>
          <p:cNvGrpSpPr/>
          <p:nvPr/>
        </p:nvGrpSpPr>
        <p:grpSpPr>
          <a:xfrm>
            <a:off x="179512" y="1556792"/>
            <a:ext cx="3716105" cy="2376264"/>
            <a:chOff x="2267744" y="2780928"/>
            <a:chExt cx="3716105" cy="2376264"/>
          </a:xfrm>
        </p:grpSpPr>
        <p:sp>
          <p:nvSpPr>
            <p:cNvPr id="176" name="Abgerundetes Rechteck 175"/>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5" name="Gruppieren 397"/>
            <p:cNvGrpSpPr/>
            <p:nvPr/>
          </p:nvGrpSpPr>
          <p:grpSpPr>
            <a:xfrm>
              <a:off x="2802864" y="2780928"/>
              <a:ext cx="3180985" cy="1656184"/>
              <a:chOff x="5148497" y="1412776"/>
              <a:chExt cx="2964528" cy="1554490"/>
            </a:xfrm>
          </p:grpSpPr>
          <p:grpSp>
            <p:nvGrpSpPr>
              <p:cNvPr id="6"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710231" y="4342166"/>
              <a:ext cx="1393330" cy="461665"/>
            </a:xfrm>
            <a:prstGeom prst="rect">
              <a:avLst/>
            </a:prstGeom>
            <a:noFill/>
          </p:spPr>
          <p:txBody>
            <a:bodyPr wrap="none" rtlCol="0">
              <a:spAutoFit/>
            </a:bodyPr>
            <a:lstStyle/>
            <a:p>
              <a:r>
                <a:rPr lang="de-DE" sz="2000" dirty="0" smtClean="0"/>
                <a:t>?+?  =  </a:t>
              </a:r>
              <a:r>
                <a:rPr lang="de-DE" sz="2400" b="1" dirty="0" smtClean="0"/>
                <a:t>50</a:t>
              </a:r>
              <a:endParaRPr lang="de-DE" sz="2400" b="1" dirty="0"/>
            </a:p>
          </p:txBody>
        </p:sp>
        <p:sp>
          <p:nvSpPr>
            <p:cNvPr id="305" name="Textfeld 304"/>
            <p:cNvSpPr txBox="1"/>
            <p:nvPr/>
          </p:nvSpPr>
          <p:spPr>
            <a:xfrm>
              <a:off x="3275856" y="3356992"/>
              <a:ext cx="561372" cy="769441"/>
            </a:xfrm>
            <a:prstGeom prst="rect">
              <a:avLst/>
            </a:prstGeom>
            <a:noFill/>
          </p:spPr>
          <p:txBody>
            <a:bodyPr wrap="none" rtlCol="0">
              <a:spAutoFit/>
            </a:bodyPr>
            <a:lstStyle/>
            <a:p>
              <a:r>
                <a:rPr lang="de-DE" sz="4400" b="1" dirty="0" smtClean="0"/>
                <a:t>E</a:t>
              </a:r>
              <a:endParaRPr lang="de-DE" sz="4400" b="1" dirty="0"/>
            </a:p>
          </p:txBody>
        </p:sp>
        <p:sp>
          <p:nvSpPr>
            <p:cNvPr id="521" name="Textfeld 520"/>
            <p:cNvSpPr txBox="1"/>
            <p:nvPr/>
          </p:nvSpPr>
          <p:spPr>
            <a:xfrm>
              <a:off x="4067944" y="3573016"/>
              <a:ext cx="591829" cy="769441"/>
            </a:xfrm>
            <a:prstGeom prst="rect">
              <a:avLst/>
            </a:prstGeom>
            <a:noFill/>
          </p:spPr>
          <p:txBody>
            <a:bodyPr wrap="none" rtlCol="0">
              <a:spAutoFit/>
            </a:bodyPr>
            <a:lstStyle/>
            <a:p>
              <a:r>
                <a:rPr lang="de-DE" sz="4400" b="1" dirty="0" smtClean="0"/>
                <a:t>C</a:t>
              </a:r>
              <a:endParaRPr lang="de-DE" sz="4400" dirty="0"/>
            </a:p>
          </p:txBody>
        </p:sp>
        <p:sp>
          <p:nvSpPr>
            <p:cNvPr id="207" name="Textfeld 206"/>
            <p:cNvSpPr txBox="1"/>
            <p:nvPr/>
          </p:nvSpPr>
          <p:spPr>
            <a:xfrm>
              <a:off x="5220072" y="3356992"/>
              <a:ext cx="591829" cy="769441"/>
            </a:xfrm>
            <a:prstGeom prst="rect">
              <a:avLst/>
            </a:prstGeom>
            <a:noFill/>
          </p:spPr>
          <p:txBody>
            <a:bodyPr wrap="none" rtlCol="0">
              <a:spAutoFit/>
            </a:bodyPr>
            <a:lstStyle/>
            <a:p>
              <a:r>
                <a:rPr lang="de-DE" sz="4400" b="1" dirty="0" smtClean="0"/>
                <a:t>K</a:t>
              </a:r>
              <a:endParaRPr lang="de-DE" sz="4400" b="1" dirty="0"/>
            </a:p>
          </p:txBody>
        </p:sp>
        <p:sp>
          <p:nvSpPr>
            <p:cNvPr id="68" name="Ellipse 67"/>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130</a:t>
              </a:r>
              <a:endParaRPr lang="de-DE" b="1" dirty="0">
                <a:latin typeface="Arial" pitchFamily="34" charset="0"/>
                <a:cs typeface="Arial" pitchFamily="34" charset="0"/>
              </a:endParaRPr>
            </a:p>
          </p:txBody>
        </p:sp>
        <p:sp>
          <p:nvSpPr>
            <p:cNvPr id="70" name="Textfeld 69"/>
            <p:cNvSpPr txBox="1"/>
            <p:nvPr/>
          </p:nvSpPr>
          <p:spPr>
            <a:xfrm>
              <a:off x="3995936" y="2852936"/>
              <a:ext cx="529312" cy="769441"/>
            </a:xfrm>
            <a:prstGeom prst="rect">
              <a:avLst/>
            </a:prstGeom>
            <a:noFill/>
          </p:spPr>
          <p:txBody>
            <a:bodyPr wrap="none" rtlCol="0">
              <a:spAutoFit/>
            </a:bodyPr>
            <a:lstStyle/>
            <a:p>
              <a:r>
                <a:rPr lang="de-DE" sz="4400" b="1" dirty="0" smtClean="0">
                  <a:solidFill>
                    <a:srgbClr val="00B0F0"/>
                  </a:solidFill>
                  <a:effectLst>
                    <a:outerShdw blurRad="38100" dist="38100" dir="2700000" algn="tl">
                      <a:srgbClr val="000000">
                        <a:alpha val="43137"/>
                      </a:srgbClr>
                    </a:outerShdw>
                  </a:effectLst>
                </a:rPr>
                <a:t>?</a:t>
              </a:r>
              <a:endParaRPr lang="de-DE" sz="4400" dirty="0">
                <a:solidFill>
                  <a:srgbClr val="00B0F0"/>
                </a:solidFill>
                <a:effectLst>
                  <a:outerShdw blurRad="38100" dist="38100" dir="2700000" algn="tl">
                    <a:srgbClr val="000000">
                      <a:alpha val="43137"/>
                    </a:srgbClr>
                  </a:outerShdw>
                </a:effectLst>
              </a:endParaRPr>
            </a:p>
          </p:txBody>
        </p:sp>
        <p:sp>
          <p:nvSpPr>
            <p:cNvPr id="74" name="Textfeld 73"/>
            <p:cNvSpPr txBox="1"/>
            <p:nvPr/>
          </p:nvSpPr>
          <p:spPr>
            <a:xfrm>
              <a:off x="4716016" y="3068960"/>
              <a:ext cx="529312" cy="769441"/>
            </a:xfrm>
            <a:prstGeom prst="rect">
              <a:avLst/>
            </a:prstGeom>
            <a:noFill/>
          </p:spPr>
          <p:txBody>
            <a:bodyPr wrap="none" rtlCol="0">
              <a:spAutoFit/>
            </a:bodyPr>
            <a:lstStyle/>
            <a:p>
              <a:r>
                <a:rPr lang="de-DE" sz="4400" b="1" dirty="0" smtClean="0">
                  <a:solidFill>
                    <a:srgbClr val="00CC00"/>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00CC00"/>
                </a:solidFill>
                <a:effectLst>
                  <a:outerShdw blurRad="38100" dist="38100" dir="2700000" algn="tl">
                    <a:srgbClr val="000000">
                      <a:alpha val="43137"/>
                    </a:srgbClr>
                  </a:outerShdw>
                </a:effectLst>
                <a:latin typeface="Arial" pitchFamily="34" charset="0"/>
                <a:cs typeface="Arial" pitchFamily="34" charset="0"/>
              </a:endParaRPr>
            </a:p>
          </p:txBody>
        </p:sp>
        <p:sp>
          <p:nvSpPr>
            <p:cNvPr id="88" name="Abgerundetes Rechteck 87"/>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Abgerundetes Rechteck 88"/>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Abgerundetes Rechteck 89"/>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Abgerundetes Rechteck 90"/>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Abgerundetes Rechteck 91"/>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Abgerundetes Rechteck 60"/>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6</a:t>
              </a:r>
              <a:endParaRPr lang="de-DE" sz="1000" b="1" dirty="0">
                <a:solidFill>
                  <a:schemeClr val="tx1"/>
                </a:solidFill>
                <a:latin typeface="Arial" pitchFamily="34" charset="0"/>
                <a:cs typeface="Arial" pitchFamily="34" charset="0"/>
              </a:endParaRPr>
            </a:p>
          </p:txBody>
        </p:sp>
      </p:grpSp>
      <p:grpSp>
        <p:nvGrpSpPr>
          <p:cNvPr id="62" name="Gruppieren 61"/>
          <p:cNvGrpSpPr/>
          <p:nvPr/>
        </p:nvGrpSpPr>
        <p:grpSpPr>
          <a:xfrm>
            <a:off x="5220072" y="2708920"/>
            <a:ext cx="3716105" cy="2376264"/>
            <a:chOff x="2267744" y="2780928"/>
            <a:chExt cx="3716105" cy="2376264"/>
          </a:xfrm>
        </p:grpSpPr>
        <p:sp>
          <p:nvSpPr>
            <p:cNvPr id="63" name="Abgerundetes Rechteck 62"/>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4" name="Gruppieren 397"/>
            <p:cNvGrpSpPr/>
            <p:nvPr/>
          </p:nvGrpSpPr>
          <p:grpSpPr>
            <a:xfrm>
              <a:off x="2802864" y="2780928"/>
              <a:ext cx="3180985" cy="1656184"/>
              <a:chOff x="5148497" y="1412776"/>
              <a:chExt cx="2964528" cy="1554490"/>
            </a:xfrm>
          </p:grpSpPr>
          <p:grpSp>
            <p:nvGrpSpPr>
              <p:cNvPr id="81"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1" name="Ellipse 100"/>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2"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3" name="Ellipse 82"/>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Ellipse 83"/>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Ellipse 85"/>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Ellipse 86"/>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65" name="Textfeld 64"/>
            <p:cNvSpPr txBox="1"/>
            <p:nvPr/>
          </p:nvSpPr>
          <p:spPr>
            <a:xfrm>
              <a:off x="3710231" y="4342166"/>
              <a:ext cx="1393330" cy="461665"/>
            </a:xfrm>
            <a:prstGeom prst="rect">
              <a:avLst/>
            </a:prstGeom>
            <a:noFill/>
          </p:spPr>
          <p:txBody>
            <a:bodyPr wrap="none" rtlCol="0">
              <a:spAutoFit/>
            </a:bodyPr>
            <a:lstStyle/>
            <a:p>
              <a:r>
                <a:rPr lang="de-DE" sz="2000" dirty="0" smtClean="0"/>
                <a:t>?+?  =  </a:t>
              </a:r>
              <a:r>
                <a:rPr lang="de-DE" sz="2400" b="1" dirty="0" smtClean="0"/>
                <a:t>28</a:t>
              </a:r>
              <a:endParaRPr lang="de-DE" sz="2400" b="1" dirty="0"/>
            </a:p>
          </p:txBody>
        </p:sp>
        <p:sp>
          <p:nvSpPr>
            <p:cNvPr id="66" name="Textfeld 65"/>
            <p:cNvSpPr txBox="1"/>
            <p:nvPr/>
          </p:nvSpPr>
          <p:spPr>
            <a:xfrm>
              <a:off x="3275856" y="3356992"/>
              <a:ext cx="561372" cy="769441"/>
            </a:xfrm>
            <a:prstGeom prst="rect">
              <a:avLst/>
            </a:prstGeom>
            <a:noFill/>
          </p:spPr>
          <p:txBody>
            <a:bodyPr wrap="none" rtlCol="0">
              <a:spAutoFit/>
            </a:bodyPr>
            <a:lstStyle/>
            <a:p>
              <a:r>
                <a:rPr lang="de-DE" sz="4400" b="1" dirty="0" smtClean="0"/>
                <a:t>E</a:t>
              </a:r>
              <a:endParaRPr lang="de-DE" sz="4400" b="1" dirty="0"/>
            </a:p>
          </p:txBody>
        </p:sp>
        <p:sp>
          <p:nvSpPr>
            <p:cNvPr id="67" name="Textfeld 66"/>
            <p:cNvSpPr txBox="1"/>
            <p:nvPr/>
          </p:nvSpPr>
          <p:spPr>
            <a:xfrm>
              <a:off x="4067944" y="3573016"/>
              <a:ext cx="591829" cy="769441"/>
            </a:xfrm>
            <a:prstGeom prst="rect">
              <a:avLst/>
            </a:prstGeom>
            <a:noFill/>
          </p:spPr>
          <p:txBody>
            <a:bodyPr wrap="none" rtlCol="0">
              <a:spAutoFit/>
            </a:bodyPr>
            <a:lstStyle/>
            <a:p>
              <a:r>
                <a:rPr lang="de-DE" sz="4400" b="1" dirty="0" smtClean="0"/>
                <a:t>C</a:t>
              </a:r>
              <a:endParaRPr lang="de-DE" sz="4400" dirty="0"/>
            </a:p>
          </p:txBody>
        </p:sp>
        <p:sp>
          <p:nvSpPr>
            <p:cNvPr id="69" name="Textfeld 68"/>
            <p:cNvSpPr txBox="1"/>
            <p:nvPr/>
          </p:nvSpPr>
          <p:spPr>
            <a:xfrm>
              <a:off x="5220072" y="3356992"/>
              <a:ext cx="591829" cy="769441"/>
            </a:xfrm>
            <a:prstGeom prst="rect">
              <a:avLst/>
            </a:prstGeom>
            <a:noFill/>
          </p:spPr>
          <p:txBody>
            <a:bodyPr wrap="none" rtlCol="0">
              <a:spAutoFit/>
            </a:bodyPr>
            <a:lstStyle/>
            <a:p>
              <a:r>
                <a:rPr lang="de-DE" sz="4400" b="1" dirty="0" smtClean="0"/>
                <a:t>K</a:t>
              </a:r>
              <a:endParaRPr lang="de-DE" sz="4400" b="1" dirty="0"/>
            </a:p>
          </p:txBody>
        </p:sp>
        <p:sp>
          <p:nvSpPr>
            <p:cNvPr id="71" name="Ellipse 70"/>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131</a:t>
              </a:r>
              <a:endParaRPr lang="de-DE" b="1" dirty="0">
                <a:latin typeface="Arial" pitchFamily="34" charset="0"/>
                <a:cs typeface="Arial" pitchFamily="34" charset="0"/>
              </a:endParaRPr>
            </a:p>
          </p:txBody>
        </p:sp>
        <p:sp>
          <p:nvSpPr>
            <p:cNvPr id="72" name="Textfeld 71"/>
            <p:cNvSpPr txBox="1"/>
            <p:nvPr/>
          </p:nvSpPr>
          <p:spPr>
            <a:xfrm>
              <a:off x="3995936" y="2852936"/>
              <a:ext cx="529312" cy="769441"/>
            </a:xfrm>
            <a:prstGeom prst="rect">
              <a:avLst/>
            </a:prstGeom>
            <a:noFill/>
          </p:spPr>
          <p:txBody>
            <a:bodyPr wrap="none" rtlCol="0">
              <a:spAutoFit/>
            </a:bodyPr>
            <a:lstStyle/>
            <a:p>
              <a:r>
                <a:rPr lang="de-DE" sz="4400" b="1" dirty="0" smtClean="0">
                  <a:solidFill>
                    <a:srgbClr val="00B0F0"/>
                  </a:solidFill>
                  <a:effectLst>
                    <a:outerShdw blurRad="38100" dist="38100" dir="2700000" algn="tl">
                      <a:srgbClr val="000000">
                        <a:alpha val="43137"/>
                      </a:srgbClr>
                    </a:outerShdw>
                  </a:effectLst>
                </a:rPr>
                <a:t>?</a:t>
              </a:r>
              <a:endParaRPr lang="de-DE" sz="4400" dirty="0">
                <a:solidFill>
                  <a:srgbClr val="00B0F0"/>
                </a:solidFill>
                <a:effectLst>
                  <a:outerShdw blurRad="38100" dist="38100" dir="2700000" algn="tl">
                    <a:srgbClr val="000000">
                      <a:alpha val="43137"/>
                    </a:srgbClr>
                  </a:outerShdw>
                </a:effectLst>
              </a:endParaRPr>
            </a:p>
          </p:txBody>
        </p:sp>
        <p:sp>
          <p:nvSpPr>
            <p:cNvPr id="73" name="Textfeld 72"/>
            <p:cNvSpPr txBox="1"/>
            <p:nvPr/>
          </p:nvSpPr>
          <p:spPr>
            <a:xfrm>
              <a:off x="4716016" y="3068960"/>
              <a:ext cx="529312" cy="769441"/>
            </a:xfrm>
            <a:prstGeom prst="rect">
              <a:avLst/>
            </a:prstGeom>
            <a:noFill/>
          </p:spPr>
          <p:txBody>
            <a:bodyPr wrap="none" rtlCol="0">
              <a:spAutoFit/>
            </a:bodyPr>
            <a:lstStyle/>
            <a:p>
              <a:r>
                <a:rPr lang="de-DE" sz="4400" b="1" dirty="0" smtClean="0">
                  <a:solidFill>
                    <a:srgbClr val="00CC00"/>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00CC00"/>
                </a:solidFill>
                <a:effectLst>
                  <a:outerShdw blurRad="38100" dist="38100" dir="2700000" algn="tl">
                    <a:srgbClr val="000000">
                      <a:alpha val="43137"/>
                    </a:srgbClr>
                  </a:outerShdw>
                </a:effectLst>
                <a:latin typeface="Arial" pitchFamily="34" charset="0"/>
                <a:cs typeface="Arial" pitchFamily="34" charset="0"/>
              </a:endParaRPr>
            </a:p>
          </p:txBody>
        </p:sp>
        <p:sp>
          <p:nvSpPr>
            <p:cNvPr id="75" name="Abgerundetes Rechteck 74"/>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Abgerundetes Rechteck 75"/>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Abgerundetes Rechteck 76"/>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Abgerundetes Rechteck 77"/>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Abgerundetes Rechteck 78"/>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Abgerundetes Rechteck 79"/>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6</a:t>
              </a:r>
              <a:endParaRPr lang="de-DE" sz="1000" b="1" dirty="0">
                <a:solidFill>
                  <a:schemeClr val="tx1"/>
                </a:solidFill>
                <a:latin typeface="Arial" pitchFamily="34" charset="0"/>
                <a:cs typeface="Arial" pitchFamily="34" charset="0"/>
              </a:endParaRPr>
            </a:p>
          </p:txBody>
        </p:sp>
      </p:grpSp>
      <p:grpSp>
        <p:nvGrpSpPr>
          <p:cNvPr id="112" name="Gruppieren 61"/>
          <p:cNvGrpSpPr/>
          <p:nvPr/>
        </p:nvGrpSpPr>
        <p:grpSpPr>
          <a:xfrm>
            <a:off x="395536" y="4293096"/>
            <a:ext cx="3716105" cy="2376264"/>
            <a:chOff x="2267744" y="2780928"/>
            <a:chExt cx="3716105" cy="2376264"/>
          </a:xfrm>
        </p:grpSpPr>
        <p:sp>
          <p:nvSpPr>
            <p:cNvPr id="113" name="Abgerundetes Rechteck 112"/>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14" name="Gruppieren 397"/>
            <p:cNvGrpSpPr/>
            <p:nvPr/>
          </p:nvGrpSpPr>
          <p:grpSpPr>
            <a:xfrm>
              <a:off x="2802864" y="2780928"/>
              <a:ext cx="3180985" cy="1656184"/>
              <a:chOff x="5148497" y="1412776"/>
              <a:chExt cx="2964528" cy="1554490"/>
            </a:xfrm>
          </p:grpSpPr>
          <p:grpSp>
            <p:nvGrpSpPr>
              <p:cNvPr id="128"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41" name="Ellipse 140"/>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9"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30" name="Ellipse 129"/>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Ellipse 130"/>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Ellipse 131"/>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Ellipse 132"/>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Ellipse 133"/>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15" name="Textfeld 114"/>
            <p:cNvSpPr txBox="1"/>
            <p:nvPr/>
          </p:nvSpPr>
          <p:spPr>
            <a:xfrm>
              <a:off x="3710231" y="4342166"/>
              <a:ext cx="1393330" cy="461665"/>
            </a:xfrm>
            <a:prstGeom prst="rect">
              <a:avLst/>
            </a:prstGeom>
            <a:noFill/>
          </p:spPr>
          <p:txBody>
            <a:bodyPr wrap="none" rtlCol="0">
              <a:spAutoFit/>
            </a:bodyPr>
            <a:lstStyle/>
            <a:p>
              <a:r>
                <a:rPr lang="de-DE" sz="2000" dirty="0" smtClean="0"/>
                <a:t>?+?  =  </a:t>
              </a:r>
              <a:r>
                <a:rPr lang="de-DE" sz="2400" b="1" dirty="0" smtClean="0"/>
                <a:t>27</a:t>
              </a:r>
              <a:endParaRPr lang="de-DE" sz="2400" b="1" dirty="0"/>
            </a:p>
          </p:txBody>
        </p:sp>
        <p:sp>
          <p:nvSpPr>
            <p:cNvPr id="116" name="Textfeld 115"/>
            <p:cNvSpPr txBox="1"/>
            <p:nvPr/>
          </p:nvSpPr>
          <p:spPr>
            <a:xfrm>
              <a:off x="3275856" y="3356992"/>
              <a:ext cx="561372" cy="769441"/>
            </a:xfrm>
            <a:prstGeom prst="rect">
              <a:avLst/>
            </a:prstGeom>
            <a:noFill/>
          </p:spPr>
          <p:txBody>
            <a:bodyPr wrap="none" rtlCol="0">
              <a:spAutoFit/>
            </a:bodyPr>
            <a:lstStyle/>
            <a:p>
              <a:r>
                <a:rPr lang="de-DE" sz="4400" b="1" dirty="0" smtClean="0"/>
                <a:t>E</a:t>
              </a:r>
              <a:endParaRPr lang="de-DE" sz="4400" b="1" dirty="0"/>
            </a:p>
          </p:txBody>
        </p:sp>
        <p:sp>
          <p:nvSpPr>
            <p:cNvPr id="117" name="Textfeld 116"/>
            <p:cNvSpPr txBox="1"/>
            <p:nvPr/>
          </p:nvSpPr>
          <p:spPr>
            <a:xfrm>
              <a:off x="4067944" y="3573016"/>
              <a:ext cx="591829" cy="769441"/>
            </a:xfrm>
            <a:prstGeom prst="rect">
              <a:avLst/>
            </a:prstGeom>
            <a:noFill/>
          </p:spPr>
          <p:txBody>
            <a:bodyPr wrap="none" rtlCol="0">
              <a:spAutoFit/>
            </a:bodyPr>
            <a:lstStyle/>
            <a:p>
              <a:r>
                <a:rPr lang="de-DE" sz="4400" b="1" dirty="0" smtClean="0"/>
                <a:t>C</a:t>
              </a:r>
              <a:endParaRPr lang="de-DE" sz="4400" dirty="0"/>
            </a:p>
          </p:txBody>
        </p:sp>
        <p:sp>
          <p:nvSpPr>
            <p:cNvPr id="118" name="Textfeld 117"/>
            <p:cNvSpPr txBox="1"/>
            <p:nvPr/>
          </p:nvSpPr>
          <p:spPr>
            <a:xfrm>
              <a:off x="5220072" y="3356992"/>
              <a:ext cx="591829" cy="769441"/>
            </a:xfrm>
            <a:prstGeom prst="rect">
              <a:avLst/>
            </a:prstGeom>
            <a:noFill/>
          </p:spPr>
          <p:txBody>
            <a:bodyPr wrap="none" rtlCol="0">
              <a:spAutoFit/>
            </a:bodyPr>
            <a:lstStyle/>
            <a:p>
              <a:r>
                <a:rPr lang="de-DE" sz="4400" b="1" dirty="0" smtClean="0"/>
                <a:t>K</a:t>
              </a:r>
              <a:endParaRPr lang="de-DE" sz="4400" b="1" dirty="0"/>
            </a:p>
          </p:txBody>
        </p:sp>
        <p:sp>
          <p:nvSpPr>
            <p:cNvPr id="119" name="Ellipse 118"/>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132</a:t>
              </a:r>
              <a:endParaRPr lang="de-DE" b="1" dirty="0">
                <a:latin typeface="Arial" pitchFamily="34" charset="0"/>
                <a:cs typeface="Arial" pitchFamily="34" charset="0"/>
              </a:endParaRPr>
            </a:p>
          </p:txBody>
        </p:sp>
        <p:sp>
          <p:nvSpPr>
            <p:cNvPr id="120" name="Textfeld 119"/>
            <p:cNvSpPr txBox="1"/>
            <p:nvPr/>
          </p:nvSpPr>
          <p:spPr>
            <a:xfrm>
              <a:off x="3995936" y="2852936"/>
              <a:ext cx="529312" cy="769441"/>
            </a:xfrm>
            <a:prstGeom prst="rect">
              <a:avLst/>
            </a:prstGeom>
            <a:noFill/>
          </p:spPr>
          <p:txBody>
            <a:bodyPr wrap="none" rtlCol="0">
              <a:spAutoFit/>
            </a:bodyPr>
            <a:lstStyle/>
            <a:p>
              <a:r>
                <a:rPr lang="de-DE" sz="4400" b="1" dirty="0" smtClean="0">
                  <a:solidFill>
                    <a:srgbClr val="00B0F0"/>
                  </a:solidFill>
                  <a:effectLst>
                    <a:outerShdw blurRad="38100" dist="38100" dir="2700000" algn="tl">
                      <a:srgbClr val="000000">
                        <a:alpha val="43137"/>
                      </a:srgbClr>
                    </a:outerShdw>
                  </a:effectLst>
                </a:rPr>
                <a:t>?</a:t>
              </a:r>
              <a:endParaRPr lang="de-DE" sz="4400" dirty="0">
                <a:solidFill>
                  <a:srgbClr val="00B0F0"/>
                </a:solidFill>
                <a:effectLst>
                  <a:outerShdw blurRad="38100" dist="38100" dir="2700000" algn="tl">
                    <a:srgbClr val="000000">
                      <a:alpha val="43137"/>
                    </a:srgbClr>
                  </a:outerShdw>
                </a:effectLst>
              </a:endParaRPr>
            </a:p>
          </p:txBody>
        </p:sp>
        <p:sp>
          <p:nvSpPr>
            <p:cNvPr id="121" name="Textfeld 120"/>
            <p:cNvSpPr txBox="1"/>
            <p:nvPr/>
          </p:nvSpPr>
          <p:spPr>
            <a:xfrm>
              <a:off x="4716016" y="3068960"/>
              <a:ext cx="529312" cy="769441"/>
            </a:xfrm>
            <a:prstGeom prst="rect">
              <a:avLst/>
            </a:prstGeom>
            <a:noFill/>
          </p:spPr>
          <p:txBody>
            <a:bodyPr wrap="none" rtlCol="0">
              <a:spAutoFit/>
            </a:bodyPr>
            <a:lstStyle/>
            <a:p>
              <a:r>
                <a:rPr lang="de-DE" sz="4400" b="1" dirty="0" smtClean="0">
                  <a:solidFill>
                    <a:srgbClr val="00CC00"/>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00CC00"/>
                </a:solidFill>
                <a:effectLst>
                  <a:outerShdw blurRad="38100" dist="38100" dir="2700000" algn="tl">
                    <a:srgbClr val="000000">
                      <a:alpha val="43137"/>
                    </a:srgbClr>
                  </a:outerShdw>
                </a:effectLst>
                <a:latin typeface="Arial" pitchFamily="34" charset="0"/>
                <a:cs typeface="Arial" pitchFamily="34" charset="0"/>
              </a:endParaRPr>
            </a:p>
          </p:txBody>
        </p:sp>
        <p:sp>
          <p:nvSpPr>
            <p:cNvPr id="122" name="Abgerundetes Rechteck 121"/>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3" name="Abgerundetes Rechteck 122"/>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4" name="Abgerundetes Rechteck 123"/>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 name="Abgerundetes Rechteck 124"/>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Abgerundetes Rechteck 125"/>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 name="Abgerundetes Rechteck 126"/>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6</a:t>
              </a:r>
              <a:endParaRPr lang="de-DE" sz="1000" b="1" dirty="0">
                <a:solidFill>
                  <a:schemeClr val="tx1"/>
                </a:solidFill>
                <a:latin typeface="Arial" pitchFamily="34" charset="0"/>
                <a:cs typeface="Arial" pitchFamily="34" charset="0"/>
              </a:endParaRPr>
            </a:p>
          </p:txBody>
        </p:sp>
      </p:grpSp>
      <p:sp>
        <p:nvSpPr>
          <p:cNvPr id="152" name="Textfeld 151"/>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130-132</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sp>
        <p:nvSpPr>
          <p:cNvPr id="500" name="Textfeld 499"/>
          <p:cNvSpPr txBox="1"/>
          <p:nvPr/>
        </p:nvSpPr>
        <p:spPr>
          <a:xfrm>
            <a:off x="971600" y="1135777"/>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35777"/>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97" name="Tabelle 96"/>
          <p:cNvGraphicFramePr>
            <a:graphicFrameLocks noGrp="1"/>
          </p:cNvGraphicFramePr>
          <p:nvPr/>
        </p:nvGraphicFramePr>
        <p:xfrm>
          <a:off x="498608" y="629783"/>
          <a:ext cx="8136930" cy="243840"/>
        </p:xfrm>
        <a:graphic>
          <a:graphicData uri="http://schemas.openxmlformats.org/drawingml/2006/table">
            <a:tbl>
              <a:tblPr/>
              <a:tblGrid>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tblGrid>
              <a:tr h="188151">
                <a:tc>
                  <a:txBody>
                    <a:bodyPr/>
                    <a:lstStyle/>
                    <a:p>
                      <a:pPr algn="ctr" fontAlgn="b"/>
                      <a:r>
                        <a:rPr lang="de-DE" sz="1600" b="0" i="0" u="none" strike="noStrike" dirty="0">
                          <a:solidFill>
                            <a:srgbClr val="002060"/>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graphicFrame>
        <p:nvGraphicFramePr>
          <p:cNvPr id="98" name="Tabelle 97"/>
          <p:cNvGraphicFramePr>
            <a:graphicFrameLocks noGrp="1"/>
          </p:cNvGraphicFramePr>
          <p:nvPr/>
        </p:nvGraphicFramePr>
        <p:xfrm>
          <a:off x="498618" y="861457"/>
          <a:ext cx="8136900" cy="274320"/>
        </p:xfrm>
        <a:graphic>
          <a:graphicData uri="http://schemas.openxmlformats.org/drawingml/2006/table">
            <a:tbl>
              <a:tblPr/>
              <a:tblGrid>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tblGrid>
              <a:tr h="216024">
                <a:tc>
                  <a:txBody>
                    <a:bodyPr/>
                    <a:lstStyle/>
                    <a:p>
                      <a:pPr algn="ctr" fontAlgn="b"/>
                      <a:r>
                        <a:rPr lang="de-DE" sz="1800" b="0"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bl>
          </a:graphicData>
        </a:graphic>
      </p:graphicFrame>
      <p:grpSp>
        <p:nvGrpSpPr>
          <p:cNvPr id="4" name="Gruppieren 61"/>
          <p:cNvGrpSpPr/>
          <p:nvPr/>
        </p:nvGrpSpPr>
        <p:grpSpPr>
          <a:xfrm>
            <a:off x="395536" y="1628800"/>
            <a:ext cx="3716105" cy="2376264"/>
            <a:chOff x="2267744" y="2780928"/>
            <a:chExt cx="3716105" cy="2376264"/>
          </a:xfrm>
        </p:grpSpPr>
        <p:sp>
          <p:nvSpPr>
            <p:cNvPr id="176" name="Abgerundetes Rechteck 175"/>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5" name="Gruppieren 397"/>
            <p:cNvGrpSpPr/>
            <p:nvPr/>
          </p:nvGrpSpPr>
          <p:grpSpPr>
            <a:xfrm>
              <a:off x="2802864" y="2780928"/>
              <a:ext cx="3180985" cy="1656184"/>
              <a:chOff x="5148497" y="1412776"/>
              <a:chExt cx="2964528" cy="1554490"/>
            </a:xfrm>
          </p:grpSpPr>
          <p:grpSp>
            <p:nvGrpSpPr>
              <p:cNvPr id="6"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710231" y="4342166"/>
              <a:ext cx="1393330" cy="461665"/>
            </a:xfrm>
            <a:prstGeom prst="rect">
              <a:avLst/>
            </a:prstGeom>
            <a:noFill/>
          </p:spPr>
          <p:txBody>
            <a:bodyPr wrap="none" rtlCol="0">
              <a:spAutoFit/>
            </a:bodyPr>
            <a:lstStyle/>
            <a:p>
              <a:r>
                <a:rPr lang="de-DE" sz="2000" dirty="0" smtClean="0"/>
                <a:t>?+?  =  </a:t>
              </a:r>
              <a:r>
                <a:rPr lang="de-DE" sz="2400" b="1" dirty="0" smtClean="0"/>
                <a:t>31</a:t>
              </a:r>
              <a:endParaRPr lang="de-DE" sz="2400" b="1" dirty="0"/>
            </a:p>
          </p:txBody>
        </p:sp>
        <p:sp>
          <p:nvSpPr>
            <p:cNvPr id="305" name="Textfeld 304"/>
            <p:cNvSpPr txBox="1"/>
            <p:nvPr/>
          </p:nvSpPr>
          <p:spPr>
            <a:xfrm>
              <a:off x="5148064" y="3356992"/>
              <a:ext cx="561372" cy="769441"/>
            </a:xfrm>
            <a:prstGeom prst="rect">
              <a:avLst/>
            </a:prstGeom>
            <a:noFill/>
          </p:spPr>
          <p:txBody>
            <a:bodyPr wrap="none" rtlCol="0">
              <a:spAutoFit/>
            </a:bodyPr>
            <a:lstStyle/>
            <a:p>
              <a:r>
                <a:rPr lang="de-DE" sz="4400" b="1" dirty="0" smtClean="0"/>
                <a:t>E</a:t>
              </a:r>
              <a:endParaRPr lang="de-DE" sz="4400" b="1" dirty="0"/>
            </a:p>
          </p:txBody>
        </p:sp>
        <p:sp>
          <p:nvSpPr>
            <p:cNvPr id="521" name="Textfeld 520"/>
            <p:cNvSpPr txBox="1"/>
            <p:nvPr/>
          </p:nvSpPr>
          <p:spPr>
            <a:xfrm>
              <a:off x="3275856" y="3212976"/>
              <a:ext cx="591829" cy="769441"/>
            </a:xfrm>
            <a:prstGeom prst="rect">
              <a:avLst/>
            </a:prstGeom>
            <a:noFill/>
          </p:spPr>
          <p:txBody>
            <a:bodyPr wrap="none" rtlCol="0">
              <a:spAutoFit/>
            </a:bodyPr>
            <a:lstStyle/>
            <a:p>
              <a:r>
                <a:rPr lang="de-DE" sz="4400" b="1" dirty="0" smtClean="0"/>
                <a:t>C</a:t>
              </a:r>
              <a:endParaRPr lang="de-DE" sz="4400" dirty="0"/>
            </a:p>
          </p:txBody>
        </p:sp>
        <p:sp>
          <p:nvSpPr>
            <p:cNvPr id="207" name="Textfeld 206"/>
            <p:cNvSpPr txBox="1"/>
            <p:nvPr/>
          </p:nvSpPr>
          <p:spPr>
            <a:xfrm>
              <a:off x="4067944" y="3573016"/>
              <a:ext cx="591829" cy="769441"/>
            </a:xfrm>
            <a:prstGeom prst="rect">
              <a:avLst/>
            </a:prstGeom>
            <a:noFill/>
          </p:spPr>
          <p:txBody>
            <a:bodyPr wrap="none" rtlCol="0">
              <a:spAutoFit/>
            </a:bodyPr>
            <a:lstStyle/>
            <a:p>
              <a:r>
                <a:rPr lang="de-DE" sz="4400" b="1" dirty="0" smtClean="0"/>
                <a:t>K</a:t>
              </a:r>
              <a:endParaRPr lang="de-DE" sz="4400" b="1" dirty="0"/>
            </a:p>
          </p:txBody>
        </p:sp>
        <p:sp>
          <p:nvSpPr>
            <p:cNvPr id="68" name="Ellipse 67"/>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133</a:t>
              </a:r>
              <a:endParaRPr lang="de-DE" b="1" dirty="0">
                <a:latin typeface="Arial" pitchFamily="34" charset="0"/>
                <a:cs typeface="Arial" pitchFamily="34" charset="0"/>
              </a:endParaRPr>
            </a:p>
          </p:txBody>
        </p:sp>
        <p:sp>
          <p:nvSpPr>
            <p:cNvPr id="70" name="Textfeld 69"/>
            <p:cNvSpPr txBox="1"/>
            <p:nvPr/>
          </p:nvSpPr>
          <p:spPr>
            <a:xfrm>
              <a:off x="3995936" y="2852936"/>
              <a:ext cx="529312" cy="769441"/>
            </a:xfrm>
            <a:prstGeom prst="rect">
              <a:avLst/>
            </a:prstGeom>
            <a:noFill/>
          </p:spPr>
          <p:txBody>
            <a:bodyPr wrap="none" rtlCol="0">
              <a:spAutoFit/>
            </a:bodyPr>
            <a:lstStyle/>
            <a:p>
              <a:r>
                <a:rPr lang="de-DE" sz="4400" b="1" dirty="0" smtClean="0">
                  <a:solidFill>
                    <a:srgbClr val="FF0000"/>
                  </a:solidFill>
                  <a:effectLst>
                    <a:outerShdw blurRad="38100" dist="38100" dir="2700000" algn="tl">
                      <a:srgbClr val="000000">
                        <a:alpha val="43137"/>
                      </a:srgbClr>
                    </a:outerShdw>
                  </a:effectLst>
                </a:rPr>
                <a:t>?</a:t>
              </a:r>
              <a:endParaRPr lang="de-DE" sz="4400" dirty="0">
                <a:solidFill>
                  <a:srgbClr val="FF0000"/>
                </a:solidFill>
                <a:effectLst>
                  <a:outerShdw blurRad="38100" dist="38100" dir="2700000" algn="tl">
                    <a:srgbClr val="000000">
                      <a:alpha val="43137"/>
                    </a:srgbClr>
                  </a:outerShdw>
                </a:effectLst>
              </a:endParaRPr>
            </a:p>
          </p:txBody>
        </p:sp>
        <p:sp>
          <p:nvSpPr>
            <p:cNvPr id="74" name="Textfeld 73"/>
            <p:cNvSpPr txBox="1"/>
            <p:nvPr/>
          </p:nvSpPr>
          <p:spPr>
            <a:xfrm>
              <a:off x="4716016" y="3068960"/>
              <a:ext cx="529312" cy="769441"/>
            </a:xfrm>
            <a:prstGeom prst="rect">
              <a:avLst/>
            </a:prstGeom>
            <a:noFill/>
          </p:spPr>
          <p:txBody>
            <a:bodyPr wrap="none" rtlCol="0">
              <a:spAutoFit/>
            </a:bodyPr>
            <a:lstStyle/>
            <a:p>
              <a:r>
                <a:rPr lang="de-DE" sz="4400" b="1" dirty="0" smtClean="0">
                  <a:solidFill>
                    <a:srgbClr val="00CC00"/>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00CC00"/>
                </a:solidFill>
                <a:effectLst>
                  <a:outerShdw blurRad="38100" dist="38100" dir="2700000" algn="tl">
                    <a:srgbClr val="000000">
                      <a:alpha val="43137"/>
                    </a:srgbClr>
                  </a:outerShdw>
                </a:effectLst>
                <a:latin typeface="Arial" pitchFamily="34" charset="0"/>
                <a:cs typeface="Arial" pitchFamily="34" charset="0"/>
              </a:endParaRPr>
            </a:p>
          </p:txBody>
        </p:sp>
        <p:sp>
          <p:nvSpPr>
            <p:cNvPr id="88" name="Abgerundetes Rechteck 87"/>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Abgerundetes Rechteck 88"/>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Abgerundetes Rechteck 89"/>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Abgerundetes Rechteck 90"/>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Abgerundetes Rechteck 91"/>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Abgerundetes Rechteck 60"/>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6</a:t>
              </a:r>
              <a:endParaRPr lang="de-DE" sz="1000" b="1" dirty="0">
                <a:solidFill>
                  <a:schemeClr val="tx1"/>
                </a:solidFill>
                <a:latin typeface="Arial" pitchFamily="34" charset="0"/>
                <a:cs typeface="Arial" pitchFamily="34" charset="0"/>
              </a:endParaRPr>
            </a:p>
          </p:txBody>
        </p:sp>
      </p:grpSp>
      <p:grpSp>
        <p:nvGrpSpPr>
          <p:cNvPr id="62" name="Gruppieren 61"/>
          <p:cNvGrpSpPr/>
          <p:nvPr/>
        </p:nvGrpSpPr>
        <p:grpSpPr>
          <a:xfrm>
            <a:off x="5220072" y="2708920"/>
            <a:ext cx="3716105" cy="2376264"/>
            <a:chOff x="2267744" y="2780928"/>
            <a:chExt cx="3716105" cy="2376264"/>
          </a:xfrm>
        </p:grpSpPr>
        <p:sp>
          <p:nvSpPr>
            <p:cNvPr id="63" name="Abgerundetes Rechteck 62"/>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4" name="Gruppieren 397"/>
            <p:cNvGrpSpPr/>
            <p:nvPr/>
          </p:nvGrpSpPr>
          <p:grpSpPr>
            <a:xfrm>
              <a:off x="2802864" y="2780928"/>
              <a:ext cx="3180985" cy="1656184"/>
              <a:chOff x="5148497" y="1412776"/>
              <a:chExt cx="2964528" cy="1554490"/>
            </a:xfrm>
          </p:grpSpPr>
          <p:grpSp>
            <p:nvGrpSpPr>
              <p:cNvPr id="81"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1" name="Ellipse 100"/>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2"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3" name="Ellipse 82"/>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Ellipse 83"/>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Ellipse 85"/>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Ellipse 86"/>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65" name="Textfeld 64"/>
            <p:cNvSpPr txBox="1"/>
            <p:nvPr/>
          </p:nvSpPr>
          <p:spPr>
            <a:xfrm>
              <a:off x="3710231" y="4342166"/>
              <a:ext cx="1393330" cy="461665"/>
            </a:xfrm>
            <a:prstGeom prst="rect">
              <a:avLst/>
            </a:prstGeom>
            <a:noFill/>
          </p:spPr>
          <p:txBody>
            <a:bodyPr wrap="none" rtlCol="0">
              <a:spAutoFit/>
            </a:bodyPr>
            <a:lstStyle/>
            <a:p>
              <a:r>
                <a:rPr lang="de-DE" sz="2000" dirty="0" smtClean="0"/>
                <a:t>?+?  =  </a:t>
              </a:r>
              <a:r>
                <a:rPr lang="de-DE" sz="2400" b="1" dirty="0" smtClean="0"/>
                <a:t>13</a:t>
              </a:r>
              <a:endParaRPr lang="de-DE" sz="2400" b="1" dirty="0"/>
            </a:p>
          </p:txBody>
        </p:sp>
        <p:sp>
          <p:nvSpPr>
            <p:cNvPr id="66" name="Textfeld 65"/>
            <p:cNvSpPr txBox="1"/>
            <p:nvPr/>
          </p:nvSpPr>
          <p:spPr>
            <a:xfrm>
              <a:off x="3275856" y="3356992"/>
              <a:ext cx="591829" cy="769441"/>
            </a:xfrm>
            <a:prstGeom prst="rect">
              <a:avLst/>
            </a:prstGeom>
            <a:noFill/>
          </p:spPr>
          <p:txBody>
            <a:bodyPr wrap="none" rtlCol="0">
              <a:spAutoFit/>
            </a:bodyPr>
            <a:lstStyle/>
            <a:p>
              <a:r>
                <a:rPr lang="de-DE" sz="4400" b="1" dirty="0" smtClean="0"/>
                <a:t>N</a:t>
              </a:r>
              <a:endParaRPr lang="de-DE" sz="4400" b="1" dirty="0"/>
            </a:p>
          </p:txBody>
        </p:sp>
        <p:sp>
          <p:nvSpPr>
            <p:cNvPr id="67" name="Textfeld 66"/>
            <p:cNvSpPr txBox="1"/>
            <p:nvPr/>
          </p:nvSpPr>
          <p:spPr>
            <a:xfrm>
              <a:off x="3923928" y="2924944"/>
              <a:ext cx="561372" cy="769441"/>
            </a:xfrm>
            <a:prstGeom prst="rect">
              <a:avLst/>
            </a:prstGeom>
            <a:noFill/>
          </p:spPr>
          <p:txBody>
            <a:bodyPr wrap="none" rtlCol="0">
              <a:spAutoFit/>
            </a:bodyPr>
            <a:lstStyle/>
            <a:p>
              <a:r>
                <a:rPr lang="de-DE" sz="4400" b="1" dirty="0" smtClean="0"/>
                <a:t>E</a:t>
              </a:r>
              <a:endParaRPr lang="de-DE" sz="4400" dirty="0"/>
            </a:p>
          </p:txBody>
        </p:sp>
        <p:sp>
          <p:nvSpPr>
            <p:cNvPr id="69" name="Textfeld 68"/>
            <p:cNvSpPr txBox="1"/>
            <p:nvPr/>
          </p:nvSpPr>
          <p:spPr>
            <a:xfrm>
              <a:off x="5220072" y="3356992"/>
              <a:ext cx="591829" cy="769441"/>
            </a:xfrm>
            <a:prstGeom prst="rect">
              <a:avLst/>
            </a:prstGeom>
            <a:noFill/>
          </p:spPr>
          <p:txBody>
            <a:bodyPr wrap="none" rtlCol="0">
              <a:spAutoFit/>
            </a:bodyPr>
            <a:lstStyle/>
            <a:p>
              <a:r>
                <a:rPr lang="de-DE" sz="4400" b="1" dirty="0" smtClean="0"/>
                <a:t>B</a:t>
              </a:r>
              <a:endParaRPr lang="de-DE" sz="4400" b="1" dirty="0"/>
            </a:p>
          </p:txBody>
        </p:sp>
        <p:sp>
          <p:nvSpPr>
            <p:cNvPr id="71" name="Ellipse 70"/>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134</a:t>
              </a:r>
              <a:endParaRPr lang="de-DE" b="1" dirty="0">
                <a:latin typeface="Arial" pitchFamily="34" charset="0"/>
                <a:cs typeface="Arial" pitchFamily="34" charset="0"/>
              </a:endParaRPr>
            </a:p>
          </p:txBody>
        </p:sp>
        <p:sp>
          <p:nvSpPr>
            <p:cNvPr id="72" name="Textfeld 71"/>
            <p:cNvSpPr txBox="1"/>
            <p:nvPr/>
          </p:nvSpPr>
          <p:spPr>
            <a:xfrm>
              <a:off x="4283968" y="3573016"/>
              <a:ext cx="529312" cy="769441"/>
            </a:xfrm>
            <a:prstGeom prst="rect">
              <a:avLst/>
            </a:prstGeom>
            <a:noFill/>
          </p:spPr>
          <p:txBody>
            <a:bodyPr wrap="none" rtlCol="0">
              <a:spAutoFit/>
            </a:bodyPr>
            <a:lstStyle/>
            <a:p>
              <a:r>
                <a:rPr lang="de-DE" sz="4400" b="1" dirty="0" smtClean="0">
                  <a:solidFill>
                    <a:srgbClr val="FF0000"/>
                  </a:solidFill>
                  <a:effectLst>
                    <a:outerShdw blurRad="38100" dist="38100" dir="2700000" algn="tl">
                      <a:srgbClr val="000000">
                        <a:alpha val="43137"/>
                      </a:srgbClr>
                    </a:outerShdw>
                  </a:effectLst>
                </a:rPr>
                <a:t>?</a:t>
              </a:r>
              <a:endParaRPr lang="de-DE" sz="4400" dirty="0">
                <a:solidFill>
                  <a:srgbClr val="FF0000"/>
                </a:solidFill>
                <a:effectLst>
                  <a:outerShdw blurRad="38100" dist="38100" dir="2700000" algn="tl">
                    <a:srgbClr val="000000">
                      <a:alpha val="43137"/>
                    </a:srgbClr>
                  </a:outerShdw>
                </a:effectLst>
              </a:endParaRPr>
            </a:p>
          </p:txBody>
        </p:sp>
        <p:sp>
          <p:nvSpPr>
            <p:cNvPr id="73" name="Textfeld 72"/>
            <p:cNvSpPr txBox="1"/>
            <p:nvPr/>
          </p:nvSpPr>
          <p:spPr>
            <a:xfrm>
              <a:off x="4716016" y="3068960"/>
              <a:ext cx="529312" cy="769441"/>
            </a:xfrm>
            <a:prstGeom prst="rect">
              <a:avLst/>
            </a:prstGeom>
            <a:noFill/>
          </p:spPr>
          <p:txBody>
            <a:bodyPr wrap="none" rtlCol="0">
              <a:spAutoFit/>
            </a:bodyPr>
            <a:lstStyle/>
            <a:p>
              <a:r>
                <a:rPr lang="de-DE" sz="4400" b="1" dirty="0" smtClean="0">
                  <a:solidFill>
                    <a:srgbClr val="00CC00"/>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00CC00"/>
                </a:solidFill>
                <a:effectLst>
                  <a:outerShdw blurRad="38100" dist="38100" dir="2700000" algn="tl">
                    <a:srgbClr val="000000">
                      <a:alpha val="43137"/>
                    </a:srgbClr>
                  </a:outerShdw>
                </a:effectLst>
                <a:latin typeface="Arial" pitchFamily="34" charset="0"/>
                <a:cs typeface="Arial" pitchFamily="34" charset="0"/>
              </a:endParaRPr>
            </a:p>
          </p:txBody>
        </p:sp>
        <p:sp>
          <p:nvSpPr>
            <p:cNvPr id="75" name="Abgerundetes Rechteck 74"/>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Abgerundetes Rechteck 75"/>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Abgerundetes Rechteck 76"/>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Abgerundetes Rechteck 77"/>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Abgerundetes Rechteck 78"/>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Abgerundetes Rechteck 79"/>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6</a:t>
              </a:r>
              <a:endParaRPr lang="de-DE" sz="1000" b="1" dirty="0">
                <a:solidFill>
                  <a:schemeClr val="tx1"/>
                </a:solidFill>
                <a:latin typeface="Arial" pitchFamily="34" charset="0"/>
                <a:cs typeface="Arial" pitchFamily="34" charset="0"/>
              </a:endParaRPr>
            </a:p>
          </p:txBody>
        </p:sp>
      </p:grpSp>
      <p:grpSp>
        <p:nvGrpSpPr>
          <p:cNvPr id="112" name="Gruppieren 61"/>
          <p:cNvGrpSpPr/>
          <p:nvPr/>
        </p:nvGrpSpPr>
        <p:grpSpPr>
          <a:xfrm>
            <a:off x="755576" y="4365104"/>
            <a:ext cx="3716105" cy="2376264"/>
            <a:chOff x="2267744" y="2780928"/>
            <a:chExt cx="3716105" cy="2376264"/>
          </a:xfrm>
        </p:grpSpPr>
        <p:sp>
          <p:nvSpPr>
            <p:cNvPr id="113" name="Abgerundetes Rechteck 112"/>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14" name="Gruppieren 397"/>
            <p:cNvGrpSpPr/>
            <p:nvPr/>
          </p:nvGrpSpPr>
          <p:grpSpPr>
            <a:xfrm>
              <a:off x="2802864" y="2780928"/>
              <a:ext cx="3180985" cy="1656184"/>
              <a:chOff x="5148497" y="1412776"/>
              <a:chExt cx="2964528" cy="1554490"/>
            </a:xfrm>
          </p:grpSpPr>
          <p:grpSp>
            <p:nvGrpSpPr>
              <p:cNvPr id="128"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41" name="Ellipse 140"/>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9"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30" name="Ellipse 129"/>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Ellipse 130"/>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Ellipse 131"/>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Ellipse 132"/>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Ellipse 133"/>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15" name="Textfeld 114"/>
            <p:cNvSpPr txBox="1"/>
            <p:nvPr/>
          </p:nvSpPr>
          <p:spPr>
            <a:xfrm>
              <a:off x="3710231" y="4342166"/>
              <a:ext cx="1221809" cy="461665"/>
            </a:xfrm>
            <a:prstGeom prst="rect">
              <a:avLst/>
            </a:prstGeom>
            <a:noFill/>
          </p:spPr>
          <p:txBody>
            <a:bodyPr wrap="none" rtlCol="0">
              <a:spAutoFit/>
            </a:bodyPr>
            <a:lstStyle/>
            <a:p>
              <a:r>
                <a:rPr lang="de-DE" sz="2000" dirty="0" smtClean="0"/>
                <a:t>?+?  =  </a:t>
              </a:r>
              <a:r>
                <a:rPr lang="de-DE" sz="2400" b="1" dirty="0" smtClean="0"/>
                <a:t>7</a:t>
              </a:r>
              <a:endParaRPr lang="de-DE" sz="2400" b="1" dirty="0"/>
            </a:p>
          </p:txBody>
        </p:sp>
        <p:sp>
          <p:nvSpPr>
            <p:cNvPr id="116" name="Textfeld 115"/>
            <p:cNvSpPr txBox="1"/>
            <p:nvPr/>
          </p:nvSpPr>
          <p:spPr>
            <a:xfrm>
              <a:off x="3275856" y="3356992"/>
              <a:ext cx="561372" cy="769441"/>
            </a:xfrm>
            <a:prstGeom prst="rect">
              <a:avLst/>
            </a:prstGeom>
            <a:noFill/>
          </p:spPr>
          <p:txBody>
            <a:bodyPr wrap="none" rtlCol="0">
              <a:spAutoFit/>
            </a:bodyPr>
            <a:lstStyle/>
            <a:p>
              <a:r>
                <a:rPr lang="de-DE" sz="4400" b="1" dirty="0" smtClean="0"/>
                <a:t>E</a:t>
              </a:r>
              <a:endParaRPr lang="de-DE" sz="4400" b="1" dirty="0"/>
            </a:p>
          </p:txBody>
        </p:sp>
        <p:sp>
          <p:nvSpPr>
            <p:cNvPr id="117" name="Textfeld 116"/>
            <p:cNvSpPr txBox="1"/>
            <p:nvPr/>
          </p:nvSpPr>
          <p:spPr>
            <a:xfrm>
              <a:off x="4427984" y="3284984"/>
              <a:ext cx="591829" cy="769441"/>
            </a:xfrm>
            <a:prstGeom prst="rect">
              <a:avLst/>
            </a:prstGeom>
            <a:noFill/>
          </p:spPr>
          <p:txBody>
            <a:bodyPr wrap="none" rtlCol="0">
              <a:spAutoFit/>
            </a:bodyPr>
            <a:lstStyle/>
            <a:p>
              <a:r>
                <a:rPr lang="de-DE" sz="4400" b="1" dirty="0" smtClean="0"/>
                <a:t>N</a:t>
              </a:r>
              <a:endParaRPr lang="de-DE" sz="4400" dirty="0"/>
            </a:p>
          </p:txBody>
        </p:sp>
        <p:sp>
          <p:nvSpPr>
            <p:cNvPr id="118" name="Textfeld 117"/>
            <p:cNvSpPr txBox="1"/>
            <p:nvPr/>
          </p:nvSpPr>
          <p:spPr>
            <a:xfrm>
              <a:off x="5220072" y="3356992"/>
              <a:ext cx="591829" cy="769441"/>
            </a:xfrm>
            <a:prstGeom prst="rect">
              <a:avLst/>
            </a:prstGeom>
            <a:noFill/>
          </p:spPr>
          <p:txBody>
            <a:bodyPr wrap="none" rtlCol="0">
              <a:spAutoFit/>
            </a:bodyPr>
            <a:lstStyle/>
            <a:p>
              <a:r>
                <a:rPr lang="de-DE" sz="4400" b="1" dirty="0" smtClean="0"/>
                <a:t>B</a:t>
              </a:r>
              <a:endParaRPr lang="de-DE" sz="4400" b="1" dirty="0"/>
            </a:p>
          </p:txBody>
        </p:sp>
        <p:sp>
          <p:nvSpPr>
            <p:cNvPr id="119" name="Ellipse 118"/>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135</a:t>
              </a:r>
              <a:endParaRPr lang="de-DE" b="1" dirty="0">
                <a:latin typeface="Arial" pitchFamily="34" charset="0"/>
                <a:cs typeface="Arial" pitchFamily="34" charset="0"/>
              </a:endParaRPr>
            </a:p>
          </p:txBody>
        </p:sp>
        <p:sp>
          <p:nvSpPr>
            <p:cNvPr id="120" name="Textfeld 119"/>
            <p:cNvSpPr txBox="1"/>
            <p:nvPr/>
          </p:nvSpPr>
          <p:spPr>
            <a:xfrm>
              <a:off x="3995936" y="2852936"/>
              <a:ext cx="529312" cy="769441"/>
            </a:xfrm>
            <a:prstGeom prst="rect">
              <a:avLst/>
            </a:prstGeom>
            <a:noFill/>
          </p:spPr>
          <p:txBody>
            <a:bodyPr wrap="none" rtlCol="0">
              <a:spAutoFit/>
            </a:bodyPr>
            <a:lstStyle/>
            <a:p>
              <a:r>
                <a:rPr lang="de-DE" sz="4400" b="1" dirty="0" smtClean="0">
                  <a:solidFill>
                    <a:srgbClr val="00B0F0"/>
                  </a:solidFill>
                  <a:effectLst>
                    <a:outerShdw blurRad="38100" dist="38100" dir="2700000" algn="tl">
                      <a:srgbClr val="000000">
                        <a:alpha val="43137"/>
                      </a:srgbClr>
                    </a:outerShdw>
                  </a:effectLst>
                </a:rPr>
                <a:t>?</a:t>
              </a:r>
              <a:endParaRPr lang="de-DE" sz="4400" dirty="0">
                <a:solidFill>
                  <a:srgbClr val="00B0F0"/>
                </a:solidFill>
                <a:effectLst>
                  <a:outerShdw blurRad="38100" dist="38100" dir="2700000" algn="tl">
                    <a:srgbClr val="000000">
                      <a:alpha val="43137"/>
                    </a:srgbClr>
                  </a:outerShdw>
                </a:effectLst>
              </a:endParaRPr>
            </a:p>
          </p:txBody>
        </p:sp>
        <p:sp>
          <p:nvSpPr>
            <p:cNvPr id="121" name="Textfeld 120"/>
            <p:cNvSpPr txBox="1"/>
            <p:nvPr/>
          </p:nvSpPr>
          <p:spPr>
            <a:xfrm>
              <a:off x="3707904" y="3501008"/>
              <a:ext cx="529312" cy="769441"/>
            </a:xfrm>
            <a:prstGeom prst="rect">
              <a:avLst/>
            </a:prstGeom>
            <a:noFill/>
          </p:spPr>
          <p:txBody>
            <a:bodyPr wrap="none" rtlCol="0">
              <a:spAutoFit/>
            </a:bodyPr>
            <a:lstStyle/>
            <a:p>
              <a:r>
                <a:rPr lang="de-DE" sz="4400" b="1" dirty="0" smtClean="0">
                  <a:solidFill>
                    <a:srgbClr val="F0A91C"/>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F0A91C"/>
                </a:solidFill>
                <a:effectLst>
                  <a:outerShdw blurRad="38100" dist="38100" dir="2700000" algn="tl">
                    <a:srgbClr val="000000">
                      <a:alpha val="43137"/>
                    </a:srgbClr>
                  </a:outerShdw>
                </a:effectLst>
                <a:latin typeface="Arial" pitchFamily="34" charset="0"/>
                <a:cs typeface="Arial" pitchFamily="34" charset="0"/>
              </a:endParaRPr>
            </a:p>
          </p:txBody>
        </p:sp>
        <p:sp>
          <p:nvSpPr>
            <p:cNvPr id="122" name="Abgerundetes Rechteck 121"/>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3" name="Abgerundetes Rechteck 122"/>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4" name="Abgerundetes Rechteck 123"/>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 name="Abgerundetes Rechteck 124"/>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Abgerundetes Rechteck 125"/>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 name="Abgerundetes Rechteck 126"/>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6</a:t>
              </a:r>
              <a:endParaRPr lang="de-DE" sz="1000" b="1" dirty="0">
                <a:solidFill>
                  <a:schemeClr val="tx1"/>
                </a:solidFill>
                <a:latin typeface="Arial" pitchFamily="34" charset="0"/>
                <a:cs typeface="Arial" pitchFamily="34" charset="0"/>
              </a:endParaRPr>
            </a:p>
          </p:txBody>
        </p:sp>
      </p:grpSp>
      <p:sp>
        <p:nvSpPr>
          <p:cNvPr id="152" name="Textfeld 151"/>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133-135</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sp>
        <p:nvSpPr>
          <p:cNvPr id="500" name="Textfeld 499"/>
          <p:cNvSpPr txBox="1"/>
          <p:nvPr/>
        </p:nvSpPr>
        <p:spPr>
          <a:xfrm>
            <a:off x="971600" y="1135777"/>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35777"/>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97" name="Tabelle 96"/>
          <p:cNvGraphicFramePr>
            <a:graphicFrameLocks noGrp="1"/>
          </p:cNvGraphicFramePr>
          <p:nvPr/>
        </p:nvGraphicFramePr>
        <p:xfrm>
          <a:off x="498608" y="629783"/>
          <a:ext cx="8136930" cy="243840"/>
        </p:xfrm>
        <a:graphic>
          <a:graphicData uri="http://schemas.openxmlformats.org/drawingml/2006/table">
            <a:tbl>
              <a:tblPr/>
              <a:tblGrid>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tblGrid>
              <a:tr h="188151">
                <a:tc>
                  <a:txBody>
                    <a:bodyPr/>
                    <a:lstStyle/>
                    <a:p>
                      <a:pPr algn="ctr" fontAlgn="b"/>
                      <a:r>
                        <a:rPr lang="de-DE" sz="1600" b="0" i="0" u="none" strike="noStrike" dirty="0">
                          <a:solidFill>
                            <a:srgbClr val="002060"/>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graphicFrame>
        <p:nvGraphicFramePr>
          <p:cNvPr id="98" name="Tabelle 97"/>
          <p:cNvGraphicFramePr>
            <a:graphicFrameLocks noGrp="1"/>
          </p:cNvGraphicFramePr>
          <p:nvPr/>
        </p:nvGraphicFramePr>
        <p:xfrm>
          <a:off x="498618" y="861457"/>
          <a:ext cx="8136900" cy="274320"/>
        </p:xfrm>
        <a:graphic>
          <a:graphicData uri="http://schemas.openxmlformats.org/drawingml/2006/table">
            <a:tbl>
              <a:tblPr/>
              <a:tblGrid>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tblGrid>
              <a:tr h="216024">
                <a:tc>
                  <a:txBody>
                    <a:bodyPr/>
                    <a:lstStyle/>
                    <a:p>
                      <a:pPr algn="ctr" fontAlgn="b"/>
                      <a:r>
                        <a:rPr lang="de-DE" sz="1800" b="0"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bl>
          </a:graphicData>
        </a:graphic>
      </p:graphicFrame>
      <p:grpSp>
        <p:nvGrpSpPr>
          <p:cNvPr id="4" name="Gruppieren 61"/>
          <p:cNvGrpSpPr/>
          <p:nvPr/>
        </p:nvGrpSpPr>
        <p:grpSpPr>
          <a:xfrm>
            <a:off x="179512" y="1628800"/>
            <a:ext cx="3716105" cy="2376264"/>
            <a:chOff x="2267744" y="2780928"/>
            <a:chExt cx="3716105" cy="2376264"/>
          </a:xfrm>
        </p:grpSpPr>
        <p:sp>
          <p:nvSpPr>
            <p:cNvPr id="176" name="Abgerundetes Rechteck 175"/>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5" name="Gruppieren 397"/>
            <p:cNvGrpSpPr/>
            <p:nvPr/>
          </p:nvGrpSpPr>
          <p:grpSpPr>
            <a:xfrm>
              <a:off x="2802864" y="2780928"/>
              <a:ext cx="3180985" cy="1656184"/>
              <a:chOff x="5148497" y="1412776"/>
              <a:chExt cx="2964528" cy="1554490"/>
            </a:xfrm>
          </p:grpSpPr>
          <p:grpSp>
            <p:nvGrpSpPr>
              <p:cNvPr id="6"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710231" y="4342166"/>
              <a:ext cx="1221809" cy="461665"/>
            </a:xfrm>
            <a:prstGeom prst="rect">
              <a:avLst/>
            </a:prstGeom>
            <a:noFill/>
          </p:spPr>
          <p:txBody>
            <a:bodyPr wrap="none" rtlCol="0">
              <a:spAutoFit/>
            </a:bodyPr>
            <a:lstStyle/>
            <a:p>
              <a:r>
                <a:rPr lang="de-DE" sz="2000" dirty="0" smtClean="0"/>
                <a:t>?+?  =  </a:t>
              </a:r>
              <a:r>
                <a:rPr lang="de-DE" sz="2400" b="1" dirty="0" smtClean="0"/>
                <a:t>8</a:t>
              </a:r>
              <a:endParaRPr lang="de-DE" sz="2400" b="1" dirty="0"/>
            </a:p>
          </p:txBody>
        </p:sp>
        <p:sp>
          <p:nvSpPr>
            <p:cNvPr id="305" name="Textfeld 304"/>
            <p:cNvSpPr txBox="1"/>
            <p:nvPr/>
          </p:nvSpPr>
          <p:spPr>
            <a:xfrm>
              <a:off x="3851920" y="2852936"/>
              <a:ext cx="591829" cy="769441"/>
            </a:xfrm>
            <a:prstGeom prst="rect">
              <a:avLst/>
            </a:prstGeom>
            <a:noFill/>
          </p:spPr>
          <p:txBody>
            <a:bodyPr wrap="none" rtlCol="0">
              <a:spAutoFit/>
            </a:bodyPr>
            <a:lstStyle/>
            <a:p>
              <a:r>
                <a:rPr lang="de-DE" sz="4400" b="1" dirty="0" smtClean="0"/>
                <a:t>B</a:t>
              </a:r>
              <a:endParaRPr lang="de-DE" sz="4400" b="1" dirty="0"/>
            </a:p>
          </p:txBody>
        </p:sp>
        <p:sp>
          <p:nvSpPr>
            <p:cNvPr id="521" name="Textfeld 520"/>
            <p:cNvSpPr txBox="1"/>
            <p:nvPr/>
          </p:nvSpPr>
          <p:spPr>
            <a:xfrm>
              <a:off x="4067944" y="3573016"/>
              <a:ext cx="591829" cy="769441"/>
            </a:xfrm>
            <a:prstGeom prst="rect">
              <a:avLst/>
            </a:prstGeom>
            <a:noFill/>
          </p:spPr>
          <p:txBody>
            <a:bodyPr wrap="none" rtlCol="0">
              <a:spAutoFit/>
            </a:bodyPr>
            <a:lstStyle/>
            <a:p>
              <a:r>
                <a:rPr lang="de-DE" sz="4400" b="1" dirty="0" smtClean="0"/>
                <a:t>N</a:t>
              </a:r>
              <a:endParaRPr lang="de-DE" sz="4400" dirty="0"/>
            </a:p>
          </p:txBody>
        </p:sp>
        <p:sp>
          <p:nvSpPr>
            <p:cNvPr id="207" name="Textfeld 206"/>
            <p:cNvSpPr txBox="1"/>
            <p:nvPr/>
          </p:nvSpPr>
          <p:spPr>
            <a:xfrm>
              <a:off x="5220072" y="3356992"/>
              <a:ext cx="561372" cy="769441"/>
            </a:xfrm>
            <a:prstGeom prst="rect">
              <a:avLst/>
            </a:prstGeom>
            <a:noFill/>
          </p:spPr>
          <p:txBody>
            <a:bodyPr wrap="none" rtlCol="0">
              <a:spAutoFit/>
            </a:bodyPr>
            <a:lstStyle/>
            <a:p>
              <a:r>
                <a:rPr lang="de-DE" sz="4400" b="1" dirty="0" smtClean="0"/>
                <a:t>E</a:t>
              </a:r>
              <a:endParaRPr lang="de-DE" sz="4400" b="1" dirty="0"/>
            </a:p>
          </p:txBody>
        </p:sp>
        <p:sp>
          <p:nvSpPr>
            <p:cNvPr id="68" name="Ellipse 67"/>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136</a:t>
              </a:r>
              <a:endParaRPr lang="de-DE" b="1" dirty="0">
                <a:latin typeface="Arial" pitchFamily="34" charset="0"/>
                <a:cs typeface="Arial" pitchFamily="34" charset="0"/>
              </a:endParaRPr>
            </a:p>
          </p:txBody>
        </p:sp>
        <p:sp>
          <p:nvSpPr>
            <p:cNvPr id="70" name="Textfeld 69"/>
            <p:cNvSpPr txBox="1"/>
            <p:nvPr/>
          </p:nvSpPr>
          <p:spPr>
            <a:xfrm>
              <a:off x="3275856" y="3284984"/>
              <a:ext cx="529312" cy="769441"/>
            </a:xfrm>
            <a:prstGeom prst="rect">
              <a:avLst/>
            </a:prstGeom>
            <a:noFill/>
          </p:spPr>
          <p:txBody>
            <a:bodyPr wrap="none" rtlCol="0">
              <a:spAutoFit/>
            </a:bodyPr>
            <a:lstStyle/>
            <a:p>
              <a:r>
                <a:rPr lang="de-DE" sz="4400" b="1" dirty="0" smtClean="0">
                  <a:solidFill>
                    <a:srgbClr val="F0A91C"/>
                  </a:solidFill>
                  <a:effectLst>
                    <a:outerShdw blurRad="38100" dist="38100" dir="2700000" algn="tl">
                      <a:srgbClr val="000000">
                        <a:alpha val="43137"/>
                      </a:srgbClr>
                    </a:outerShdw>
                  </a:effectLst>
                </a:rPr>
                <a:t>?</a:t>
              </a:r>
              <a:endParaRPr lang="de-DE" sz="4400" dirty="0">
                <a:solidFill>
                  <a:srgbClr val="F0A91C"/>
                </a:solidFill>
                <a:effectLst>
                  <a:outerShdw blurRad="38100" dist="38100" dir="2700000" algn="tl">
                    <a:srgbClr val="000000">
                      <a:alpha val="43137"/>
                    </a:srgbClr>
                  </a:outerShdw>
                </a:effectLst>
              </a:endParaRPr>
            </a:p>
          </p:txBody>
        </p:sp>
        <p:sp>
          <p:nvSpPr>
            <p:cNvPr id="74" name="Textfeld 73"/>
            <p:cNvSpPr txBox="1"/>
            <p:nvPr/>
          </p:nvSpPr>
          <p:spPr>
            <a:xfrm>
              <a:off x="4716016" y="3068960"/>
              <a:ext cx="529312" cy="769441"/>
            </a:xfrm>
            <a:prstGeom prst="rect">
              <a:avLst/>
            </a:prstGeom>
            <a:noFill/>
          </p:spPr>
          <p:txBody>
            <a:bodyPr wrap="none" rtlCol="0">
              <a:spAutoFit/>
            </a:bodyPr>
            <a:lstStyle/>
            <a:p>
              <a:r>
                <a:rPr lang="de-DE" sz="44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88" name="Abgerundetes Rechteck 87"/>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Abgerundetes Rechteck 88"/>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Abgerundetes Rechteck 89"/>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Abgerundetes Rechteck 90"/>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Abgerundetes Rechteck 91"/>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Abgerundetes Rechteck 60"/>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6</a:t>
              </a:r>
              <a:endParaRPr lang="de-DE" sz="1000" b="1" dirty="0">
                <a:solidFill>
                  <a:schemeClr val="tx1"/>
                </a:solidFill>
                <a:latin typeface="Arial" pitchFamily="34" charset="0"/>
                <a:cs typeface="Arial" pitchFamily="34" charset="0"/>
              </a:endParaRPr>
            </a:p>
          </p:txBody>
        </p:sp>
      </p:grpSp>
      <p:grpSp>
        <p:nvGrpSpPr>
          <p:cNvPr id="62" name="Gruppieren 61"/>
          <p:cNvGrpSpPr/>
          <p:nvPr/>
        </p:nvGrpSpPr>
        <p:grpSpPr>
          <a:xfrm>
            <a:off x="5220072" y="2924944"/>
            <a:ext cx="3716105" cy="2376264"/>
            <a:chOff x="2267744" y="2780928"/>
            <a:chExt cx="3716105" cy="2376264"/>
          </a:xfrm>
        </p:grpSpPr>
        <p:sp>
          <p:nvSpPr>
            <p:cNvPr id="63" name="Abgerundetes Rechteck 62"/>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4" name="Gruppieren 397"/>
            <p:cNvGrpSpPr/>
            <p:nvPr/>
          </p:nvGrpSpPr>
          <p:grpSpPr>
            <a:xfrm>
              <a:off x="2802864" y="2780928"/>
              <a:ext cx="3180985" cy="1656184"/>
              <a:chOff x="5148497" y="1412776"/>
              <a:chExt cx="2964528" cy="1554490"/>
            </a:xfrm>
          </p:grpSpPr>
          <p:grpSp>
            <p:nvGrpSpPr>
              <p:cNvPr id="81"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1" name="Ellipse 100"/>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2"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3" name="Ellipse 82"/>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Ellipse 83"/>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Ellipse 85"/>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Ellipse 86"/>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65" name="Textfeld 64"/>
            <p:cNvSpPr txBox="1"/>
            <p:nvPr/>
          </p:nvSpPr>
          <p:spPr>
            <a:xfrm>
              <a:off x="3710231" y="4342166"/>
              <a:ext cx="1393330" cy="461665"/>
            </a:xfrm>
            <a:prstGeom prst="rect">
              <a:avLst/>
            </a:prstGeom>
            <a:noFill/>
          </p:spPr>
          <p:txBody>
            <a:bodyPr wrap="none" rtlCol="0">
              <a:spAutoFit/>
            </a:bodyPr>
            <a:lstStyle/>
            <a:p>
              <a:r>
                <a:rPr lang="de-DE" sz="2000" dirty="0" smtClean="0"/>
                <a:t>?+?  =  </a:t>
              </a:r>
              <a:r>
                <a:rPr lang="de-DE" sz="2400" b="1" dirty="0" smtClean="0"/>
                <a:t>10</a:t>
              </a:r>
              <a:endParaRPr lang="de-DE" sz="2400" b="1" dirty="0"/>
            </a:p>
          </p:txBody>
        </p:sp>
        <p:sp>
          <p:nvSpPr>
            <p:cNvPr id="66" name="Textfeld 65"/>
            <p:cNvSpPr txBox="1"/>
            <p:nvPr/>
          </p:nvSpPr>
          <p:spPr>
            <a:xfrm>
              <a:off x="3275856" y="3356992"/>
              <a:ext cx="561372" cy="769441"/>
            </a:xfrm>
            <a:prstGeom prst="rect">
              <a:avLst/>
            </a:prstGeom>
            <a:noFill/>
          </p:spPr>
          <p:txBody>
            <a:bodyPr wrap="none" rtlCol="0">
              <a:spAutoFit/>
            </a:bodyPr>
            <a:lstStyle/>
            <a:p>
              <a:r>
                <a:rPr lang="de-DE" sz="4400" b="1" dirty="0" smtClean="0"/>
                <a:t>E</a:t>
              </a:r>
              <a:endParaRPr lang="de-DE" sz="4400" b="1" dirty="0"/>
            </a:p>
          </p:txBody>
        </p:sp>
        <p:sp>
          <p:nvSpPr>
            <p:cNvPr id="67" name="Textfeld 66"/>
            <p:cNvSpPr txBox="1"/>
            <p:nvPr/>
          </p:nvSpPr>
          <p:spPr>
            <a:xfrm>
              <a:off x="5076056" y="3356992"/>
              <a:ext cx="591829" cy="769441"/>
            </a:xfrm>
            <a:prstGeom prst="rect">
              <a:avLst/>
            </a:prstGeom>
            <a:noFill/>
          </p:spPr>
          <p:txBody>
            <a:bodyPr wrap="none" rtlCol="0">
              <a:spAutoFit/>
            </a:bodyPr>
            <a:lstStyle/>
            <a:p>
              <a:r>
                <a:rPr lang="de-DE" sz="4400" b="1" dirty="0" smtClean="0"/>
                <a:t>N</a:t>
              </a:r>
              <a:endParaRPr lang="de-DE" sz="4400" dirty="0"/>
            </a:p>
          </p:txBody>
        </p:sp>
        <p:sp>
          <p:nvSpPr>
            <p:cNvPr id="69" name="Textfeld 68"/>
            <p:cNvSpPr txBox="1"/>
            <p:nvPr/>
          </p:nvSpPr>
          <p:spPr>
            <a:xfrm>
              <a:off x="4644008" y="2924944"/>
              <a:ext cx="591829" cy="769441"/>
            </a:xfrm>
            <a:prstGeom prst="rect">
              <a:avLst/>
            </a:prstGeom>
            <a:noFill/>
          </p:spPr>
          <p:txBody>
            <a:bodyPr wrap="none" rtlCol="0">
              <a:spAutoFit/>
            </a:bodyPr>
            <a:lstStyle/>
            <a:p>
              <a:r>
                <a:rPr lang="de-DE" sz="4400" b="1" dirty="0" smtClean="0"/>
                <a:t>B</a:t>
              </a:r>
              <a:endParaRPr lang="de-DE" sz="4400" b="1" dirty="0"/>
            </a:p>
          </p:txBody>
        </p:sp>
        <p:sp>
          <p:nvSpPr>
            <p:cNvPr id="71" name="Ellipse 70"/>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137</a:t>
              </a:r>
              <a:endParaRPr lang="de-DE" b="1" dirty="0">
                <a:latin typeface="Arial" pitchFamily="34" charset="0"/>
                <a:cs typeface="Arial" pitchFamily="34" charset="0"/>
              </a:endParaRPr>
            </a:p>
          </p:txBody>
        </p:sp>
        <p:sp>
          <p:nvSpPr>
            <p:cNvPr id="72" name="Textfeld 71"/>
            <p:cNvSpPr txBox="1"/>
            <p:nvPr/>
          </p:nvSpPr>
          <p:spPr>
            <a:xfrm>
              <a:off x="3995936" y="2852936"/>
              <a:ext cx="529312" cy="769441"/>
            </a:xfrm>
            <a:prstGeom prst="rect">
              <a:avLst/>
            </a:prstGeom>
            <a:noFill/>
          </p:spPr>
          <p:txBody>
            <a:bodyPr wrap="none" rtlCol="0">
              <a:spAutoFit/>
            </a:bodyPr>
            <a:lstStyle/>
            <a:p>
              <a:r>
                <a:rPr lang="de-DE" sz="4400" b="1" dirty="0" smtClean="0">
                  <a:solidFill>
                    <a:srgbClr val="FF0000"/>
                  </a:solidFill>
                  <a:effectLst>
                    <a:outerShdw blurRad="38100" dist="38100" dir="2700000" algn="tl">
                      <a:srgbClr val="000000">
                        <a:alpha val="43137"/>
                      </a:srgbClr>
                    </a:outerShdw>
                  </a:effectLst>
                </a:rPr>
                <a:t>?</a:t>
              </a:r>
              <a:endParaRPr lang="de-DE" sz="4400" dirty="0">
                <a:solidFill>
                  <a:srgbClr val="FF0000"/>
                </a:solidFill>
                <a:effectLst>
                  <a:outerShdw blurRad="38100" dist="38100" dir="2700000" algn="tl">
                    <a:srgbClr val="000000">
                      <a:alpha val="43137"/>
                    </a:srgbClr>
                  </a:outerShdw>
                </a:effectLst>
              </a:endParaRPr>
            </a:p>
          </p:txBody>
        </p:sp>
        <p:sp>
          <p:nvSpPr>
            <p:cNvPr id="73" name="Textfeld 72"/>
            <p:cNvSpPr txBox="1"/>
            <p:nvPr/>
          </p:nvSpPr>
          <p:spPr>
            <a:xfrm>
              <a:off x="3995936" y="3501008"/>
              <a:ext cx="529312" cy="769441"/>
            </a:xfrm>
            <a:prstGeom prst="rect">
              <a:avLst/>
            </a:prstGeom>
            <a:noFill/>
          </p:spPr>
          <p:txBody>
            <a:bodyPr wrap="none" rtlCol="0">
              <a:spAutoFit/>
            </a:bodyPr>
            <a:lstStyle/>
            <a:p>
              <a:r>
                <a:rPr lang="de-DE" sz="4400" b="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FFFF00"/>
                </a:solidFill>
                <a:effectLst>
                  <a:outerShdw blurRad="38100" dist="38100" dir="2700000" algn="tl">
                    <a:srgbClr val="000000">
                      <a:alpha val="43137"/>
                    </a:srgbClr>
                  </a:outerShdw>
                </a:effectLst>
                <a:latin typeface="Arial" pitchFamily="34" charset="0"/>
                <a:cs typeface="Arial" pitchFamily="34" charset="0"/>
              </a:endParaRPr>
            </a:p>
          </p:txBody>
        </p:sp>
        <p:sp>
          <p:nvSpPr>
            <p:cNvPr id="75" name="Abgerundetes Rechteck 74"/>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Abgerundetes Rechteck 75"/>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Abgerundetes Rechteck 76"/>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Abgerundetes Rechteck 77"/>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Abgerundetes Rechteck 78"/>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Abgerundetes Rechteck 79"/>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6</a:t>
              </a:r>
              <a:endParaRPr lang="de-DE" sz="1000" b="1" dirty="0">
                <a:solidFill>
                  <a:schemeClr val="tx1"/>
                </a:solidFill>
                <a:latin typeface="Arial" pitchFamily="34" charset="0"/>
                <a:cs typeface="Arial" pitchFamily="34" charset="0"/>
              </a:endParaRPr>
            </a:p>
          </p:txBody>
        </p:sp>
      </p:grpSp>
      <p:grpSp>
        <p:nvGrpSpPr>
          <p:cNvPr id="112" name="Gruppieren 61"/>
          <p:cNvGrpSpPr/>
          <p:nvPr/>
        </p:nvGrpSpPr>
        <p:grpSpPr>
          <a:xfrm>
            <a:off x="323528" y="4293096"/>
            <a:ext cx="3716105" cy="2376264"/>
            <a:chOff x="2267744" y="2780928"/>
            <a:chExt cx="3716105" cy="2376264"/>
          </a:xfrm>
        </p:grpSpPr>
        <p:sp>
          <p:nvSpPr>
            <p:cNvPr id="113" name="Abgerundetes Rechteck 112"/>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14" name="Gruppieren 397"/>
            <p:cNvGrpSpPr/>
            <p:nvPr/>
          </p:nvGrpSpPr>
          <p:grpSpPr>
            <a:xfrm>
              <a:off x="2802864" y="2780928"/>
              <a:ext cx="3180985" cy="1656184"/>
              <a:chOff x="5148497" y="1412776"/>
              <a:chExt cx="2964528" cy="1554490"/>
            </a:xfrm>
          </p:grpSpPr>
          <p:grpSp>
            <p:nvGrpSpPr>
              <p:cNvPr id="128"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41" name="Ellipse 140"/>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9"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30" name="Ellipse 129"/>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Ellipse 130"/>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Ellipse 131"/>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Ellipse 132"/>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Ellipse 133"/>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15" name="Textfeld 114"/>
            <p:cNvSpPr txBox="1"/>
            <p:nvPr/>
          </p:nvSpPr>
          <p:spPr>
            <a:xfrm>
              <a:off x="3710231" y="4342166"/>
              <a:ext cx="1393330" cy="461665"/>
            </a:xfrm>
            <a:prstGeom prst="rect">
              <a:avLst/>
            </a:prstGeom>
            <a:noFill/>
          </p:spPr>
          <p:txBody>
            <a:bodyPr wrap="none" rtlCol="0">
              <a:spAutoFit/>
            </a:bodyPr>
            <a:lstStyle/>
            <a:p>
              <a:r>
                <a:rPr lang="de-DE" sz="2000" dirty="0" smtClean="0"/>
                <a:t>?+?  =  </a:t>
              </a:r>
              <a:r>
                <a:rPr lang="de-DE" sz="2400" b="1" dirty="0" smtClean="0"/>
                <a:t>17</a:t>
              </a:r>
              <a:endParaRPr lang="de-DE" sz="2400" b="1" dirty="0"/>
            </a:p>
          </p:txBody>
        </p:sp>
        <p:sp>
          <p:nvSpPr>
            <p:cNvPr id="116" name="Textfeld 115"/>
            <p:cNvSpPr txBox="1"/>
            <p:nvPr/>
          </p:nvSpPr>
          <p:spPr>
            <a:xfrm>
              <a:off x="3275856" y="3356992"/>
              <a:ext cx="591829" cy="769441"/>
            </a:xfrm>
            <a:prstGeom prst="rect">
              <a:avLst/>
            </a:prstGeom>
            <a:noFill/>
          </p:spPr>
          <p:txBody>
            <a:bodyPr wrap="none" rtlCol="0">
              <a:spAutoFit/>
            </a:bodyPr>
            <a:lstStyle/>
            <a:p>
              <a:r>
                <a:rPr lang="de-DE" sz="4400" b="1" dirty="0" smtClean="0"/>
                <a:t>N</a:t>
              </a:r>
              <a:endParaRPr lang="de-DE" sz="4400" b="1" dirty="0"/>
            </a:p>
          </p:txBody>
        </p:sp>
        <p:sp>
          <p:nvSpPr>
            <p:cNvPr id="117" name="Textfeld 116"/>
            <p:cNvSpPr txBox="1"/>
            <p:nvPr/>
          </p:nvSpPr>
          <p:spPr>
            <a:xfrm>
              <a:off x="4644008" y="2852936"/>
              <a:ext cx="591829" cy="769441"/>
            </a:xfrm>
            <a:prstGeom prst="rect">
              <a:avLst/>
            </a:prstGeom>
            <a:noFill/>
          </p:spPr>
          <p:txBody>
            <a:bodyPr wrap="none" rtlCol="0">
              <a:spAutoFit/>
            </a:bodyPr>
            <a:lstStyle/>
            <a:p>
              <a:r>
                <a:rPr lang="de-DE" sz="4400" b="1" dirty="0" smtClean="0"/>
                <a:t>B</a:t>
              </a:r>
              <a:endParaRPr lang="de-DE" sz="4400" dirty="0"/>
            </a:p>
          </p:txBody>
        </p:sp>
        <p:sp>
          <p:nvSpPr>
            <p:cNvPr id="118" name="Textfeld 117"/>
            <p:cNvSpPr txBox="1"/>
            <p:nvPr/>
          </p:nvSpPr>
          <p:spPr>
            <a:xfrm>
              <a:off x="5220072" y="3356992"/>
              <a:ext cx="561372" cy="769441"/>
            </a:xfrm>
            <a:prstGeom prst="rect">
              <a:avLst/>
            </a:prstGeom>
            <a:noFill/>
          </p:spPr>
          <p:txBody>
            <a:bodyPr wrap="none" rtlCol="0">
              <a:spAutoFit/>
            </a:bodyPr>
            <a:lstStyle/>
            <a:p>
              <a:r>
                <a:rPr lang="de-DE" sz="4400" b="1" dirty="0" smtClean="0"/>
                <a:t>E</a:t>
              </a:r>
              <a:endParaRPr lang="de-DE" sz="4400" b="1" dirty="0"/>
            </a:p>
          </p:txBody>
        </p:sp>
        <p:sp>
          <p:nvSpPr>
            <p:cNvPr id="119" name="Ellipse 118"/>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138</a:t>
              </a:r>
              <a:endParaRPr lang="de-DE" b="1" dirty="0">
                <a:latin typeface="Arial" pitchFamily="34" charset="0"/>
                <a:cs typeface="Arial" pitchFamily="34" charset="0"/>
              </a:endParaRPr>
            </a:p>
          </p:txBody>
        </p:sp>
        <p:sp>
          <p:nvSpPr>
            <p:cNvPr id="120" name="Textfeld 119"/>
            <p:cNvSpPr txBox="1"/>
            <p:nvPr/>
          </p:nvSpPr>
          <p:spPr>
            <a:xfrm>
              <a:off x="3779912" y="2852936"/>
              <a:ext cx="529312" cy="769441"/>
            </a:xfrm>
            <a:prstGeom prst="rect">
              <a:avLst/>
            </a:prstGeom>
            <a:noFill/>
          </p:spPr>
          <p:txBody>
            <a:bodyPr wrap="none" rtlCol="0">
              <a:spAutoFit/>
            </a:bodyPr>
            <a:lstStyle/>
            <a:p>
              <a:r>
                <a:rPr lang="de-DE" sz="4400" b="1" dirty="0" smtClean="0">
                  <a:solidFill>
                    <a:srgbClr val="FFFF00"/>
                  </a:solidFill>
                  <a:effectLst>
                    <a:outerShdw blurRad="38100" dist="38100" dir="2700000" algn="tl">
                      <a:srgbClr val="000000">
                        <a:alpha val="43137"/>
                      </a:srgbClr>
                    </a:outerShdw>
                  </a:effectLst>
                </a:rPr>
                <a:t>?</a:t>
              </a:r>
              <a:endParaRPr lang="de-DE" sz="4400" dirty="0">
                <a:solidFill>
                  <a:srgbClr val="FFFF00"/>
                </a:solidFill>
                <a:effectLst>
                  <a:outerShdw blurRad="38100" dist="38100" dir="2700000" algn="tl">
                    <a:srgbClr val="000000">
                      <a:alpha val="43137"/>
                    </a:srgbClr>
                  </a:outerShdw>
                </a:effectLst>
              </a:endParaRPr>
            </a:p>
          </p:txBody>
        </p:sp>
        <p:sp>
          <p:nvSpPr>
            <p:cNvPr id="121" name="Textfeld 120"/>
            <p:cNvSpPr txBox="1"/>
            <p:nvPr/>
          </p:nvSpPr>
          <p:spPr>
            <a:xfrm>
              <a:off x="4283968" y="3501008"/>
              <a:ext cx="529312" cy="769441"/>
            </a:xfrm>
            <a:prstGeom prst="rect">
              <a:avLst/>
            </a:prstGeom>
            <a:noFill/>
          </p:spPr>
          <p:txBody>
            <a:bodyPr wrap="none" rtlCol="0">
              <a:spAutoFit/>
            </a:bodyPr>
            <a:lstStyle/>
            <a:p>
              <a:r>
                <a:rPr lang="de-DE" sz="4400" b="1" dirty="0" smtClean="0">
                  <a:solidFill>
                    <a:schemeClr val="tx2">
                      <a:lumMod val="60000"/>
                      <a:lumOff val="40000"/>
                    </a:schemeClr>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chemeClr val="tx2">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122" name="Abgerundetes Rechteck 121"/>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3" name="Abgerundetes Rechteck 122"/>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4" name="Abgerundetes Rechteck 123"/>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 name="Abgerundetes Rechteck 124"/>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Abgerundetes Rechteck 125"/>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 name="Abgerundetes Rechteck 126"/>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6</a:t>
              </a:r>
            </a:p>
          </p:txBody>
        </p:sp>
      </p:grpSp>
      <p:sp>
        <p:nvSpPr>
          <p:cNvPr id="152" name="Textfeld 151"/>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136-138</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sp>
        <p:nvSpPr>
          <p:cNvPr id="500" name="Textfeld 499"/>
          <p:cNvSpPr txBox="1"/>
          <p:nvPr/>
        </p:nvSpPr>
        <p:spPr>
          <a:xfrm>
            <a:off x="971600" y="1135777"/>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35777"/>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97" name="Tabelle 96"/>
          <p:cNvGraphicFramePr>
            <a:graphicFrameLocks noGrp="1"/>
          </p:cNvGraphicFramePr>
          <p:nvPr/>
        </p:nvGraphicFramePr>
        <p:xfrm>
          <a:off x="498608" y="629783"/>
          <a:ext cx="8136930" cy="243840"/>
        </p:xfrm>
        <a:graphic>
          <a:graphicData uri="http://schemas.openxmlformats.org/drawingml/2006/table">
            <a:tbl>
              <a:tblPr/>
              <a:tblGrid>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tblGrid>
              <a:tr h="188151">
                <a:tc>
                  <a:txBody>
                    <a:bodyPr/>
                    <a:lstStyle/>
                    <a:p>
                      <a:pPr algn="ctr" fontAlgn="b"/>
                      <a:r>
                        <a:rPr lang="de-DE" sz="1600" b="0" i="0" u="none" strike="noStrike" dirty="0">
                          <a:solidFill>
                            <a:srgbClr val="002060"/>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graphicFrame>
        <p:nvGraphicFramePr>
          <p:cNvPr id="98" name="Tabelle 97"/>
          <p:cNvGraphicFramePr>
            <a:graphicFrameLocks noGrp="1"/>
          </p:cNvGraphicFramePr>
          <p:nvPr/>
        </p:nvGraphicFramePr>
        <p:xfrm>
          <a:off x="498618" y="861457"/>
          <a:ext cx="8136900" cy="274320"/>
        </p:xfrm>
        <a:graphic>
          <a:graphicData uri="http://schemas.openxmlformats.org/drawingml/2006/table">
            <a:tbl>
              <a:tblPr/>
              <a:tblGrid>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tblGrid>
              <a:tr h="216024">
                <a:tc>
                  <a:txBody>
                    <a:bodyPr/>
                    <a:lstStyle/>
                    <a:p>
                      <a:pPr algn="ctr" fontAlgn="b"/>
                      <a:r>
                        <a:rPr lang="de-DE" sz="1800" b="0"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bl>
          </a:graphicData>
        </a:graphic>
      </p:graphicFrame>
      <p:grpSp>
        <p:nvGrpSpPr>
          <p:cNvPr id="4" name="Gruppieren 61"/>
          <p:cNvGrpSpPr/>
          <p:nvPr/>
        </p:nvGrpSpPr>
        <p:grpSpPr>
          <a:xfrm>
            <a:off x="179512" y="1628800"/>
            <a:ext cx="3716105" cy="2376264"/>
            <a:chOff x="2267744" y="2780928"/>
            <a:chExt cx="3716105" cy="2376264"/>
          </a:xfrm>
        </p:grpSpPr>
        <p:sp>
          <p:nvSpPr>
            <p:cNvPr id="176" name="Abgerundetes Rechteck 175"/>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5" name="Gruppieren 397"/>
            <p:cNvGrpSpPr/>
            <p:nvPr/>
          </p:nvGrpSpPr>
          <p:grpSpPr>
            <a:xfrm>
              <a:off x="2802864" y="2780928"/>
              <a:ext cx="3180985" cy="1656184"/>
              <a:chOff x="5148497" y="1412776"/>
              <a:chExt cx="2964528" cy="1554490"/>
            </a:xfrm>
          </p:grpSpPr>
          <p:grpSp>
            <p:nvGrpSpPr>
              <p:cNvPr id="6"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710231" y="4342166"/>
              <a:ext cx="1393330" cy="461665"/>
            </a:xfrm>
            <a:prstGeom prst="rect">
              <a:avLst/>
            </a:prstGeom>
            <a:noFill/>
          </p:spPr>
          <p:txBody>
            <a:bodyPr wrap="none" rtlCol="0">
              <a:spAutoFit/>
            </a:bodyPr>
            <a:lstStyle/>
            <a:p>
              <a:r>
                <a:rPr lang="de-DE" sz="2000" dirty="0" smtClean="0"/>
                <a:t>?+?  =  </a:t>
              </a:r>
              <a:r>
                <a:rPr lang="de-DE" sz="2400" b="1" dirty="0" smtClean="0"/>
                <a:t>19</a:t>
              </a:r>
              <a:endParaRPr lang="de-DE" sz="2400" b="1" dirty="0"/>
            </a:p>
          </p:txBody>
        </p:sp>
        <p:sp>
          <p:nvSpPr>
            <p:cNvPr id="305" name="Textfeld 304"/>
            <p:cNvSpPr txBox="1"/>
            <p:nvPr/>
          </p:nvSpPr>
          <p:spPr>
            <a:xfrm>
              <a:off x="3275856" y="3356992"/>
              <a:ext cx="591829" cy="769441"/>
            </a:xfrm>
            <a:prstGeom prst="rect">
              <a:avLst/>
            </a:prstGeom>
            <a:noFill/>
          </p:spPr>
          <p:txBody>
            <a:bodyPr wrap="none" rtlCol="0">
              <a:spAutoFit/>
            </a:bodyPr>
            <a:lstStyle/>
            <a:p>
              <a:r>
                <a:rPr lang="de-DE" sz="4400" b="1" dirty="0" smtClean="0"/>
                <a:t>B</a:t>
              </a:r>
              <a:endParaRPr lang="de-DE" sz="4400" b="1" dirty="0"/>
            </a:p>
          </p:txBody>
        </p:sp>
        <p:sp>
          <p:nvSpPr>
            <p:cNvPr id="521" name="Textfeld 520"/>
            <p:cNvSpPr txBox="1"/>
            <p:nvPr/>
          </p:nvSpPr>
          <p:spPr>
            <a:xfrm>
              <a:off x="4067944" y="3573016"/>
              <a:ext cx="591829" cy="769441"/>
            </a:xfrm>
            <a:prstGeom prst="rect">
              <a:avLst/>
            </a:prstGeom>
            <a:noFill/>
          </p:spPr>
          <p:txBody>
            <a:bodyPr wrap="none" rtlCol="0">
              <a:spAutoFit/>
            </a:bodyPr>
            <a:lstStyle/>
            <a:p>
              <a:r>
                <a:rPr lang="de-DE" sz="4400" b="1" dirty="0" smtClean="0"/>
                <a:t>N</a:t>
              </a:r>
              <a:endParaRPr lang="de-DE" sz="4400" dirty="0"/>
            </a:p>
          </p:txBody>
        </p:sp>
        <p:sp>
          <p:nvSpPr>
            <p:cNvPr id="207" name="Textfeld 206"/>
            <p:cNvSpPr txBox="1"/>
            <p:nvPr/>
          </p:nvSpPr>
          <p:spPr>
            <a:xfrm>
              <a:off x="5220072" y="3356992"/>
              <a:ext cx="561372" cy="769441"/>
            </a:xfrm>
            <a:prstGeom prst="rect">
              <a:avLst/>
            </a:prstGeom>
            <a:noFill/>
          </p:spPr>
          <p:txBody>
            <a:bodyPr wrap="none" rtlCol="0">
              <a:spAutoFit/>
            </a:bodyPr>
            <a:lstStyle/>
            <a:p>
              <a:r>
                <a:rPr lang="de-DE" sz="4400" b="1" dirty="0" smtClean="0"/>
                <a:t>E</a:t>
              </a:r>
              <a:endParaRPr lang="de-DE" sz="4400" b="1" dirty="0"/>
            </a:p>
          </p:txBody>
        </p:sp>
        <p:sp>
          <p:nvSpPr>
            <p:cNvPr id="68" name="Ellipse 67"/>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139</a:t>
              </a:r>
              <a:endParaRPr lang="de-DE" b="1" dirty="0">
                <a:latin typeface="Arial" pitchFamily="34" charset="0"/>
                <a:cs typeface="Arial" pitchFamily="34" charset="0"/>
              </a:endParaRPr>
            </a:p>
          </p:txBody>
        </p:sp>
        <p:sp>
          <p:nvSpPr>
            <p:cNvPr id="70" name="Textfeld 69"/>
            <p:cNvSpPr txBox="1"/>
            <p:nvPr/>
          </p:nvSpPr>
          <p:spPr>
            <a:xfrm>
              <a:off x="3995936" y="2852936"/>
              <a:ext cx="529312" cy="769441"/>
            </a:xfrm>
            <a:prstGeom prst="rect">
              <a:avLst/>
            </a:prstGeom>
            <a:noFill/>
          </p:spPr>
          <p:txBody>
            <a:bodyPr wrap="none" rtlCol="0">
              <a:spAutoFit/>
            </a:bodyPr>
            <a:lstStyle/>
            <a:p>
              <a:r>
                <a:rPr lang="de-DE" sz="4400" b="1" dirty="0" smtClean="0">
                  <a:solidFill>
                    <a:srgbClr val="00B0F0"/>
                  </a:solidFill>
                  <a:effectLst>
                    <a:outerShdw blurRad="38100" dist="38100" dir="2700000" algn="tl">
                      <a:srgbClr val="000000">
                        <a:alpha val="43137"/>
                      </a:srgbClr>
                    </a:outerShdw>
                  </a:effectLst>
                </a:rPr>
                <a:t>?</a:t>
              </a:r>
              <a:endParaRPr lang="de-DE" sz="4400" dirty="0">
                <a:solidFill>
                  <a:srgbClr val="00B0F0"/>
                </a:solidFill>
                <a:effectLst>
                  <a:outerShdw blurRad="38100" dist="38100" dir="2700000" algn="tl">
                    <a:srgbClr val="000000">
                      <a:alpha val="43137"/>
                    </a:srgbClr>
                  </a:outerShdw>
                </a:effectLst>
              </a:endParaRPr>
            </a:p>
          </p:txBody>
        </p:sp>
        <p:sp>
          <p:nvSpPr>
            <p:cNvPr id="74" name="Textfeld 73"/>
            <p:cNvSpPr txBox="1"/>
            <p:nvPr/>
          </p:nvSpPr>
          <p:spPr>
            <a:xfrm>
              <a:off x="4716016" y="3068960"/>
              <a:ext cx="529312" cy="769441"/>
            </a:xfrm>
            <a:prstGeom prst="rect">
              <a:avLst/>
            </a:prstGeom>
            <a:noFill/>
          </p:spPr>
          <p:txBody>
            <a:bodyPr wrap="none" rtlCol="0">
              <a:spAutoFit/>
            </a:bodyPr>
            <a:lstStyle/>
            <a:p>
              <a:r>
                <a:rPr lang="de-DE" sz="4400" b="1" dirty="0" smtClean="0">
                  <a:solidFill>
                    <a:srgbClr val="00CC00"/>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00CC00"/>
                </a:solidFill>
                <a:effectLst>
                  <a:outerShdw blurRad="38100" dist="38100" dir="2700000" algn="tl">
                    <a:srgbClr val="000000">
                      <a:alpha val="43137"/>
                    </a:srgbClr>
                  </a:outerShdw>
                </a:effectLst>
                <a:latin typeface="Arial" pitchFamily="34" charset="0"/>
                <a:cs typeface="Arial" pitchFamily="34" charset="0"/>
              </a:endParaRPr>
            </a:p>
          </p:txBody>
        </p:sp>
        <p:sp>
          <p:nvSpPr>
            <p:cNvPr id="88" name="Abgerundetes Rechteck 87"/>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Abgerundetes Rechteck 88"/>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Abgerundetes Rechteck 89"/>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Abgerundetes Rechteck 90"/>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Abgerundetes Rechteck 91"/>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Abgerundetes Rechteck 60"/>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6</a:t>
              </a:r>
              <a:endParaRPr lang="de-DE" sz="1000" b="1" dirty="0">
                <a:solidFill>
                  <a:schemeClr val="tx1"/>
                </a:solidFill>
                <a:latin typeface="Arial" pitchFamily="34" charset="0"/>
                <a:cs typeface="Arial" pitchFamily="34" charset="0"/>
              </a:endParaRPr>
            </a:p>
          </p:txBody>
        </p:sp>
      </p:grpSp>
      <p:grpSp>
        <p:nvGrpSpPr>
          <p:cNvPr id="62" name="Gruppieren 61"/>
          <p:cNvGrpSpPr/>
          <p:nvPr/>
        </p:nvGrpSpPr>
        <p:grpSpPr>
          <a:xfrm>
            <a:off x="5248383" y="2780928"/>
            <a:ext cx="3716105" cy="2376264"/>
            <a:chOff x="2267744" y="2780928"/>
            <a:chExt cx="3716105" cy="2376264"/>
          </a:xfrm>
        </p:grpSpPr>
        <p:sp>
          <p:nvSpPr>
            <p:cNvPr id="63" name="Abgerundetes Rechteck 62"/>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4" name="Gruppieren 397"/>
            <p:cNvGrpSpPr/>
            <p:nvPr/>
          </p:nvGrpSpPr>
          <p:grpSpPr>
            <a:xfrm>
              <a:off x="2802864" y="2780928"/>
              <a:ext cx="3180985" cy="1656184"/>
              <a:chOff x="5148497" y="1412776"/>
              <a:chExt cx="2964528" cy="1554490"/>
            </a:xfrm>
          </p:grpSpPr>
          <p:grpSp>
            <p:nvGrpSpPr>
              <p:cNvPr id="81"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1" name="Ellipse 100"/>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2"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3" name="Ellipse 82"/>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Ellipse 83"/>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Ellipse 85"/>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Ellipse 86"/>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65" name="Textfeld 64"/>
            <p:cNvSpPr txBox="1"/>
            <p:nvPr/>
          </p:nvSpPr>
          <p:spPr>
            <a:xfrm>
              <a:off x="3710231" y="4342166"/>
              <a:ext cx="1393330" cy="461665"/>
            </a:xfrm>
            <a:prstGeom prst="rect">
              <a:avLst/>
            </a:prstGeom>
            <a:noFill/>
          </p:spPr>
          <p:txBody>
            <a:bodyPr wrap="none" rtlCol="0">
              <a:spAutoFit/>
            </a:bodyPr>
            <a:lstStyle/>
            <a:p>
              <a:r>
                <a:rPr lang="de-DE" sz="2000" dirty="0" smtClean="0"/>
                <a:t>?+?  =  </a:t>
              </a:r>
              <a:r>
                <a:rPr lang="de-DE" sz="2400" b="1" dirty="0" smtClean="0"/>
                <a:t>41</a:t>
              </a:r>
              <a:endParaRPr lang="de-DE" sz="2400" b="1" dirty="0"/>
            </a:p>
          </p:txBody>
        </p:sp>
        <p:sp>
          <p:nvSpPr>
            <p:cNvPr id="66" name="Textfeld 65"/>
            <p:cNvSpPr txBox="1"/>
            <p:nvPr/>
          </p:nvSpPr>
          <p:spPr>
            <a:xfrm>
              <a:off x="3275856" y="3356992"/>
              <a:ext cx="561372" cy="769441"/>
            </a:xfrm>
            <a:prstGeom prst="rect">
              <a:avLst/>
            </a:prstGeom>
            <a:noFill/>
          </p:spPr>
          <p:txBody>
            <a:bodyPr wrap="none" rtlCol="0">
              <a:spAutoFit/>
            </a:bodyPr>
            <a:lstStyle/>
            <a:p>
              <a:r>
                <a:rPr lang="de-DE" sz="4400" b="1" dirty="0" smtClean="0"/>
                <a:t>E</a:t>
              </a:r>
              <a:endParaRPr lang="de-DE" sz="4400" b="1" dirty="0"/>
            </a:p>
          </p:txBody>
        </p:sp>
        <p:sp>
          <p:nvSpPr>
            <p:cNvPr id="67" name="Textfeld 66"/>
            <p:cNvSpPr txBox="1"/>
            <p:nvPr/>
          </p:nvSpPr>
          <p:spPr>
            <a:xfrm>
              <a:off x="4427984" y="2924944"/>
              <a:ext cx="591829" cy="769441"/>
            </a:xfrm>
            <a:prstGeom prst="rect">
              <a:avLst/>
            </a:prstGeom>
            <a:noFill/>
          </p:spPr>
          <p:txBody>
            <a:bodyPr wrap="none" rtlCol="0">
              <a:spAutoFit/>
            </a:bodyPr>
            <a:lstStyle/>
            <a:p>
              <a:r>
                <a:rPr lang="de-DE" sz="4400" b="1" dirty="0" smtClean="0"/>
                <a:t>B</a:t>
              </a:r>
              <a:endParaRPr lang="de-DE" sz="4400" dirty="0"/>
            </a:p>
          </p:txBody>
        </p:sp>
        <p:sp>
          <p:nvSpPr>
            <p:cNvPr id="69" name="Textfeld 68"/>
            <p:cNvSpPr txBox="1"/>
            <p:nvPr/>
          </p:nvSpPr>
          <p:spPr>
            <a:xfrm>
              <a:off x="5220072" y="3356992"/>
              <a:ext cx="591829" cy="769441"/>
            </a:xfrm>
            <a:prstGeom prst="rect">
              <a:avLst/>
            </a:prstGeom>
            <a:noFill/>
          </p:spPr>
          <p:txBody>
            <a:bodyPr wrap="none" rtlCol="0">
              <a:spAutoFit/>
            </a:bodyPr>
            <a:lstStyle/>
            <a:p>
              <a:r>
                <a:rPr lang="de-DE" sz="4400" b="1" dirty="0" smtClean="0"/>
                <a:t>N</a:t>
              </a:r>
              <a:endParaRPr lang="de-DE" sz="4400" b="1" dirty="0"/>
            </a:p>
          </p:txBody>
        </p:sp>
        <p:sp>
          <p:nvSpPr>
            <p:cNvPr id="71" name="Ellipse 70"/>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140</a:t>
              </a:r>
              <a:endParaRPr lang="de-DE" b="1" dirty="0">
                <a:latin typeface="Arial" pitchFamily="34" charset="0"/>
                <a:cs typeface="Arial" pitchFamily="34" charset="0"/>
              </a:endParaRPr>
            </a:p>
          </p:txBody>
        </p:sp>
        <p:sp>
          <p:nvSpPr>
            <p:cNvPr id="72" name="Textfeld 71"/>
            <p:cNvSpPr txBox="1"/>
            <p:nvPr/>
          </p:nvSpPr>
          <p:spPr>
            <a:xfrm>
              <a:off x="3779912" y="2924944"/>
              <a:ext cx="529312" cy="769441"/>
            </a:xfrm>
            <a:prstGeom prst="rect">
              <a:avLst/>
            </a:prstGeom>
            <a:noFill/>
          </p:spPr>
          <p:txBody>
            <a:bodyPr wrap="none" rtlCol="0">
              <a:spAutoFit/>
            </a:bodyPr>
            <a:lstStyle/>
            <a:p>
              <a:r>
                <a:rPr lang="de-DE" sz="4400" b="1" dirty="0" smtClean="0">
                  <a:solidFill>
                    <a:srgbClr val="00B0F0"/>
                  </a:solidFill>
                  <a:effectLst>
                    <a:outerShdw blurRad="38100" dist="38100" dir="2700000" algn="tl">
                      <a:srgbClr val="000000">
                        <a:alpha val="43137"/>
                      </a:srgbClr>
                    </a:outerShdw>
                  </a:effectLst>
                </a:rPr>
                <a:t>?</a:t>
              </a:r>
              <a:endParaRPr lang="de-DE" sz="4400" dirty="0">
                <a:solidFill>
                  <a:srgbClr val="00B0F0"/>
                </a:solidFill>
                <a:effectLst>
                  <a:outerShdw blurRad="38100" dist="38100" dir="2700000" algn="tl">
                    <a:srgbClr val="000000">
                      <a:alpha val="43137"/>
                    </a:srgbClr>
                  </a:outerShdw>
                </a:effectLst>
              </a:endParaRPr>
            </a:p>
          </p:txBody>
        </p:sp>
        <p:sp>
          <p:nvSpPr>
            <p:cNvPr id="73" name="Textfeld 72"/>
            <p:cNvSpPr txBox="1"/>
            <p:nvPr/>
          </p:nvSpPr>
          <p:spPr>
            <a:xfrm>
              <a:off x="4355976" y="3573016"/>
              <a:ext cx="529312" cy="769441"/>
            </a:xfrm>
            <a:prstGeom prst="rect">
              <a:avLst/>
            </a:prstGeom>
            <a:noFill/>
          </p:spPr>
          <p:txBody>
            <a:bodyPr wrap="none" rtlCol="0">
              <a:spAutoFit/>
            </a:bodyPr>
            <a:lstStyle/>
            <a:p>
              <a:r>
                <a:rPr lang="de-DE" sz="4400" b="1" dirty="0" smtClean="0">
                  <a:solidFill>
                    <a:srgbClr val="CC00FF"/>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CC00FF"/>
                </a:solidFill>
                <a:effectLst>
                  <a:outerShdw blurRad="38100" dist="38100" dir="2700000" algn="tl">
                    <a:srgbClr val="000000">
                      <a:alpha val="43137"/>
                    </a:srgbClr>
                  </a:outerShdw>
                </a:effectLst>
                <a:latin typeface="Arial" pitchFamily="34" charset="0"/>
                <a:cs typeface="Arial" pitchFamily="34" charset="0"/>
              </a:endParaRPr>
            </a:p>
          </p:txBody>
        </p:sp>
        <p:sp>
          <p:nvSpPr>
            <p:cNvPr id="75" name="Abgerundetes Rechteck 74"/>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Abgerundetes Rechteck 75"/>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Abgerundetes Rechteck 76"/>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Abgerundetes Rechteck 77"/>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Abgerundetes Rechteck 78"/>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Abgerundetes Rechteck 79"/>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6</a:t>
              </a:r>
              <a:endParaRPr lang="de-DE" sz="1000" b="1" dirty="0">
                <a:solidFill>
                  <a:schemeClr val="tx1"/>
                </a:solidFill>
                <a:latin typeface="Arial" pitchFamily="34" charset="0"/>
                <a:cs typeface="Arial" pitchFamily="34" charset="0"/>
              </a:endParaRPr>
            </a:p>
          </p:txBody>
        </p:sp>
      </p:grpSp>
      <p:grpSp>
        <p:nvGrpSpPr>
          <p:cNvPr id="112" name="Gruppieren 61"/>
          <p:cNvGrpSpPr/>
          <p:nvPr/>
        </p:nvGrpSpPr>
        <p:grpSpPr>
          <a:xfrm>
            <a:off x="1071919" y="4293096"/>
            <a:ext cx="3716105" cy="2376264"/>
            <a:chOff x="2267744" y="2780928"/>
            <a:chExt cx="3716105" cy="2376264"/>
          </a:xfrm>
        </p:grpSpPr>
        <p:sp>
          <p:nvSpPr>
            <p:cNvPr id="113" name="Abgerundetes Rechteck 112"/>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14" name="Gruppieren 397"/>
            <p:cNvGrpSpPr/>
            <p:nvPr/>
          </p:nvGrpSpPr>
          <p:grpSpPr>
            <a:xfrm>
              <a:off x="2802864" y="2780928"/>
              <a:ext cx="3180985" cy="1656184"/>
              <a:chOff x="5148497" y="1412776"/>
              <a:chExt cx="2964528" cy="1554490"/>
            </a:xfrm>
          </p:grpSpPr>
          <p:grpSp>
            <p:nvGrpSpPr>
              <p:cNvPr id="128"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41" name="Ellipse 140"/>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9"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30" name="Ellipse 129"/>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Ellipse 130"/>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Ellipse 131"/>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Ellipse 132"/>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Ellipse 133"/>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15" name="Textfeld 114"/>
            <p:cNvSpPr txBox="1"/>
            <p:nvPr/>
          </p:nvSpPr>
          <p:spPr>
            <a:xfrm>
              <a:off x="3710231" y="4342166"/>
              <a:ext cx="1393330" cy="461665"/>
            </a:xfrm>
            <a:prstGeom prst="rect">
              <a:avLst/>
            </a:prstGeom>
            <a:noFill/>
          </p:spPr>
          <p:txBody>
            <a:bodyPr wrap="none" rtlCol="0">
              <a:spAutoFit/>
            </a:bodyPr>
            <a:lstStyle/>
            <a:p>
              <a:r>
                <a:rPr lang="de-DE" sz="2000" dirty="0" smtClean="0"/>
                <a:t>?+?  =  </a:t>
              </a:r>
              <a:r>
                <a:rPr lang="de-DE" sz="2400" b="1" dirty="0" smtClean="0"/>
                <a:t>15</a:t>
              </a:r>
              <a:endParaRPr lang="de-DE" sz="2400" b="1" dirty="0"/>
            </a:p>
          </p:txBody>
        </p:sp>
        <p:sp>
          <p:nvSpPr>
            <p:cNvPr id="116" name="Textfeld 115"/>
            <p:cNvSpPr txBox="1"/>
            <p:nvPr/>
          </p:nvSpPr>
          <p:spPr>
            <a:xfrm>
              <a:off x="3275856" y="3356992"/>
              <a:ext cx="561372" cy="769441"/>
            </a:xfrm>
            <a:prstGeom prst="rect">
              <a:avLst/>
            </a:prstGeom>
            <a:noFill/>
          </p:spPr>
          <p:txBody>
            <a:bodyPr wrap="none" rtlCol="0">
              <a:spAutoFit/>
            </a:bodyPr>
            <a:lstStyle/>
            <a:p>
              <a:r>
                <a:rPr lang="de-DE" sz="4400" b="1" dirty="0" smtClean="0"/>
                <a:t>E</a:t>
              </a:r>
              <a:endParaRPr lang="de-DE" sz="4400" b="1" dirty="0"/>
            </a:p>
          </p:txBody>
        </p:sp>
        <p:sp>
          <p:nvSpPr>
            <p:cNvPr id="117" name="Textfeld 116"/>
            <p:cNvSpPr txBox="1"/>
            <p:nvPr/>
          </p:nvSpPr>
          <p:spPr>
            <a:xfrm>
              <a:off x="4427984" y="2924944"/>
              <a:ext cx="529312" cy="769441"/>
            </a:xfrm>
            <a:prstGeom prst="rect">
              <a:avLst/>
            </a:prstGeom>
            <a:noFill/>
          </p:spPr>
          <p:txBody>
            <a:bodyPr wrap="none" rtlCol="0">
              <a:spAutoFit/>
            </a:bodyPr>
            <a:lstStyle/>
            <a:p>
              <a:r>
                <a:rPr lang="de-DE" sz="4400" b="1" dirty="0" smtClean="0"/>
                <a:t>L</a:t>
              </a:r>
              <a:endParaRPr lang="de-DE" sz="4400" dirty="0"/>
            </a:p>
          </p:txBody>
        </p:sp>
        <p:sp>
          <p:nvSpPr>
            <p:cNvPr id="118" name="Textfeld 117"/>
            <p:cNvSpPr txBox="1"/>
            <p:nvPr/>
          </p:nvSpPr>
          <p:spPr>
            <a:xfrm>
              <a:off x="5220072" y="3356992"/>
              <a:ext cx="591829" cy="769441"/>
            </a:xfrm>
            <a:prstGeom prst="rect">
              <a:avLst/>
            </a:prstGeom>
            <a:noFill/>
          </p:spPr>
          <p:txBody>
            <a:bodyPr wrap="none" rtlCol="0">
              <a:spAutoFit/>
            </a:bodyPr>
            <a:lstStyle/>
            <a:p>
              <a:r>
                <a:rPr lang="de-DE" sz="4400" b="1" dirty="0" smtClean="0"/>
                <a:t>D</a:t>
              </a:r>
              <a:endParaRPr lang="de-DE" sz="4400" b="1" dirty="0"/>
            </a:p>
          </p:txBody>
        </p:sp>
        <p:sp>
          <p:nvSpPr>
            <p:cNvPr id="119" name="Ellipse 118"/>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141</a:t>
              </a:r>
              <a:endParaRPr lang="de-DE" b="1" dirty="0">
                <a:latin typeface="Arial" pitchFamily="34" charset="0"/>
                <a:cs typeface="Arial" pitchFamily="34" charset="0"/>
              </a:endParaRPr>
            </a:p>
          </p:txBody>
        </p:sp>
        <p:sp>
          <p:nvSpPr>
            <p:cNvPr id="120" name="Textfeld 119"/>
            <p:cNvSpPr txBox="1"/>
            <p:nvPr/>
          </p:nvSpPr>
          <p:spPr>
            <a:xfrm>
              <a:off x="3779912" y="2924944"/>
              <a:ext cx="529312" cy="769441"/>
            </a:xfrm>
            <a:prstGeom prst="rect">
              <a:avLst/>
            </a:prstGeom>
            <a:noFill/>
          </p:spPr>
          <p:txBody>
            <a:bodyPr wrap="none" rtlCol="0">
              <a:spAutoFit/>
            </a:bodyPr>
            <a:lstStyle/>
            <a:p>
              <a:r>
                <a:rPr lang="de-DE" sz="4400" b="1" dirty="0" smtClean="0">
                  <a:solidFill>
                    <a:srgbClr val="00B0F0"/>
                  </a:solidFill>
                  <a:effectLst>
                    <a:outerShdw blurRad="38100" dist="38100" dir="2700000" algn="tl">
                      <a:srgbClr val="000000">
                        <a:alpha val="43137"/>
                      </a:srgbClr>
                    </a:outerShdw>
                  </a:effectLst>
                </a:rPr>
                <a:t>?</a:t>
              </a:r>
              <a:endParaRPr lang="de-DE" sz="4400" dirty="0">
                <a:solidFill>
                  <a:srgbClr val="00B0F0"/>
                </a:solidFill>
                <a:effectLst>
                  <a:outerShdw blurRad="38100" dist="38100" dir="2700000" algn="tl">
                    <a:srgbClr val="000000">
                      <a:alpha val="43137"/>
                    </a:srgbClr>
                  </a:outerShdw>
                </a:effectLst>
              </a:endParaRPr>
            </a:p>
          </p:txBody>
        </p:sp>
        <p:sp>
          <p:nvSpPr>
            <p:cNvPr id="121" name="Textfeld 120"/>
            <p:cNvSpPr txBox="1"/>
            <p:nvPr/>
          </p:nvSpPr>
          <p:spPr>
            <a:xfrm>
              <a:off x="4355976" y="3573016"/>
              <a:ext cx="529312" cy="769441"/>
            </a:xfrm>
            <a:prstGeom prst="rect">
              <a:avLst/>
            </a:prstGeom>
            <a:noFill/>
          </p:spPr>
          <p:txBody>
            <a:bodyPr wrap="none" rtlCol="0">
              <a:spAutoFit/>
            </a:bodyPr>
            <a:lstStyle/>
            <a:p>
              <a:r>
                <a:rPr lang="de-DE" sz="4400" b="1" dirty="0" smtClean="0">
                  <a:solidFill>
                    <a:srgbClr val="00FF00"/>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00FF00"/>
                </a:solidFill>
                <a:effectLst>
                  <a:outerShdw blurRad="38100" dist="38100" dir="2700000" algn="tl">
                    <a:srgbClr val="000000">
                      <a:alpha val="43137"/>
                    </a:srgbClr>
                  </a:outerShdw>
                </a:effectLst>
                <a:latin typeface="Arial" pitchFamily="34" charset="0"/>
                <a:cs typeface="Arial" pitchFamily="34" charset="0"/>
              </a:endParaRPr>
            </a:p>
          </p:txBody>
        </p:sp>
        <p:sp>
          <p:nvSpPr>
            <p:cNvPr id="122" name="Abgerundetes Rechteck 121"/>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3" name="Abgerundetes Rechteck 122"/>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4" name="Abgerundetes Rechteck 123"/>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 name="Abgerundetes Rechteck 124"/>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Abgerundetes Rechteck 125"/>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 name="Abgerundetes Rechteck 126"/>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a:t>
              </a:r>
              <a:endParaRPr lang="de-DE" sz="1000" b="1" dirty="0">
                <a:solidFill>
                  <a:schemeClr val="tx1"/>
                </a:solidFill>
                <a:latin typeface="Arial" pitchFamily="34" charset="0"/>
                <a:cs typeface="Arial" pitchFamily="34" charset="0"/>
              </a:endParaRPr>
            </a:p>
          </p:txBody>
        </p:sp>
      </p:grpSp>
      <p:sp>
        <p:nvSpPr>
          <p:cNvPr id="152" name="Textfeld 151"/>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139-141</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sp>
        <p:nvSpPr>
          <p:cNvPr id="500" name="Textfeld 499"/>
          <p:cNvSpPr txBox="1"/>
          <p:nvPr/>
        </p:nvSpPr>
        <p:spPr>
          <a:xfrm>
            <a:off x="971600" y="1135777"/>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35777"/>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97" name="Tabelle 96"/>
          <p:cNvGraphicFramePr>
            <a:graphicFrameLocks noGrp="1"/>
          </p:cNvGraphicFramePr>
          <p:nvPr/>
        </p:nvGraphicFramePr>
        <p:xfrm>
          <a:off x="498608" y="629783"/>
          <a:ext cx="8136930" cy="243840"/>
        </p:xfrm>
        <a:graphic>
          <a:graphicData uri="http://schemas.openxmlformats.org/drawingml/2006/table">
            <a:tbl>
              <a:tblPr/>
              <a:tblGrid>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tblGrid>
              <a:tr h="188151">
                <a:tc>
                  <a:txBody>
                    <a:bodyPr/>
                    <a:lstStyle/>
                    <a:p>
                      <a:pPr algn="ctr" fontAlgn="b"/>
                      <a:r>
                        <a:rPr lang="de-DE" sz="1600" b="0" i="0" u="none" strike="noStrike" dirty="0">
                          <a:solidFill>
                            <a:srgbClr val="002060"/>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graphicFrame>
        <p:nvGraphicFramePr>
          <p:cNvPr id="98" name="Tabelle 97"/>
          <p:cNvGraphicFramePr>
            <a:graphicFrameLocks noGrp="1"/>
          </p:cNvGraphicFramePr>
          <p:nvPr/>
        </p:nvGraphicFramePr>
        <p:xfrm>
          <a:off x="498618" y="861457"/>
          <a:ext cx="8136900" cy="274320"/>
        </p:xfrm>
        <a:graphic>
          <a:graphicData uri="http://schemas.openxmlformats.org/drawingml/2006/table">
            <a:tbl>
              <a:tblPr/>
              <a:tblGrid>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tblGrid>
              <a:tr h="216024">
                <a:tc>
                  <a:txBody>
                    <a:bodyPr/>
                    <a:lstStyle/>
                    <a:p>
                      <a:pPr algn="ctr" fontAlgn="b"/>
                      <a:r>
                        <a:rPr lang="de-DE" sz="1800" b="0"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bl>
          </a:graphicData>
        </a:graphic>
      </p:graphicFrame>
      <p:grpSp>
        <p:nvGrpSpPr>
          <p:cNvPr id="4" name="Gruppieren 61"/>
          <p:cNvGrpSpPr/>
          <p:nvPr/>
        </p:nvGrpSpPr>
        <p:grpSpPr>
          <a:xfrm>
            <a:off x="179512" y="1484784"/>
            <a:ext cx="3716105" cy="2376264"/>
            <a:chOff x="2267744" y="2780928"/>
            <a:chExt cx="3716105" cy="2376264"/>
          </a:xfrm>
        </p:grpSpPr>
        <p:sp>
          <p:nvSpPr>
            <p:cNvPr id="176" name="Abgerundetes Rechteck 175"/>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5" name="Gruppieren 397"/>
            <p:cNvGrpSpPr/>
            <p:nvPr/>
          </p:nvGrpSpPr>
          <p:grpSpPr>
            <a:xfrm>
              <a:off x="2802864" y="2780928"/>
              <a:ext cx="3180985" cy="1656184"/>
              <a:chOff x="5148497" y="1412776"/>
              <a:chExt cx="2964528" cy="1554490"/>
            </a:xfrm>
          </p:grpSpPr>
          <p:grpSp>
            <p:nvGrpSpPr>
              <p:cNvPr id="6"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710231" y="4342166"/>
              <a:ext cx="1393330" cy="461665"/>
            </a:xfrm>
            <a:prstGeom prst="rect">
              <a:avLst/>
            </a:prstGeom>
            <a:noFill/>
          </p:spPr>
          <p:txBody>
            <a:bodyPr wrap="none" rtlCol="0">
              <a:spAutoFit/>
            </a:bodyPr>
            <a:lstStyle/>
            <a:p>
              <a:r>
                <a:rPr lang="de-DE" sz="2000" dirty="0" smtClean="0"/>
                <a:t>?+?  =  </a:t>
              </a:r>
              <a:r>
                <a:rPr lang="de-DE" sz="2400" b="1" dirty="0" smtClean="0"/>
                <a:t>35</a:t>
              </a:r>
              <a:endParaRPr lang="de-DE" sz="2400" b="1" dirty="0"/>
            </a:p>
          </p:txBody>
        </p:sp>
        <p:sp>
          <p:nvSpPr>
            <p:cNvPr id="305" name="Textfeld 304"/>
            <p:cNvSpPr txBox="1"/>
            <p:nvPr/>
          </p:nvSpPr>
          <p:spPr>
            <a:xfrm>
              <a:off x="3275856" y="3356992"/>
              <a:ext cx="561372" cy="769441"/>
            </a:xfrm>
            <a:prstGeom prst="rect">
              <a:avLst/>
            </a:prstGeom>
            <a:noFill/>
          </p:spPr>
          <p:txBody>
            <a:bodyPr wrap="none" rtlCol="0">
              <a:spAutoFit/>
            </a:bodyPr>
            <a:lstStyle/>
            <a:p>
              <a:r>
                <a:rPr lang="de-DE" sz="4400" b="1" dirty="0" smtClean="0"/>
                <a:t>E</a:t>
              </a:r>
              <a:endParaRPr lang="de-DE" sz="4400" b="1" dirty="0"/>
            </a:p>
          </p:txBody>
        </p:sp>
        <p:sp>
          <p:nvSpPr>
            <p:cNvPr id="521" name="Textfeld 520"/>
            <p:cNvSpPr txBox="1"/>
            <p:nvPr/>
          </p:nvSpPr>
          <p:spPr>
            <a:xfrm>
              <a:off x="5004048" y="3501008"/>
              <a:ext cx="529312" cy="769441"/>
            </a:xfrm>
            <a:prstGeom prst="rect">
              <a:avLst/>
            </a:prstGeom>
            <a:noFill/>
          </p:spPr>
          <p:txBody>
            <a:bodyPr wrap="none" rtlCol="0">
              <a:spAutoFit/>
            </a:bodyPr>
            <a:lstStyle/>
            <a:p>
              <a:r>
                <a:rPr lang="de-DE" sz="4400" b="1" dirty="0" smtClean="0"/>
                <a:t>L</a:t>
              </a:r>
              <a:endParaRPr lang="de-DE" sz="4400" dirty="0"/>
            </a:p>
          </p:txBody>
        </p:sp>
        <p:sp>
          <p:nvSpPr>
            <p:cNvPr id="207" name="Textfeld 206"/>
            <p:cNvSpPr txBox="1"/>
            <p:nvPr/>
          </p:nvSpPr>
          <p:spPr>
            <a:xfrm>
              <a:off x="4716016" y="2852936"/>
              <a:ext cx="591829" cy="769441"/>
            </a:xfrm>
            <a:prstGeom prst="rect">
              <a:avLst/>
            </a:prstGeom>
            <a:noFill/>
          </p:spPr>
          <p:txBody>
            <a:bodyPr wrap="none" rtlCol="0">
              <a:spAutoFit/>
            </a:bodyPr>
            <a:lstStyle/>
            <a:p>
              <a:r>
                <a:rPr lang="de-DE" sz="4400" b="1" dirty="0" smtClean="0"/>
                <a:t>D</a:t>
              </a:r>
              <a:endParaRPr lang="de-DE" sz="4400" b="1" dirty="0"/>
            </a:p>
          </p:txBody>
        </p:sp>
        <p:sp>
          <p:nvSpPr>
            <p:cNvPr id="68" name="Ellipse 67"/>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142</a:t>
              </a:r>
              <a:endParaRPr lang="de-DE" b="1" dirty="0">
                <a:latin typeface="Arial" pitchFamily="34" charset="0"/>
                <a:cs typeface="Arial" pitchFamily="34" charset="0"/>
              </a:endParaRPr>
            </a:p>
          </p:txBody>
        </p:sp>
        <p:sp>
          <p:nvSpPr>
            <p:cNvPr id="70" name="Textfeld 69"/>
            <p:cNvSpPr txBox="1"/>
            <p:nvPr/>
          </p:nvSpPr>
          <p:spPr>
            <a:xfrm>
              <a:off x="3779912" y="2924944"/>
              <a:ext cx="529312" cy="769441"/>
            </a:xfrm>
            <a:prstGeom prst="rect">
              <a:avLst/>
            </a:prstGeom>
            <a:noFill/>
          </p:spPr>
          <p:txBody>
            <a:bodyPr wrap="none" rtlCol="0">
              <a:spAutoFit/>
            </a:bodyPr>
            <a:lstStyle/>
            <a:p>
              <a:r>
                <a:rPr lang="de-DE" sz="4400" b="1" dirty="0" smtClean="0">
                  <a:solidFill>
                    <a:schemeClr val="accent6">
                      <a:lumMod val="75000"/>
                    </a:schemeClr>
                  </a:solidFill>
                  <a:effectLst>
                    <a:outerShdw blurRad="38100" dist="38100" dir="2700000" algn="tl">
                      <a:srgbClr val="000000">
                        <a:alpha val="43137"/>
                      </a:srgbClr>
                    </a:outerShdw>
                  </a:effectLst>
                </a:rPr>
                <a:t>?</a:t>
              </a:r>
              <a:endParaRPr lang="de-DE" sz="4400" dirty="0">
                <a:solidFill>
                  <a:schemeClr val="accent6">
                    <a:lumMod val="75000"/>
                  </a:schemeClr>
                </a:solidFill>
                <a:effectLst>
                  <a:outerShdw blurRad="38100" dist="38100" dir="2700000" algn="tl">
                    <a:srgbClr val="000000">
                      <a:alpha val="43137"/>
                    </a:srgbClr>
                  </a:outerShdw>
                </a:effectLst>
              </a:endParaRPr>
            </a:p>
          </p:txBody>
        </p:sp>
        <p:sp>
          <p:nvSpPr>
            <p:cNvPr id="74" name="Textfeld 73"/>
            <p:cNvSpPr txBox="1"/>
            <p:nvPr/>
          </p:nvSpPr>
          <p:spPr>
            <a:xfrm>
              <a:off x="4355976" y="3573016"/>
              <a:ext cx="529312" cy="769441"/>
            </a:xfrm>
            <a:prstGeom prst="rect">
              <a:avLst/>
            </a:prstGeom>
            <a:noFill/>
          </p:spPr>
          <p:txBody>
            <a:bodyPr wrap="none" rtlCol="0">
              <a:spAutoFit/>
            </a:bodyPr>
            <a:lstStyle/>
            <a:p>
              <a:r>
                <a:rPr lang="de-DE" sz="44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88" name="Abgerundetes Rechteck 87"/>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Abgerundetes Rechteck 88"/>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Abgerundetes Rechteck 89"/>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Abgerundetes Rechteck 90"/>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Abgerundetes Rechteck 91"/>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Abgerundetes Rechteck 60"/>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a:t>
              </a:r>
              <a:endParaRPr lang="de-DE" sz="1000" b="1" dirty="0">
                <a:solidFill>
                  <a:schemeClr val="tx1"/>
                </a:solidFill>
                <a:latin typeface="Arial" pitchFamily="34" charset="0"/>
                <a:cs typeface="Arial" pitchFamily="34" charset="0"/>
              </a:endParaRPr>
            </a:p>
          </p:txBody>
        </p:sp>
      </p:grpSp>
      <p:grpSp>
        <p:nvGrpSpPr>
          <p:cNvPr id="62" name="Gruppieren 61"/>
          <p:cNvGrpSpPr/>
          <p:nvPr/>
        </p:nvGrpSpPr>
        <p:grpSpPr>
          <a:xfrm>
            <a:off x="5076056" y="2564904"/>
            <a:ext cx="3716105" cy="2376264"/>
            <a:chOff x="2267744" y="2780928"/>
            <a:chExt cx="3716105" cy="2376264"/>
          </a:xfrm>
        </p:grpSpPr>
        <p:sp>
          <p:nvSpPr>
            <p:cNvPr id="63" name="Abgerundetes Rechteck 62"/>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4" name="Gruppieren 397"/>
            <p:cNvGrpSpPr/>
            <p:nvPr/>
          </p:nvGrpSpPr>
          <p:grpSpPr>
            <a:xfrm>
              <a:off x="2802864" y="2780928"/>
              <a:ext cx="3180985" cy="1656184"/>
              <a:chOff x="5148497" y="1412776"/>
              <a:chExt cx="2964528" cy="1554490"/>
            </a:xfrm>
          </p:grpSpPr>
          <p:grpSp>
            <p:nvGrpSpPr>
              <p:cNvPr id="81"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1" name="Ellipse 100"/>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2"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3" name="Ellipse 82"/>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Ellipse 83"/>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Ellipse 85"/>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Ellipse 86"/>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65" name="Textfeld 64"/>
            <p:cNvSpPr txBox="1"/>
            <p:nvPr/>
          </p:nvSpPr>
          <p:spPr>
            <a:xfrm>
              <a:off x="3710231" y="4342166"/>
              <a:ext cx="1393330" cy="461665"/>
            </a:xfrm>
            <a:prstGeom prst="rect">
              <a:avLst/>
            </a:prstGeom>
            <a:noFill/>
          </p:spPr>
          <p:txBody>
            <a:bodyPr wrap="none" rtlCol="0">
              <a:spAutoFit/>
            </a:bodyPr>
            <a:lstStyle/>
            <a:p>
              <a:r>
                <a:rPr lang="de-DE" sz="2000" dirty="0" smtClean="0"/>
                <a:t>?+?  =  </a:t>
              </a:r>
              <a:r>
                <a:rPr lang="de-DE" sz="2400" b="1" dirty="0" smtClean="0"/>
                <a:t>37</a:t>
              </a:r>
              <a:endParaRPr lang="de-DE" sz="2400" b="1" dirty="0"/>
            </a:p>
          </p:txBody>
        </p:sp>
        <p:sp>
          <p:nvSpPr>
            <p:cNvPr id="66" name="Textfeld 65"/>
            <p:cNvSpPr txBox="1"/>
            <p:nvPr/>
          </p:nvSpPr>
          <p:spPr>
            <a:xfrm>
              <a:off x="3275856" y="3356992"/>
              <a:ext cx="561372" cy="769441"/>
            </a:xfrm>
            <a:prstGeom prst="rect">
              <a:avLst/>
            </a:prstGeom>
            <a:noFill/>
          </p:spPr>
          <p:txBody>
            <a:bodyPr wrap="none" rtlCol="0">
              <a:spAutoFit/>
            </a:bodyPr>
            <a:lstStyle/>
            <a:p>
              <a:r>
                <a:rPr lang="de-DE" sz="4400" b="1" dirty="0" smtClean="0"/>
                <a:t>E</a:t>
              </a:r>
              <a:endParaRPr lang="de-DE" sz="4400" b="1" dirty="0"/>
            </a:p>
          </p:txBody>
        </p:sp>
        <p:sp>
          <p:nvSpPr>
            <p:cNvPr id="67" name="Textfeld 66"/>
            <p:cNvSpPr txBox="1"/>
            <p:nvPr/>
          </p:nvSpPr>
          <p:spPr>
            <a:xfrm>
              <a:off x="3923928" y="2852936"/>
              <a:ext cx="591829" cy="769441"/>
            </a:xfrm>
            <a:prstGeom prst="rect">
              <a:avLst/>
            </a:prstGeom>
            <a:noFill/>
          </p:spPr>
          <p:txBody>
            <a:bodyPr wrap="none" rtlCol="0">
              <a:spAutoFit/>
            </a:bodyPr>
            <a:lstStyle/>
            <a:p>
              <a:r>
                <a:rPr lang="de-DE" sz="4400" b="1" dirty="0" smtClean="0"/>
                <a:t>D</a:t>
              </a:r>
              <a:endParaRPr lang="de-DE" sz="4400" dirty="0"/>
            </a:p>
          </p:txBody>
        </p:sp>
        <p:sp>
          <p:nvSpPr>
            <p:cNvPr id="69" name="Textfeld 68"/>
            <p:cNvSpPr txBox="1"/>
            <p:nvPr/>
          </p:nvSpPr>
          <p:spPr>
            <a:xfrm>
              <a:off x="5220072" y="3356992"/>
              <a:ext cx="529312" cy="769441"/>
            </a:xfrm>
            <a:prstGeom prst="rect">
              <a:avLst/>
            </a:prstGeom>
            <a:noFill/>
          </p:spPr>
          <p:txBody>
            <a:bodyPr wrap="none" rtlCol="0">
              <a:spAutoFit/>
            </a:bodyPr>
            <a:lstStyle/>
            <a:p>
              <a:r>
                <a:rPr lang="de-DE" sz="4400" b="1" dirty="0" smtClean="0"/>
                <a:t>L</a:t>
              </a:r>
              <a:endParaRPr lang="de-DE" sz="4400" b="1" dirty="0"/>
            </a:p>
          </p:txBody>
        </p:sp>
        <p:sp>
          <p:nvSpPr>
            <p:cNvPr id="71" name="Ellipse 70"/>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143</a:t>
              </a:r>
              <a:endParaRPr lang="de-DE" b="1" dirty="0">
                <a:latin typeface="Arial" pitchFamily="34" charset="0"/>
                <a:cs typeface="Arial" pitchFamily="34" charset="0"/>
              </a:endParaRPr>
            </a:p>
          </p:txBody>
        </p:sp>
        <p:sp>
          <p:nvSpPr>
            <p:cNvPr id="72" name="Textfeld 71"/>
            <p:cNvSpPr txBox="1"/>
            <p:nvPr/>
          </p:nvSpPr>
          <p:spPr>
            <a:xfrm>
              <a:off x="4788024" y="2996952"/>
              <a:ext cx="529312" cy="769441"/>
            </a:xfrm>
            <a:prstGeom prst="rect">
              <a:avLst/>
            </a:prstGeom>
            <a:noFill/>
          </p:spPr>
          <p:txBody>
            <a:bodyPr wrap="none" rtlCol="0">
              <a:spAutoFit/>
            </a:bodyPr>
            <a:lstStyle/>
            <a:p>
              <a:r>
                <a:rPr lang="de-DE" sz="4400" b="1" dirty="0" smtClean="0">
                  <a:solidFill>
                    <a:srgbClr val="00B0F0"/>
                  </a:solidFill>
                  <a:effectLst>
                    <a:outerShdw blurRad="38100" dist="38100" dir="2700000" algn="tl">
                      <a:srgbClr val="000000">
                        <a:alpha val="43137"/>
                      </a:srgbClr>
                    </a:outerShdw>
                  </a:effectLst>
                </a:rPr>
                <a:t>?</a:t>
              </a:r>
              <a:endParaRPr lang="de-DE" sz="4400" dirty="0">
                <a:solidFill>
                  <a:srgbClr val="00B0F0"/>
                </a:solidFill>
                <a:effectLst>
                  <a:outerShdw blurRad="38100" dist="38100" dir="2700000" algn="tl">
                    <a:srgbClr val="000000">
                      <a:alpha val="43137"/>
                    </a:srgbClr>
                  </a:outerShdw>
                </a:effectLst>
              </a:endParaRPr>
            </a:p>
          </p:txBody>
        </p:sp>
        <p:sp>
          <p:nvSpPr>
            <p:cNvPr id="73" name="Textfeld 72"/>
            <p:cNvSpPr txBox="1"/>
            <p:nvPr/>
          </p:nvSpPr>
          <p:spPr>
            <a:xfrm>
              <a:off x="4355976" y="3573016"/>
              <a:ext cx="529312" cy="769441"/>
            </a:xfrm>
            <a:prstGeom prst="rect">
              <a:avLst/>
            </a:prstGeom>
            <a:noFill/>
          </p:spPr>
          <p:txBody>
            <a:bodyPr wrap="none" rtlCol="0">
              <a:spAutoFit/>
            </a:bodyPr>
            <a:lstStyle/>
            <a:p>
              <a:r>
                <a:rPr lang="de-DE" sz="44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75" name="Abgerundetes Rechteck 74"/>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Abgerundetes Rechteck 75"/>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Abgerundetes Rechteck 76"/>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Abgerundetes Rechteck 77"/>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Abgerundetes Rechteck 78"/>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Abgerundetes Rechteck 79"/>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a:t>
              </a:r>
              <a:endParaRPr lang="de-DE" sz="1000" b="1" dirty="0">
                <a:solidFill>
                  <a:schemeClr val="tx1"/>
                </a:solidFill>
                <a:latin typeface="Arial" pitchFamily="34" charset="0"/>
                <a:cs typeface="Arial" pitchFamily="34" charset="0"/>
              </a:endParaRPr>
            </a:p>
          </p:txBody>
        </p:sp>
      </p:grpSp>
      <p:grpSp>
        <p:nvGrpSpPr>
          <p:cNvPr id="112" name="Gruppieren 61"/>
          <p:cNvGrpSpPr/>
          <p:nvPr/>
        </p:nvGrpSpPr>
        <p:grpSpPr>
          <a:xfrm>
            <a:off x="395536" y="4293096"/>
            <a:ext cx="3716105" cy="2376264"/>
            <a:chOff x="2267744" y="2780928"/>
            <a:chExt cx="3716105" cy="2376264"/>
          </a:xfrm>
        </p:grpSpPr>
        <p:sp>
          <p:nvSpPr>
            <p:cNvPr id="113" name="Abgerundetes Rechteck 112"/>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14" name="Gruppieren 397"/>
            <p:cNvGrpSpPr/>
            <p:nvPr/>
          </p:nvGrpSpPr>
          <p:grpSpPr>
            <a:xfrm>
              <a:off x="2802864" y="2780928"/>
              <a:ext cx="3180985" cy="1656184"/>
              <a:chOff x="5148497" y="1412776"/>
              <a:chExt cx="2964528" cy="1554490"/>
            </a:xfrm>
          </p:grpSpPr>
          <p:grpSp>
            <p:nvGrpSpPr>
              <p:cNvPr id="128"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41" name="Ellipse 140"/>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9"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30" name="Ellipse 129"/>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Ellipse 130"/>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Ellipse 131"/>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Ellipse 132"/>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Ellipse 133"/>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15" name="Textfeld 114"/>
            <p:cNvSpPr txBox="1"/>
            <p:nvPr/>
          </p:nvSpPr>
          <p:spPr>
            <a:xfrm>
              <a:off x="3710231" y="4342166"/>
              <a:ext cx="1393330" cy="461665"/>
            </a:xfrm>
            <a:prstGeom prst="rect">
              <a:avLst/>
            </a:prstGeom>
            <a:noFill/>
          </p:spPr>
          <p:txBody>
            <a:bodyPr wrap="none" rtlCol="0">
              <a:spAutoFit/>
            </a:bodyPr>
            <a:lstStyle/>
            <a:p>
              <a:r>
                <a:rPr lang="de-DE" sz="2000" dirty="0" smtClean="0"/>
                <a:t>?+?  =  </a:t>
              </a:r>
              <a:r>
                <a:rPr lang="de-DE" sz="2400" b="1" dirty="0" smtClean="0"/>
                <a:t>28</a:t>
              </a:r>
              <a:endParaRPr lang="de-DE" sz="2400" b="1" dirty="0"/>
            </a:p>
          </p:txBody>
        </p:sp>
        <p:sp>
          <p:nvSpPr>
            <p:cNvPr id="116" name="Textfeld 115"/>
            <p:cNvSpPr txBox="1"/>
            <p:nvPr/>
          </p:nvSpPr>
          <p:spPr>
            <a:xfrm>
              <a:off x="3275856" y="3356992"/>
              <a:ext cx="529312" cy="769441"/>
            </a:xfrm>
            <a:prstGeom prst="rect">
              <a:avLst/>
            </a:prstGeom>
            <a:noFill/>
          </p:spPr>
          <p:txBody>
            <a:bodyPr wrap="none" rtlCol="0">
              <a:spAutoFit/>
            </a:bodyPr>
            <a:lstStyle/>
            <a:p>
              <a:r>
                <a:rPr lang="de-DE" sz="4400" b="1" dirty="0" smtClean="0"/>
                <a:t>L</a:t>
              </a:r>
              <a:endParaRPr lang="de-DE" sz="4400" b="1" dirty="0"/>
            </a:p>
          </p:txBody>
        </p:sp>
        <p:sp>
          <p:nvSpPr>
            <p:cNvPr id="117" name="Textfeld 116"/>
            <p:cNvSpPr txBox="1"/>
            <p:nvPr/>
          </p:nvSpPr>
          <p:spPr>
            <a:xfrm>
              <a:off x="4427984" y="2924944"/>
              <a:ext cx="561372" cy="769441"/>
            </a:xfrm>
            <a:prstGeom prst="rect">
              <a:avLst/>
            </a:prstGeom>
            <a:noFill/>
          </p:spPr>
          <p:txBody>
            <a:bodyPr wrap="none" rtlCol="0">
              <a:spAutoFit/>
            </a:bodyPr>
            <a:lstStyle/>
            <a:p>
              <a:r>
                <a:rPr lang="de-DE" sz="4400" b="1" dirty="0" smtClean="0"/>
                <a:t>E</a:t>
              </a:r>
              <a:endParaRPr lang="de-DE" sz="4400" dirty="0"/>
            </a:p>
          </p:txBody>
        </p:sp>
        <p:sp>
          <p:nvSpPr>
            <p:cNvPr id="118" name="Textfeld 117"/>
            <p:cNvSpPr txBox="1"/>
            <p:nvPr/>
          </p:nvSpPr>
          <p:spPr>
            <a:xfrm>
              <a:off x="5220072" y="3356992"/>
              <a:ext cx="591829" cy="769441"/>
            </a:xfrm>
            <a:prstGeom prst="rect">
              <a:avLst/>
            </a:prstGeom>
            <a:noFill/>
          </p:spPr>
          <p:txBody>
            <a:bodyPr wrap="none" rtlCol="0">
              <a:spAutoFit/>
            </a:bodyPr>
            <a:lstStyle/>
            <a:p>
              <a:r>
                <a:rPr lang="de-DE" sz="4400" b="1" dirty="0" smtClean="0"/>
                <a:t>D</a:t>
              </a:r>
              <a:endParaRPr lang="de-DE" sz="4400" b="1" dirty="0"/>
            </a:p>
          </p:txBody>
        </p:sp>
        <p:sp>
          <p:nvSpPr>
            <p:cNvPr id="119" name="Ellipse 118"/>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144</a:t>
              </a:r>
              <a:endParaRPr lang="de-DE" b="1" dirty="0">
                <a:latin typeface="Arial" pitchFamily="34" charset="0"/>
                <a:cs typeface="Arial" pitchFamily="34" charset="0"/>
              </a:endParaRPr>
            </a:p>
          </p:txBody>
        </p:sp>
        <p:sp>
          <p:nvSpPr>
            <p:cNvPr id="120" name="Textfeld 119"/>
            <p:cNvSpPr txBox="1"/>
            <p:nvPr/>
          </p:nvSpPr>
          <p:spPr>
            <a:xfrm>
              <a:off x="3779912" y="2924944"/>
              <a:ext cx="529312" cy="769441"/>
            </a:xfrm>
            <a:prstGeom prst="rect">
              <a:avLst/>
            </a:prstGeom>
            <a:noFill/>
          </p:spPr>
          <p:txBody>
            <a:bodyPr wrap="none" rtlCol="0">
              <a:spAutoFit/>
            </a:bodyPr>
            <a:lstStyle/>
            <a:p>
              <a:r>
                <a:rPr lang="de-DE" sz="4400" b="1" dirty="0" smtClean="0">
                  <a:solidFill>
                    <a:srgbClr val="0070C0"/>
                  </a:solidFill>
                  <a:effectLst>
                    <a:outerShdw blurRad="38100" dist="38100" dir="2700000" algn="tl">
                      <a:srgbClr val="000000">
                        <a:alpha val="43137"/>
                      </a:srgbClr>
                    </a:outerShdw>
                  </a:effectLst>
                </a:rPr>
                <a:t>?</a:t>
              </a:r>
              <a:endParaRPr lang="de-DE" sz="4400" dirty="0">
                <a:solidFill>
                  <a:srgbClr val="0070C0"/>
                </a:solidFill>
                <a:effectLst>
                  <a:outerShdw blurRad="38100" dist="38100" dir="2700000" algn="tl">
                    <a:srgbClr val="000000">
                      <a:alpha val="43137"/>
                    </a:srgbClr>
                  </a:outerShdw>
                </a:effectLst>
              </a:endParaRPr>
            </a:p>
          </p:txBody>
        </p:sp>
        <p:sp>
          <p:nvSpPr>
            <p:cNvPr id="121" name="Textfeld 120"/>
            <p:cNvSpPr txBox="1"/>
            <p:nvPr/>
          </p:nvSpPr>
          <p:spPr>
            <a:xfrm>
              <a:off x="4355976" y="3573016"/>
              <a:ext cx="529312" cy="769441"/>
            </a:xfrm>
            <a:prstGeom prst="rect">
              <a:avLst/>
            </a:prstGeom>
            <a:noFill/>
          </p:spPr>
          <p:txBody>
            <a:bodyPr wrap="none" rtlCol="0">
              <a:spAutoFit/>
            </a:bodyPr>
            <a:lstStyle/>
            <a:p>
              <a:r>
                <a:rPr lang="de-DE" sz="4400" b="1" dirty="0" smtClean="0">
                  <a:solidFill>
                    <a:srgbClr val="CD03A7"/>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CD03A7"/>
                </a:solidFill>
                <a:effectLst>
                  <a:outerShdw blurRad="38100" dist="38100" dir="2700000" algn="tl">
                    <a:srgbClr val="000000">
                      <a:alpha val="43137"/>
                    </a:srgbClr>
                  </a:outerShdw>
                </a:effectLst>
                <a:latin typeface="Arial" pitchFamily="34" charset="0"/>
                <a:cs typeface="Arial" pitchFamily="34" charset="0"/>
              </a:endParaRPr>
            </a:p>
          </p:txBody>
        </p:sp>
        <p:sp>
          <p:nvSpPr>
            <p:cNvPr id="122" name="Abgerundetes Rechteck 121"/>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3" name="Abgerundetes Rechteck 122"/>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4" name="Abgerundetes Rechteck 123"/>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 name="Abgerundetes Rechteck 124"/>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Abgerundetes Rechteck 125"/>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 name="Abgerundetes Rechteck 126"/>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a:t>
              </a:r>
              <a:endParaRPr lang="de-DE" sz="1000" b="1" dirty="0">
                <a:solidFill>
                  <a:schemeClr val="tx1"/>
                </a:solidFill>
                <a:latin typeface="Arial" pitchFamily="34" charset="0"/>
                <a:cs typeface="Arial" pitchFamily="34" charset="0"/>
              </a:endParaRPr>
            </a:p>
          </p:txBody>
        </p:sp>
      </p:grpSp>
      <p:sp>
        <p:nvSpPr>
          <p:cNvPr id="152" name="Textfeld 151"/>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142-144</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sp>
        <p:nvSpPr>
          <p:cNvPr id="500" name="Textfeld 499"/>
          <p:cNvSpPr txBox="1"/>
          <p:nvPr/>
        </p:nvSpPr>
        <p:spPr>
          <a:xfrm>
            <a:off x="971600" y="1135777"/>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35777"/>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97" name="Tabelle 96"/>
          <p:cNvGraphicFramePr>
            <a:graphicFrameLocks noGrp="1"/>
          </p:cNvGraphicFramePr>
          <p:nvPr/>
        </p:nvGraphicFramePr>
        <p:xfrm>
          <a:off x="498608" y="629783"/>
          <a:ext cx="8136930" cy="243840"/>
        </p:xfrm>
        <a:graphic>
          <a:graphicData uri="http://schemas.openxmlformats.org/drawingml/2006/table">
            <a:tbl>
              <a:tblPr/>
              <a:tblGrid>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tblGrid>
              <a:tr h="188151">
                <a:tc>
                  <a:txBody>
                    <a:bodyPr/>
                    <a:lstStyle/>
                    <a:p>
                      <a:pPr algn="ctr" fontAlgn="b"/>
                      <a:r>
                        <a:rPr lang="de-DE" sz="1600" b="0" i="0" u="none" strike="noStrike" dirty="0">
                          <a:solidFill>
                            <a:srgbClr val="002060"/>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graphicFrame>
        <p:nvGraphicFramePr>
          <p:cNvPr id="98" name="Tabelle 97"/>
          <p:cNvGraphicFramePr>
            <a:graphicFrameLocks noGrp="1"/>
          </p:cNvGraphicFramePr>
          <p:nvPr/>
        </p:nvGraphicFramePr>
        <p:xfrm>
          <a:off x="498618" y="861457"/>
          <a:ext cx="8136900" cy="274320"/>
        </p:xfrm>
        <a:graphic>
          <a:graphicData uri="http://schemas.openxmlformats.org/drawingml/2006/table">
            <a:tbl>
              <a:tblPr/>
              <a:tblGrid>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tblGrid>
              <a:tr h="216024">
                <a:tc>
                  <a:txBody>
                    <a:bodyPr/>
                    <a:lstStyle/>
                    <a:p>
                      <a:pPr algn="ctr" fontAlgn="b"/>
                      <a:r>
                        <a:rPr lang="de-DE" sz="1800" b="0"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bl>
          </a:graphicData>
        </a:graphic>
      </p:graphicFrame>
      <p:grpSp>
        <p:nvGrpSpPr>
          <p:cNvPr id="4" name="Gruppieren 61"/>
          <p:cNvGrpSpPr/>
          <p:nvPr/>
        </p:nvGrpSpPr>
        <p:grpSpPr>
          <a:xfrm>
            <a:off x="467544" y="1484784"/>
            <a:ext cx="3716105" cy="2376264"/>
            <a:chOff x="2267744" y="2780928"/>
            <a:chExt cx="3716105" cy="2376264"/>
          </a:xfrm>
        </p:grpSpPr>
        <p:sp>
          <p:nvSpPr>
            <p:cNvPr id="176" name="Abgerundetes Rechteck 175"/>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5" name="Gruppieren 397"/>
            <p:cNvGrpSpPr/>
            <p:nvPr/>
          </p:nvGrpSpPr>
          <p:grpSpPr>
            <a:xfrm>
              <a:off x="2802864" y="2780928"/>
              <a:ext cx="3180985" cy="1656184"/>
              <a:chOff x="5148497" y="1412776"/>
              <a:chExt cx="2964528" cy="1554490"/>
            </a:xfrm>
          </p:grpSpPr>
          <p:grpSp>
            <p:nvGrpSpPr>
              <p:cNvPr id="6"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710231" y="4342166"/>
              <a:ext cx="1393330" cy="461665"/>
            </a:xfrm>
            <a:prstGeom prst="rect">
              <a:avLst/>
            </a:prstGeom>
            <a:noFill/>
          </p:spPr>
          <p:txBody>
            <a:bodyPr wrap="none" rtlCol="0">
              <a:spAutoFit/>
            </a:bodyPr>
            <a:lstStyle/>
            <a:p>
              <a:r>
                <a:rPr lang="de-DE" sz="2000" dirty="0" smtClean="0"/>
                <a:t>?+?  =  </a:t>
              </a:r>
              <a:r>
                <a:rPr lang="de-DE" sz="2400" b="1" dirty="0" smtClean="0"/>
                <a:t>21</a:t>
              </a:r>
              <a:endParaRPr lang="de-DE" sz="2400" b="1" dirty="0"/>
            </a:p>
          </p:txBody>
        </p:sp>
        <p:sp>
          <p:nvSpPr>
            <p:cNvPr id="305" name="Textfeld 304"/>
            <p:cNvSpPr txBox="1"/>
            <p:nvPr/>
          </p:nvSpPr>
          <p:spPr>
            <a:xfrm>
              <a:off x="3275856" y="3356992"/>
              <a:ext cx="529312" cy="769441"/>
            </a:xfrm>
            <a:prstGeom prst="rect">
              <a:avLst/>
            </a:prstGeom>
            <a:noFill/>
          </p:spPr>
          <p:txBody>
            <a:bodyPr wrap="none" rtlCol="0">
              <a:spAutoFit/>
            </a:bodyPr>
            <a:lstStyle/>
            <a:p>
              <a:r>
                <a:rPr lang="de-DE" sz="4400" b="1" dirty="0" smtClean="0"/>
                <a:t>L</a:t>
              </a:r>
              <a:endParaRPr lang="de-DE" sz="4400" b="1" dirty="0"/>
            </a:p>
          </p:txBody>
        </p:sp>
        <p:sp>
          <p:nvSpPr>
            <p:cNvPr id="521" name="Textfeld 520"/>
            <p:cNvSpPr txBox="1"/>
            <p:nvPr/>
          </p:nvSpPr>
          <p:spPr>
            <a:xfrm>
              <a:off x="4427984" y="2924944"/>
              <a:ext cx="529312" cy="769441"/>
            </a:xfrm>
            <a:prstGeom prst="rect">
              <a:avLst/>
            </a:prstGeom>
            <a:noFill/>
          </p:spPr>
          <p:txBody>
            <a:bodyPr wrap="none" rtlCol="0">
              <a:spAutoFit/>
            </a:bodyPr>
            <a:lstStyle/>
            <a:p>
              <a:r>
                <a:rPr lang="de-DE" sz="4400" b="1" dirty="0" smtClean="0"/>
                <a:t>L</a:t>
              </a:r>
              <a:endParaRPr lang="de-DE" sz="4400" dirty="0"/>
            </a:p>
          </p:txBody>
        </p:sp>
        <p:sp>
          <p:nvSpPr>
            <p:cNvPr id="207" name="Textfeld 206"/>
            <p:cNvSpPr txBox="1"/>
            <p:nvPr/>
          </p:nvSpPr>
          <p:spPr>
            <a:xfrm>
              <a:off x="5220072" y="3356992"/>
              <a:ext cx="623889" cy="769441"/>
            </a:xfrm>
            <a:prstGeom prst="rect">
              <a:avLst/>
            </a:prstGeom>
            <a:noFill/>
          </p:spPr>
          <p:txBody>
            <a:bodyPr wrap="none" rtlCol="0">
              <a:spAutoFit/>
            </a:bodyPr>
            <a:lstStyle/>
            <a:p>
              <a:r>
                <a:rPr lang="de-DE" sz="4400" b="1" dirty="0" smtClean="0"/>
                <a:t>O</a:t>
              </a:r>
              <a:endParaRPr lang="de-DE" sz="4400" b="1" dirty="0"/>
            </a:p>
          </p:txBody>
        </p:sp>
        <p:sp>
          <p:nvSpPr>
            <p:cNvPr id="68" name="Ellipse 67"/>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145</a:t>
              </a:r>
              <a:endParaRPr lang="de-DE" b="1" dirty="0">
                <a:latin typeface="Arial" pitchFamily="34" charset="0"/>
                <a:cs typeface="Arial" pitchFamily="34" charset="0"/>
              </a:endParaRPr>
            </a:p>
          </p:txBody>
        </p:sp>
        <p:sp>
          <p:nvSpPr>
            <p:cNvPr id="70" name="Textfeld 69"/>
            <p:cNvSpPr txBox="1"/>
            <p:nvPr/>
          </p:nvSpPr>
          <p:spPr>
            <a:xfrm>
              <a:off x="3779912" y="2924944"/>
              <a:ext cx="529312" cy="769441"/>
            </a:xfrm>
            <a:prstGeom prst="rect">
              <a:avLst/>
            </a:prstGeom>
            <a:noFill/>
          </p:spPr>
          <p:txBody>
            <a:bodyPr wrap="none" rtlCol="0">
              <a:spAutoFit/>
            </a:bodyPr>
            <a:lstStyle/>
            <a:p>
              <a:r>
                <a:rPr lang="de-DE" sz="4400" b="1" dirty="0" smtClean="0">
                  <a:solidFill>
                    <a:srgbClr val="00B0F0"/>
                  </a:solidFill>
                  <a:effectLst>
                    <a:outerShdw blurRad="38100" dist="38100" dir="2700000" algn="tl">
                      <a:srgbClr val="000000">
                        <a:alpha val="43137"/>
                      </a:srgbClr>
                    </a:outerShdw>
                  </a:effectLst>
                </a:rPr>
                <a:t>?</a:t>
              </a:r>
              <a:endParaRPr lang="de-DE" sz="4400" dirty="0">
                <a:solidFill>
                  <a:srgbClr val="00B0F0"/>
                </a:solidFill>
                <a:effectLst>
                  <a:outerShdw blurRad="38100" dist="38100" dir="2700000" algn="tl">
                    <a:srgbClr val="000000">
                      <a:alpha val="43137"/>
                    </a:srgbClr>
                  </a:outerShdw>
                </a:effectLst>
              </a:endParaRPr>
            </a:p>
          </p:txBody>
        </p:sp>
        <p:sp>
          <p:nvSpPr>
            <p:cNvPr id="74" name="Textfeld 73"/>
            <p:cNvSpPr txBox="1"/>
            <p:nvPr/>
          </p:nvSpPr>
          <p:spPr>
            <a:xfrm>
              <a:off x="4355976" y="3573016"/>
              <a:ext cx="529312" cy="769441"/>
            </a:xfrm>
            <a:prstGeom prst="rect">
              <a:avLst/>
            </a:prstGeom>
            <a:noFill/>
          </p:spPr>
          <p:txBody>
            <a:bodyPr wrap="none" rtlCol="0">
              <a:spAutoFit/>
            </a:bodyPr>
            <a:lstStyle/>
            <a:p>
              <a:r>
                <a:rPr lang="de-DE" sz="44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88" name="Abgerundetes Rechteck 87"/>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Abgerundetes Rechteck 88"/>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Abgerundetes Rechteck 89"/>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Abgerundetes Rechteck 90"/>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Abgerundetes Rechteck 91"/>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Abgerundetes Rechteck 60"/>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a:t>
              </a:r>
              <a:endParaRPr lang="de-DE" sz="1000" b="1" dirty="0">
                <a:solidFill>
                  <a:schemeClr val="tx1"/>
                </a:solidFill>
                <a:latin typeface="Arial" pitchFamily="34" charset="0"/>
                <a:cs typeface="Arial" pitchFamily="34" charset="0"/>
              </a:endParaRPr>
            </a:p>
          </p:txBody>
        </p:sp>
      </p:grpSp>
      <p:grpSp>
        <p:nvGrpSpPr>
          <p:cNvPr id="62" name="Gruppieren 61"/>
          <p:cNvGrpSpPr/>
          <p:nvPr/>
        </p:nvGrpSpPr>
        <p:grpSpPr>
          <a:xfrm>
            <a:off x="5076056" y="3140968"/>
            <a:ext cx="3716105" cy="2376264"/>
            <a:chOff x="2267744" y="2780928"/>
            <a:chExt cx="3716105" cy="2376264"/>
          </a:xfrm>
        </p:grpSpPr>
        <p:sp>
          <p:nvSpPr>
            <p:cNvPr id="63" name="Abgerundetes Rechteck 62"/>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4" name="Gruppieren 397"/>
            <p:cNvGrpSpPr/>
            <p:nvPr/>
          </p:nvGrpSpPr>
          <p:grpSpPr>
            <a:xfrm>
              <a:off x="2802864" y="2780928"/>
              <a:ext cx="3180985" cy="1656184"/>
              <a:chOff x="5148497" y="1412776"/>
              <a:chExt cx="2964528" cy="1554490"/>
            </a:xfrm>
          </p:grpSpPr>
          <p:grpSp>
            <p:nvGrpSpPr>
              <p:cNvPr id="81"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1" name="Ellipse 100"/>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2"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3" name="Ellipse 82"/>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Ellipse 83"/>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Ellipse 85"/>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Ellipse 86"/>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65" name="Textfeld 64"/>
            <p:cNvSpPr txBox="1"/>
            <p:nvPr/>
          </p:nvSpPr>
          <p:spPr>
            <a:xfrm>
              <a:off x="3710231" y="4342166"/>
              <a:ext cx="1393330" cy="461665"/>
            </a:xfrm>
            <a:prstGeom prst="rect">
              <a:avLst/>
            </a:prstGeom>
            <a:noFill/>
          </p:spPr>
          <p:txBody>
            <a:bodyPr wrap="none" rtlCol="0">
              <a:spAutoFit/>
            </a:bodyPr>
            <a:lstStyle/>
            <a:p>
              <a:r>
                <a:rPr lang="de-DE" sz="2000" dirty="0" smtClean="0"/>
                <a:t>?+?  =  </a:t>
              </a:r>
              <a:r>
                <a:rPr lang="de-DE" sz="2400" b="1" dirty="0" smtClean="0"/>
                <a:t>25</a:t>
              </a:r>
              <a:endParaRPr lang="de-DE" sz="2400" b="1" dirty="0"/>
            </a:p>
          </p:txBody>
        </p:sp>
        <p:sp>
          <p:nvSpPr>
            <p:cNvPr id="66" name="Textfeld 65"/>
            <p:cNvSpPr txBox="1"/>
            <p:nvPr/>
          </p:nvSpPr>
          <p:spPr>
            <a:xfrm>
              <a:off x="3275856" y="3356992"/>
              <a:ext cx="529312" cy="769441"/>
            </a:xfrm>
            <a:prstGeom prst="rect">
              <a:avLst/>
            </a:prstGeom>
            <a:noFill/>
          </p:spPr>
          <p:txBody>
            <a:bodyPr wrap="none" rtlCol="0">
              <a:spAutoFit/>
            </a:bodyPr>
            <a:lstStyle/>
            <a:p>
              <a:r>
                <a:rPr lang="de-DE" sz="4400" b="1" dirty="0" smtClean="0"/>
                <a:t>L</a:t>
              </a:r>
              <a:endParaRPr lang="de-DE" sz="4400" b="1" dirty="0"/>
            </a:p>
          </p:txBody>
        </p:sp>
        <p:sp>
          <p:nvSpPr>
            <p:cNvPr id="67" name="Textfeld 66"/>
            <p:cNvSpPr txBox="1"/>
            <p:nvPr/>
          </p:nvSpPr>
          <p:spPr>
            <a:xfrm>
              <a:off x="4427984" y="2924944"/>
              <a:ext cx="623889" cy="769441"/>
            </a:xfrm>
            <a:prstGeom prst="rect">
              <a:avLst/>
            </a:prstGeom>
            <a:noFill/>
          </p:spPr>
          <p:txBody>
            <a:bodyPr wrap="none" rtlCol="0">
              <a:spAutoFit/>
            </a:bodyPr>
            <a:lstStyle/>
            <a:p>
              <a:r>
                <a:rPr lang="de-DE" sz="4400" b="1" dirty="0" smtClean="0"/>
                <a:t>O</a:t>
              </a:r>
              <a:endParaRPr lang="de-DE" sz="4400" dirty="0"/>
            </a:p>
          </p:txBody>
        </p:sp>
        <p:sp>
          <p:nvSpPr>
            <p:cNvPr id="69" name="Textfeld 68"/>
            <p:cNvSpPr txBox="1"/>
            <p:nvPr/>
          </p:nvSpPr>
          <p:spPr>
            <a:xfrm>
              <a:off x="5220072" y="3356992"/>
              <a:ext cx="529312" cy="769441"/>
            </a:xfrm>
            <a:prstGeom prst="rect">
              <a:avLst/>
            </a:prstGeom>
            <a:noFill/>
          </p:spPr>
          <p:txBody>
            <a:bodyPr wrap="none" rtlCol="0">
              <a:spAutoFit/>
            </a:bodyPr>
            <a:lstStyle/>
            <a:p>
              <a:r>
                <a:rPr lang="de-DE" sz="4400" b="1" dirty="0" smtClean="0"/>
                <a:t>L</a:t>
              </a:r>
              <a:endParaRPr lang="de-DE" sz="4400" b="1" dirty="0"/>
            </a:p>
          </p:txBody>
        </p:sp>
        <p:sp>
          <p:nvSpPr>
            <p:cNvPr id="71" name="Ellipse 70"/>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146</a:t>
              </a:r>
              <a:endParaRPr lang="de-DE" b="1" dirty="0">
                <a:latin typeface="Arial" pitchFamily="34" charset="0"/>
                <a:cs typeface="Arial" pitchFamily="34" charset="0"/>
              </a:endParaRPr>
            </a:p>
          </p:txBody>
        </p:sp>
        <p:sp>
          <p:nvSpPr>
            <p:cNvPr id="72" name="Textfeld 71"/>
            <p:cNvSpPr txBox="1"/>
            <p:nvPr/>
          </p:nvSpPr>
          <p:spPr>
            <a:xfrm>
              <a:off x="3779912" y="2924944"/>
              <a:ext cx="529312" cy="769441"/>
            </a:xfrm>
            <a:prstGeom prst="rect">
              <a:avLst/>
            </a:prstGeom>
            <a:noFill/>
          </p:spPr>
          <p:txBody>
            <a:bodyPr wrap="none" rtlCol="0">
              <a:spAutoFit/>
            </a:bodyPr>
            <a:lstStyle/>
            <a:p>
              <a:r>
                <a:rPr lang="de-DE" sz="4400" b="1" dirty="0" smtClean="0">
                  <a:solidFill>
                    <a:srgbClr val="FF0000"/>
                  </a:solidFill>
                  <a:effectLst>
                    <a:outerShdw blurRad="38100" dist="38100" dir="2700000" algn="tl">
                      <a:srgbClr val="000000">
                        <a:alpha val="43137"/>
                      </a:srgbClr>
                    </a:outerShdw>
                  </a:effectLst>
                </a:rPr>
                <a:t>?</a:t>
              </a:r>
              <a:endParaRPr lang="de-DE" sz="4400" dirty="0">
                <a:solidFill>
                  <a:srgbClr val="FF0000"/>
                </a:solidFill>
                <a:effectLst>
                  <a:outerShdw blurRad="38100" dist="38100" dir="2700000" algn="tl">
                    <a:srgbClr val="000000">
                      <a:alpha val="43137"/>
                    </a:srgbClr>
                  </a:outerShdw>
                </a:effectLst>
              </a:endParaRPr>
            </a:p>
          </p:txBody>
        </p:sp>
        <p:sp>
          <p:nvSpPr>
            <p:cNvPr id="73" name="Textfeld 72"/>
            <p:cNvSpPr txBox="1"/>
            <p:nvPr/>
          </p:nvSpPr>
          <p:spPr>
            <a:xfrm>
              <a:off x="4355976" y="3573016"/>
              <a:ext cx="529312" cy="769441"/>
            </a:xfrm>
            <a:prstGeom prst="rect">
              <a:avLst/>
            </a:prstGeom>
            <a:noFill/>
          </p:spPr>
          <p:txBody>
            <a:bodyPr wrap="none" rtlCol="0">
              <a:spAutoFit/>
            </a:bodyPr>
            <a:lstStyle/>
            <a:p>
              <a:r>
                <a:rPr lang="de-DE" sz="4400" b="1" dirty="0" smtClean="0">
                  <a:solidFill>
                    <a:schemeClr val="bg2">
                      <a:lumMod val="50000"/>
                    </a:schemeClr>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chemeClr val="bg2">
                    <a:lumMod val="50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75" name="Abgerundetes Rechteck 74"/>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Abgerundetes Rechteck 75"/>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Abgerundetes Rechteck 76"/>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Abgerundetes Rechteck 77"/>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Abgerundetes Rechteck 78"/>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Abgerundetes Rechteck 79"/>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a:t>
              </a:r>
              <a:endParaRPr lang="de-DE" sz="1000" b="1" dirty="0">
                <a:solidFill>
                  <a:schemeClr val="tx1"/>
                </a:solidFill>
                <a:latin typeface="Arial" pitchFamily="34" charset="0"/>
                <a:cs typeface="Arial" pitchFamily="34" charset="0"/>
              </a:endParaRPr>
            </a:p>
          </p:txBody>
        </p:sp>
      </p:grpSp>
      <p:grpSp>
        <p:nvGrpSpPr>
          <p:cNvPr id="112" name="Gruppieren 61"/>
          <p:cNvGrpSpPr/>
          <p:nvPr/>
        </p:nvGrpSpPr>
        <p:grpSpPr>
          <a:xfrm>
            <a:off x="1475656" y="4221088"/>
            <a:ext cx="3716105" cy="2376264"/>
            <a:chOff x="2267744" y="2780928"/>
            <a:chExt cx="3716105" cy="2376264"/>
          </a:xfrm>
        </p:grpSpPr>
        <p:sp>
          <p:nvSpPr>
            <p:cNvPr id="113" name="Abgerundetes Rechteck 112"/>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14" name="Gruppieren 397"/>
            <p:cNvGrpSpPr/>
            <p:nvPr/>
          </p:nvGrpSpPr>
          <p:grpSpPr>
            <a:xfrm>
              <a:off x="2802864" y="2780928"/>
              <a:ext cx="3180985" cy="1656184"/>
              <a:chOff x="5148497" y="1412776"/>
              <a:chExt cx="2964528" cy="1554490"/>
            </a:xfrm>
          </p:grpSpPr>
          <p:grpSp>
            <p:nvGrpSpPr>
              <p:cNvPr id="128"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41" name="Ellipse 140"/>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9"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30" name="Ellipse 129"/>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Ellipse 130"/>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Ellipse 131"/>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Ellipse 132"/>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Ellipse 133"/>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15" name="Textfeld 114"/>
            <p:cNvSpPr txBox="1"/>
            <p:nvPr/>
          </p:nvSpPr>
          <p:spPr>
            <a:xfrm>
              <a:off x="3710231" y="4342166"/>
              <a:ext cx="1393330" cy="461665"/>
            </a:xfrm>
            <a:prstGeom prst="rect">
              <a:avLst/>
            </a:prstGeom>
            <a:noFill/>
          </p:spPr>
          <p:txBody>
            <a:bodyPr wrap="none" rtlCol="0">
              <a:spAutoFit/>
            </a:bodyPr>
            <a:lstStyle/>
            <a:p>
              <a:r>
                <a:rPr lang="de-DE" sz="2000" dirty="0" smtClean="0"/>
                <a:t>?+?  =  </a:t>
              </a:r>
              <a:r>
                <a:rPr lang="de-DE" sz="2400" b="1" dirty="0" smtClean="0"/>
                <a:t>34</a:t>
              </a:r>
              <a:endParaRPr lang="de-DE" sz="2400" b="1" dirty="0"/>
            </a:p>
          </p:txBody>
        </p:sp>
        <p:sp>
          <p:nvSpPr>
            <p:cNvPr id="116" name="Textfeld 115"/>
            <p:cNvSpPr txBox="1"/>
            <p:nvPr/>
          </p:nvSpPr>
          <p:spPr>
            <a:xfrm>
              <a:off x="3275856" y="3356992"/>
              <a:ext cx="529312" cy="769441"/>
            </a:xfrm>
            <a:prstGeom prst="rect">
              <a:avLst/>
            </a:prstGeom>
            <a:noFill/>
          </p:spPr>
          <p:txBody>
            <a:bodyPr wrap="none" rtlCol="0">
              <a:spAutoFit/>
            </a:bodyPr>
            <a:lstStyle/>
            <a:p>
              <a:r>
                <a:rPr lang="de-DE" sz="4400" b="1" dirty="0" smtClean="0"/>
                <a:t>L</a:t>
              </a:r>
              <a:endParaRPr lang="de-DE" sz="4400" b="1" dirty="0"/>
            </a:p>
          </p:txBody>
        </p:sp>
        <p:sp>
          <p:nvSpPr>
            <p:cNvPr id="117" name="Textfeld 116"/>
            <p:cNvSpPr txBox="1"/>
            <p:nvPr/>
          </p:nvSpPr>
          <p:spPr>
            <a:xfrm>
              <a:off x="3851920" y="2924944"/>
              <a:ext cx="623889" cy="769441"/>
            </a:xfrm>
            <a:prstGeom prst="rect">
              <a:avLst/>
            </a:prstGeom>
            <a:noFill/>
          </p:spPr>
          <p:txBody>
            <a:bodyPr wrap="none" rtlCol="0">
              <a:spAutoFit/>
            </a:bodyPr>
            <a:lstStyle/>
            <a:p>
              <a:r>
                <a:rPr lang="de-DE" sz="4400" b="1" dirty="0" smtClean="0"/>
                <a:t>O</a:t>
              </a:r>
              <a:endParaRPr lang="de-DE" sz="4400" dirty="0"/>
            </a:p>
          </p:txBody>
        </p:sp>
        <p:sp>
          <p:nvSpPr>
            <p:cNvPr id="118" name="Textfeld 117"/>
            <p:cNvSpPr txBox="1"/>
            <p:nvPr/>
          </p:nvSpPr>
          <p:spPr>
            <a:xfrm>
              <a:off x="5220072" y="3356992"/>
              <a:ext cx="529312" cy="769441"/>
            </a:xfrm>
            <a:prstGeom prst="rect">
              <a:avLst/>
            </a:prstGeom>
            <a:noFill/>
          </p:spPr>
          <p:txBody>
            <a:bodyPr wrap="none" rtlCol="0">
              <a:spAutoFit/>
            </a:bodyPr>
            <a:lstStyle/>
            <a:p>
              <a:r>
                <a:rPr lang="de-DE" sz="4400" b="1" dirty="0" smtClean="0"/>
                <a:t>L</a:t>
              </a:r>
              <a:endParaRPr lang="de-DE" sz="4400" b="1" dirty="0"/>
            </a:p>
          </p:txBody>
        </p:sp>
        <p:sp>
          <p:nvSpPr>
            <p:cNvPr id="119" name="Ellipse 118"/>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147</a:t>
              </a:r>
              <a:endParaRPr lang="de-DE" b="1" dirty="0">
                <a:latin typeface="Arial" pitchFamily="34" charset="0"/>
                <a:cs typeface="Arial" pitchFamily="34" charset="0"/>
              </a:endParaRPr>
            </a:p>
          </p:txBody>
        </p:sp>
        <p:sp>
          <p:nvSpPr>
            <p:cNvPr id="120" name="Textfeld 119"/>
            <p:cNvSpPr txBox="1"/>
            <p:nvPr/>
          </p:nvSpPr>
          <p:spPr>
            <a:xfrm>
              <a:off x="4716016" y="2852936"/>
              <a:ext cx="607859" cy="923330"/>
            </a:xfrm>
            <a:prstGeom prst="rect">
              <a:avLst/>
            </a:prstGeom>
            <a:noFill/>
          </p:spPr>
          <p:txBody>
            <a:bodyPr wrap="none" rtlCol="0">
              <a:spAutoFit/>
            </a:bodyPr>
            <a:lstStyle/>
            <a:p>
              <a:r>
                <a:rPr lang="de-DE" sz="5400" b="1" dirty="0" smtClean="0">
                  <a:solidFill>
                    <a:srgbClr val="92D050"/>
                  </a:solidFill>
                  <a:effectLst>
                    <a:outerShdw blurRad="38100" dist="38100" dir="2700000" algn="tl">
                      <a:srgbClr val="000000">
                        <a:alpha val="43137"/>
                      </a:srgbClr>
                    </a:outerShdw>
                  </a:effectLst>
                </a:rPr>
                <a:t>?</a:t>
              </a:r>
              <a:endParaRPr lang="de-DE" sz="5400" dirty="0">
                <a:solidFill>
                  <a:srgbClr val="92D050"/>
                </a:solidFill>
                <a:effectLst>
                  <a:outerShdw blurRad="38100" dist="38100" dir="2700000" algn="tl">
                    <a:srgbClr val="000000">
                      <a:alpha val="43137"/>
                    </a:srgbClr>
                  </a:outerShdw>
                </a:effectLst>
              </a:endParaRPr>
            </a:p>
          </p:txBody>
        </p:sp>
        <p:sp>
          <p:nvSpPr>
            <p:cNvPr id="121" name="Textfeld 120"/>
            <p:cNvSpPr txBox="1"/>
            <p:nvPr/>
          </p:nvSpPr>
          <p:spPr>
            <a:xfrm>
              <a:off x="4283968" y="3501008"/>
              <a:ext cx="607859" cy="923330"/>
            </a:xfrm>
            <a:prstGeom prst="rect">
              <a:avLst/>
            </a:prstGeom>
            <a:noFill/>
          </p:spPr>
          <p:txBody>
            <a:bodyPr wrap="none" rtlCol="0">
              <a:spAutoFit/>
            </a:bodyPr>
            <a:lstStyle/>
            <a:p>
              <a:r>
                <a:rPr lang="de-DE" sz="54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a:t>
              </a:r>
              <a:endParaRPr lang="de-DE" sz="5400" dirty="0">
                <a:solidFill>
                  <a:srgbClr val="00B050"/>
                </a:solidFill>
                <a:effectLst>
                  <a:outerShdw blurRad="38100" dist="38100" dir="2700000" algn="tl">
                    <a:srgbClr val="000000">
                      <a:alpha val="43137"/>
                    </a:srgbClr>
                  </a:outerShdw>
                </a:effectLst>
                <a:latin typeface="Arial" pitchFamily="34" charset="0"/>
                <a:cs typeface="Arial" pitchFamily="34" charset="0"/>
              </a:endParaRPr>
            </a:p>
          </p:txBody>
        </p:sp>
        <p:sp>
          <p:nvSpPr>
            <p:cNvPr id="122" name="Abgerundetes Rechteck 121"/>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3" name="Abgerundetes Rechteck 122"/>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4" name="Abgerundetes Rechteck 123"/>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 name="Abgerundetes Rechteck 124"/>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Abgerundetes Rechteck 125"/>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 name="Abgerundetes Rechteck 126"/>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a:t>
              </a:r>
              <a:endParaRPr lang="de-DE" sz="1000" b="1" dirty="0">
                <a:solidFill>
                  <a:schemeClr val="tx1"/>
                </a:solidFill>
                <a:latin typeface="Arial" pitchFamily="34" charset="0"/>
                <a:cs typeface="Arial" pitchFamily="34" charset="0"/>
              </a:endParaRPr>
            </a:p>
          </p:txBody>
        </p:sp>
      </p:grpSp>
      <p:sp>
        <p:nvSpPr>
          <p:cNvPr id="152" name="Textfeld 151"/>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145-147</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707904"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184579" y="107247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sp>
        <p:nvSpPr>
          <p:cNvPr id="20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7"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08" name="Textfeld 207"/>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2"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65" name="Tabelle 64"/>
          <p:cNvGraphicFramePr>
            <a:graphicFrameLocks noGrp="1"/>
          </p:cNvGraphicFramePr>
          <p:nvPr/>
        </p:nvGraphicFramePr>
        <p:xfrm>
          <a:off x="948587" y="505549"/>
          <a:ext cx="7195170" cy="234281"/>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34281">
                <a:tc>
                  <a:txBody>
                    <a:bodyPr/>
                    <a:lstStyle/>
                    <a:p>
                      <a:pPr algn="ctr" fontAlgn="b"/>
                      <a:r>
                        <a:rPr lang="de-DE" sz="1400" b="0"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aphicFrame>
        <p:nvGraphicFramePr>
          <p:cNvPr id="66" name="Tabelle 65"/>
          <p:cNvGraphicFramePr>
            <a:graphicFrameLocks noGrp="1"/>
          </p:cNvGraphicFramePr>
          <p:nvPr/>
        </p:nvGraphicFramePr>
        <p:xfrm>
          <a:off x="945722" y="743954"/>
          <a:ext cx="7200900" cy="26565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265652">
                <a:tc>
                  <a:txBody>
                    <a:bodyPr/>
                    <a:lstStyle/>
                    <a:p>
                      <a:pPr algn="ctr" fontAlgn="b"/>
                      <a:r>
                        <a:rPr lang="de-DE" sz="1600" b="0"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67" name="Textfeld 66"/>
          <p:cNvSpPr txBox="1"/>
          <p:nvPr/>
        </p:nvSpPr>
        <p:spPr>
          <a:xfrm>
            <a:off x="971600" y="980728"/>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68" name="Textfeld 67"/>
          <p:cNvSpPr txBox="1"/>
          <p:nvPr/>
        </p:nvSpPr>
        <p:spPr>
          <a:xfrm>
            <a:off x="6012160" y="980728"/>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grpSp>
        <p:nvGrpSpPr>
          <p:cNvPr id="70" name="Gruppieren 69"/>
          <p:cNvGrpSpPr/>
          <p:nvPr/>
        </p:nvGrpSpPr>
        <p:grpSpPr>
          <a:xfrm>
            <a:off x="395536" y="1484784"/>
            <a:ext cx="3613033" cy="2304256"/>
            <a:chOff x="4499992" y="1412776"/>
            <a:chExt cx="3613033" cy="2304256"/>
          </a:xfrm>
        </p:grpSpPr>
        <p:grpSp>
          <p:nvGrpSpPr>
            <p:cNvPr id="194" name="Gruppieren 193"/>
            <p:cNvGrpSpPr/>
            <p:nvPr/>
          </p:nvGrpSpPr>
          <p:grpSpPr>
            <a:xfrm>
              <a:off x="4499992" y="1412776"/>
              <a:ext cx="3613033" cy="2304256"/>
              <a:chOff x="4499992" y="1412776"/>
              <a:chExt cx="3613033" cy="2304256"/>
            </a:xfrm>
          </p:grpSpPr>
          <p:sp>
            <p:nvSpPr>
              <p:cNvPr id="180" name="Ellipse 179"/>
              <p:cNvSpPr/>
              <p:nvPr/>
            </p:nvSpPr>
            <p:spPr>
              <a:xfrm>
                <a:off x="4499992" y="1700808"/>
                <a:ext cx="648072" cy="38475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13</a:t>
                </a:r>
                <a:endParaRPr lang="de-DE" b="1" dirty="0">
                  <a:latin typeface="Arial" pitchFamily="34" charset="0"/>
                  <a:cs typeface="Arial" pitchFamily="34" charset="0"/>
                </a:endParaRPr>
              </a:p>
            </p:txBody>
          </p:sp>
          <p:sp>
            <p:nvSpPr>
              <p:cNvPr id="171" name="Abgerundetes Rechteck 170"/>
              <p:cNvSpPr/>
              <p:nvPr/>
            </p:nvSpPr>
            <p:spPr>
              <a:xfrm>
                <a:off x="5580112" y="303948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0" name="Gruppieren 308"/>
              <p:cNvGrpSpPr/>
              <p:nvPr/>
            </p:nvGrpSpPr>
            <p:grpSpPr>
              <a:xfrm>
                <a:off x="4932040" y="1412776"/>
                <a:ext cx="3180985" cy="1656184"/>
                <a:chOff x="5148497" y="1412776"/>
                <a:chExt cx="2964528" cy="1554490"/>
              </a:xfrm>
            </p:grpSpPr>
            <p:grpSp>
              <p:nvGrpSpPr>
                <p:cNvPr id="11"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325" name="Ellipse 324"/>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6" name="Ellipse 325"/>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7" name="Ellipse 326"/>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8" name="Ellipse 327"/>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9" name="Ellipse 328"/>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0" name="Ellipse 329"/>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1" name="Ellipse 330"/>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2" name="Ellipse 331"/>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3" name="Ellipse 332"/>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4" name="Ellipse 333"/>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5" name="Ellipse 334"/>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314" name="Ellipse 313"/>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5" name="Ellipse 314"/>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6" name="Ellipse 315"/>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7" name="Ellipse 316"/>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8" name="Ellipse 317"/>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9" name="Ellipse 318"/>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0" name="Ellipse 319"/>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1" name="Ellipse 320"/>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2" name="Ellipse 321"/>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3" name="Ellipse 322"/>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4" name="Ellipse 323"/>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406" name="Textfeld 405"/>
              <p:cNvSpPr txBox="1"/>
              <p:nvPr/>
            </p:nvSpPr>
            <p:spPr>
              <a:xfrm>
                <a:off x="6444208" y="2145050"/>
                <a:ext cx="591829" cy="769441"/>
              </a:xfrm>
              <a:prstGeom prst="rect">
                <a:avLst/>
              </a:prstGeom>
              <a:noFill/>
            </p:spPr>
            <p:txBody>
              <a:bodyPr wrap="none" rtlCol="0">
                <a:spAutoFit/>
              </a:bodyPr>
              <a:lstStyle/>
              <a:p>
                <a:r>
                  <a:rPr lang="de-DE" sz="4400" b="1" dirty="0" smtClean="0"/>
                  <a:t>N</a:t>
                </a:r>
                <a:endParaRPr lang="de-DE" sz="4400" b="1" dirty="0"/>
              </a:p>
            </p:txBody>
          </p:sp>
          <p:sp>
            <p:nvSpPr>
              <p:cNvPr id="407" name="Textfeld 406"/>
              <p:cNvSpPr txBox="1"/>
              <p:nvPr/>
            </p:nvSpPr>
            <p:spPr>
              <a:xfrm>
                <a:off x="6228184" y="1556792"/>
                <a:ext cx="529312" cy="769441"/>
              </a:xfrm>
              <a:prstGeom prst="rect">
                <a:avLst/>
              </a:prstGeom>
              <a:noFill/>
            </p:spPr>
            <p:txBody>
              <a:bodyPr wrap="none" rtlCol="0">
                <a:spAutoFit/>
              </a:bodyPr>
              <a:lstStyle/>
              <a:p>
                <a:r>
                  <a:rPr lang="de-DE" sz="4400" b="1" dirty="0" smtClean="0"/>
                  <a:t>T</a:t>
                </a:r>
                <a:endParaRPr lang="de-DE" sz="4400" b="1" dirty="0"/>
              </a:p>
            </p:txBody>
          </p:sp>
          <p:sp>
            <p:nvSpPr>
              <p:cNvPr id="306" name="Textfeld 305"/>
              <p:cNvSpPr txBox="1"/>
              <p:nvPr/>
            </p:nvSpPr>
            <p:spPr>
              <a:xfrm>
                <a:off x="5842966" y="2994772"/>
                <a:ext cx="1393330" cy="461665"/>
              </a:xfrm>
              <a:prstGeom prst="rect">
                <a:avLst/>
              </a:prstGeom>
              <a:noFill/>
            </p:spPr>
            <p:txBody>
              <a:bodyPr wrap="none" rtlCol="0">
                <a:spAutoFit/>
              </a:bodyPr>
              <a:lstStyle/>
              <a:p>
                <a:r>
                  <a:rPr lang="de-DE" sz="2000" dirty="0" smtClean="0"/>
                  <a:t>?+?  =  </a:t>
                </a:r>
                <a:r>
                  <a:rPr lang="de-DE" sz="2400" b="1" dirty="0" smtClean="0"/>
                  <a:t>26</a:t>
                </a:r>
                <a:endParaRPr lang="de-DE" sz="2400" b="1" dirty="0"/>
              </a:p>
            </p:txBody>
          </p:sp>
          <p:sp>
            <p:nvSpPr>
              <p:cNvPr id="307" name="Textfeld 306"/>
              <p:cNvSpPr txBox="1"/>
              <p:nvPr/>
            </p:nvSpPr>
            <p:spPr>
              <a:xfrm>
                <a:off x="6876256" y="1556792"/>
                <a:ext cx="529312" cy="769441"/>
              </a:xfrm>
              <a:prstGeom prst="rect">
                <a:avLst/>
              </a:prstGeom>
              <a:noFill/>
            </p:spPr>
            <p:txBody>
              <a:bodyPr wrap="none" rtlCol="0">
                <a:spAutoFit/>
              </a:bodyPr>
              <a:lstStyle/>
              <a:p>
                <a:r>
                  <a:rPr lang="de-DE" sz="44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308" name="Textfeld 307"/>
              <p:cNvSpPr txBox="1"/>
              <p:nvPr/>
            </p:nvSpPr>
            <p:spPr>
              <a:xfrm>
                <a:off x="5724128" y="2217058"/>
                <a:ext cx="529312" cy="769441"/>
              </a:xfrm>
              <a:prstGeom prst="rect">
                <a:avLst/>
              </a:prstGeom>
              <a:noFill/>
            </p:spPr>
            <p:txBody>
              <a:bodyPr wrap="none" rtlCol="0">
                <a:spAutoFit/>
              </a:bodyPr>
              <a:lstStyle/>
              <a:p>
                <a:r>
                  <a:rPr lang="de-DE" sz="4400" b="1" dirty="0" smtClean="0">
                    <a:solidFill>
                      <a:srgbClr val="00FF00"/>
                    </a:solidFill>
                    <a:effectLst>
                      <a:outerShdw blurRad="38100" dist="38100" dir="2700000" algn="tl">
                        <a:srgbClr val="000000">
                          <a:alpha val="43137"/>
                        </a:srgbClr>
                      </a:outerShdw>
                    </a:effectLst>
                  </a:rPr>
                  <a:t>?</a:t>
                </a:r>
                <a:endParaRPr lang="de-DE" sz="4400" dirty="0">
                  <a:solidFill>
                    <a:srgbClr val="00FF00"/>
                  </a:solidFill>
                  <a:effectLst>
                    <a:outerShdw blurRad="38100" dist="38100" dir="2700000" algn="tl">
                      <a:srgbClr val="000000">
                        <a:alpha val="43137"/>
                      </a:srgbClr>
                    </a:outerShdw>
                  </a:effectLst>
                </a:endParaRPr>
              </a:p>
            </p:txBody>
          </p:sp>
          <p:sp>
            <p:nvSpPr>
              <p:cNvPr id="214" name="Textfeld 213"/>
              <p:cNvSpPr txBox="1"/>
              <p:nvPr/>
            </p:nvSpPr>
            <p:spPr>
              <a:xfrm>
                <a:off x="5364088" y="1628800"/>
                <a:ext cx="591829" cy="769441"/>
              </a:xfrm>
              <a:prstGeom prst="rect">
                <a:avLst/>
              </a:prstGeom>
              <a:noFill/>
            </p:spPr>
            <p:txBody>
              <a:bodyPr wrap="none" rtlCol="0">
                <a:spAutoFit/>
              </a:bodyPr>
              <a:lstStyle/>
              <a:p>
                <a:r>
                  <a:rPr lang="de-DE" sz="4400" b="1" dirty="0" smtClean="0"/>
                  <a:t>R</a:t>
                </a:r>
                <a:endParaRPr lang="de-DE" sz="4400" b="1" dirty="0"/>
              </a:p>
            </p:txBody>
          </p:sp>
          <p:grpSp>
            <p:nvGrpSpPr>
              <p:cNvPr id="19" name="Gruppieren 124"/>
              <p:cNvGrpSpPr/>
              <p:nvPr/>
            </p:nvGrpSpPr>
            <p:grpSpPr>
              <a:xfrm>
                <a:off x="5148064" y="3356992"/>
                <a:ext cx="2592288" cy="360040"/>
                <a:chOff x="971600" y="3573016"/>
                <a:chExt cx="2592288" cy="360040"/>
              </a:xfrm>
            </p:grpSpPr>
            <p:sp>
              <p:nvSpPr>
                <p:cNvPr id="228" name="Abgerundetes Rechteck 227"/>
                <p:cNvSpPr/>
                <p:nvPr/>
              </p:nvSpPr>
              <p:spPr>
                <a:xfrm>
                  <a:off x="971600"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9" name="Abgerundetes Rechteck 228"/>
                <p:cNvSpPr/>
                <p:nvPr/>
              </p:nvSpPr>
              <p:spPr>
                <a:xfrm>
                  <a:off x="1403648"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1" name="Abgerundetes Rechteck 230"/>
                <p:cNvSpPr/>
                <p:nvPr/>
              </p:nvSpPr>
              <p:spPr>
                <a:xfrm>
                  <a:off x="1835696"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2" name="Abgerundetes Rechteck 231"/>
                <p:cNvSpPr/>
                <p:nvPr/>
              </p:nvSpPr>
              <p:spPr>
                <a:xfrm>
                  <a:off x="2267744"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3" name="Abgerundetes Rechteck 232"/>
                <p:cNvSpPr/>
                <p:nvPr/>
              </p:nvSpPr>
              <p:spPr>
                <a:xfrm>
                  <a:off x="2699792"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4" name="Abgerundetes Rechteck 233"/>
                <p:cNvSpPr/>
                <p:nvPr/>
              </p:nvSpPr>
              <p:spPr>
                <a:xfrm>
                  <a:off x="3131840"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201" name="Textfeld 200"/>
              <p:cNvSpPr txBox="1"/>
              <p:nvPr/>
            </p:nvSpPr>
            <p:spPr>
              <a:xfrm>
                <a:off x="7257400" y="2060848"/>
                <a:ext cx="591829" cy="769441"/>
              </a:xfrm>
              <a:prstGeom prst="rect">
                <a:avLst/>
              </a:prstGeom>
              <a:noFill/>
            </p:spPr>
            <p:txBody>
              <a:bodyPr wrap="none" rtlCol="0">
                <a:spAutoFit/>
              </a:bodyPr>
              <a:lstStyle/>
              <a:p>
                <a:r>
                  <a:rPr lang="de-DE" sz="4400" b="1" dirty="0" smtClean="0"/>
                  <a:t>N</a:t>
                </a:r>
                <a:endParaRPr lang="de-DE" sz="4400" b="1" dirty="0"/>
              </a:p>
            </p:txBody>
          </p:sp>
        </p:grpSp>
        <p:sp>
          <p:nvSpPr>
            <p:cNvPr id="69" name="Abgerundetes Rechteck 68"/>
            <p:cNvSpPr/>
            <p:nvPr/>
          </p:nvSpPr>
          <p:spPr>
            <a:xfrm>
              <a:off x="4644008" y="206084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 </a:t>
              </a:r>
              <a:endParaRPr lang="de-DE" sz="1000" b="1" dirty="0">
                <a:solidFill>
                  <a:schemeClr val="tx1"/>
                </a:solidFill>
                <a:latin typeface="Arial" pitchFamily="34" charset="0"/>
                <a:cs typeface="Arial" pitchFamily="34" charset="0"/>
              </a:endParaRPr>
            </a:p>
          </p:txBody>
        </p:sp>
      </p:grpSp>
      <p:grpSp>
        <p:nvGrpSpPr>
          <p:cNvPr id="71" name="Gruppieren 70"/>
          <p:cNvGrpSpPr/>
          <p:nvPr/>
        </p:nvGrpSpPr>
        <p:grpSpPr>
          <a:xfrm>
            <a:off x="5351455" y="3002858"/>
            <a:ext cx="3541025" cy="2370358"/>
            <a:chOff x="4572000" y="1412776"/>
            <a:chExt cx="3541025" cy="2370358"/>
          </a:xfrm>
        </p:grpSpPr>
        <p:grpSp>
          <p:nvGrpSpPr>
            <p:cNvPr id="72" name="Gruppieren 181"/>
            <p:cNvGrpSpPr/>
            <p:nvPr/>
          </p:nvGrpSpPr>
          <p:grpSpPr>
            <a:xfrm>
              <a:off x="4572000" y="1412776"/>
              <a:ext cx="3541025" cy="2370358"/>
              <a:chOff x="4572000" y="1412776"/>
              <a:chExt cx="3541025" cy="2370358"/>
            </a:xfrm>
          </p:grpSpPr>
          <p:sp>
            <p:nvSpPr>
              <p:cNvPr id="74" name="Abgerundetes Rechteck 73"/>
              <p:cNvSpPr/>
              <p:nvPr/>
            </p:nvSpPr>
            <p:spPr>
              <a:xfrm>
                <a:off x="5652120" y="3018218"/>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5" name="Ellipse 74"/>
              <p:cNvSpPr/>
              <p:nvPr/>
            </p:nvSpPr>
            <p:spPr>
              <a:xfrm>
                <a:off x="4572000" y="1664425"/>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14</a:t>
                </a:r>
                <a:endParaRPr lang="de-DE" b="1" dirty="0">
                  <a:latin typeface="Arial" pitchFamily="34" charset="0"/>
                  <a:cs typeface="Arial" pitchFamily="34" charset="0"/>
                </a:endParaRPr>
              </a:p>
            </p:txBody>
          </p:sp>
          <p:grpSp>
            <p:nvGrpSpPr>
              <p:cNvPr id="76" name="Gruppieren 308"/>
              <p:cNvGrpSpPr/>
              <p:nvPr/>
            </p:nvGrpSpPr>
            <p:grpSpPr>
              <a:xfrm>
                <a:off x="4932040" y="1412776"/>
                <a:ext cx="3180985" cy="1656184"/>
                <a:chOff x="5148497" y="1412776"/>
                <a:chExt cx="2964528" cy="1554490"/>
              </a:xfrm>
            </p:grpSpPr>
            <p:grpSp>
              <p:nvGrpSpPr>
                <p:cNvPr id="87"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0" name="Ellipse 99"/>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8"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9" name="Ellipse 88"/>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Ellipse 89"/>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Ellipse 90"/>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Ellipse 91"/>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8" name="Ellipse 97"/>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7" name="Textfeld 76"/>
              <p:cNvSpPr txBox="1"/>
              <p:nvPr/>
            </p:nvSpPr>
            <p:spPr>
              <a:xfrm>
                <a:off x="6581420" y="2073042"/>
                <a:ext cx="628698" cy="830997"/>
              </a:xfrm>
              <a:prstGeom prst="rect">
                <a:avLst/>
              </a:prstGeom>
              <a:noFill/>
            </p:spPr>
            <p:txBody>
              <a:bodyPr wrap="none" rtlCol="0">
                <a:spAutoFit/>
              </a:bodyPr>
              <a:lstStyle/>
              <a:p>
                <a:r>
                  <a:rPr lang="de-DE" sz="4800" b="1" dirty="0" smtClean="0"/>
                  <a:t>K</a:t>
                </a:r>
                <a:endParaRPr lang="de-DE" sz="4800" b="1" dirty="0"/>
              </a:p>
            </p:txBody>
          </p:sp>
          <p:sp>
            <p:nvSpPr>
              <p:cNvPr id="78" name="Textfeld 77"/>
              <p:cNvSpPr txBox="1"/>
              <p:nvPr/>
            </p:nvSpPr>
            <p:spPr>
              <a:xfrm>
                <a:off x="6077364" y="1484784"/>
                <a:ext cx="595035" cy="830997"/>
              </a:xfrm>
              <a:prstGeom prst="rect">
                <a:avLst/>
              </a:prstGeom>
              <a:noFill/>
            </p:spPr>
            <p:txBody>
              <a:bodyPr wrap="none" rtlCol="0">
                <a:spAutoFit/>
              </a:bodyPr>
              <a:lstStyle/>
              <a:p>
                <a:r>
                  <a:rPr lang="de-DE" sz="4800" b="1" dirty="0" smtClean="0"/>
                  <a:t>E</a:t>
                </a:r>
                <a:endParaRPr lang="de-DE" sz="4800" b="1" dirty="0"/>
              </a:p>
            </p:txBody>
          </p:sp>
          <p:grpSp>
            <p:nvGrpSpPr>
              <p:cNvPr id="79" name="Gruppieren 132"/>
              <p:cNvGrpSpPr/>
              <p:nvPr/>
            </p:nvGrpSpPr>
            <p:grpSpPr>
              <a:xfrm>
                <a:off x="5668539" y="3423094"/>
                <a:ext cx="1728192" cy="360040"/>
                <a:chOff x="844004" y="2567327"/>
                <a:chExt cx="1728192" cy="360040"/>
              </a:xfrm>
              <a:solidFill>
                <a:srgbClr val="FFFFCC"/>
              </a:solidFill>
            </p:grpSpPr>
            <p:sp>
              <p:nvSpPr>
                <p:cNvPr id="83" name="Abgerundetes Rechteck 82"/>
                <p:cNvSpPr/>
                <p:nvPr/>
              </p:nvSpPr>
              <p:spPr>
                <a:xfrm>
                  <a:off x="844004" y="2567327"/>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Abgerundetes Rechteck 83"/>
                <p:cNvSpPr/>
                <p:nvPr/>
              </p:nvSpPr>
              <p:spPr>
                <a:xfrm>
                  <a:off x="1276052" y="2567327"/>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Abgerundetes Rechteck 84"/>
                <p:cNvSpPr/>
                <p:nvPr/>
              </p:nvSpPr>
              <p:spPr>
                <a:xfrm>
                  <a:off x="1708100" y="2567327"/>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Abgerundetes Rechteck 85"/>
                <p:cNvSpPr/>
                <p:nvPr/>
              </p:nvSpPr>
              <p:spPr>
                <a:xfrm>
                  <a:off x="2140148" y="2567327"/>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80" name="Textfeld 79"/>
              <p:cNvSpPr txBox="1"/>
              <p:nvPr/>
            </p:nvSpPr>
            <p:spPr>
              <a:xfrm>
                <a:off x="5914974" y="2973506"/>
                <a:ext cx="1393330" cy="461665"/>
              </a:xfrm>
              <a:prstGeom prst="rect">
                <a:avLst/>
              </a:prstGeom>
              <a:noFill/>
            </p:spPr>
            <p:txBody>
              <a:bodyPr wrap="none" rtlCol="0">
                <a:spAutoFit/>
              </a:bodyPr>
              <a:lstStyle/>
              <a:p>
                <a:r>
                  <a:rPr lang="de-DE" sz="2000" dirty="0" smtClean="0"/>
                  <a:t>?+?  =  </a:t>
                </a:r>
                <a:r>
                  <a:rPr lang="de-DE" sz="2400" b="1" dirty="0" smtClean="0"/>
                  <a:t>47</a:t>
                </a:r>
                <a:endParaRPr lang="de-DE" sz="2400" b="1" dirty="0"/>
              </a:p>
            </p:txBody>
          </p:sp>
          <p:sp>
            <p:nvSpPr>
              <p:cNvPr id="81" name="Textfeld 80"/>
              <p:cNvSpPr txBox="1"/>
              <p:nvPr/>
            </p:nvSpPr>
            <p:spPr>
              <a:xfrm>
                <a:off x="7085476" y="1556792"/>
                <a:ext cx="561372" cy="830997"/>
              </a:xfrm>
              <a:prstGeom prst="rect">
                <a:avLst/>
              </a:prstGeom>
              <a:noFill/>
            </p:spPr>
            <p:txBody>
              <a:bodyPr wrap="none" rtlCol="0">
                <a:spAutoFit/>
              </a:bodyPr>
              <a:lstStyle/>
              <a:p>
                <a:r>
                  <a:rPr lang="de-DE" sz="48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8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82" name="Textfeld 81"/>
              <p:cNvSpPr txBox="1"/>
              <p:nvPr/>
            </p:nvSpPr>
            <p:spPr>
              <a:xfrm>
                <a:off x="5580112" y="2073042"/>
                <a:ext cx="561372" cy="830997"/>
              </a:xfrm>
              <a:prstGeom prst="rect">
                <a:avLst/>
              </a:prstGeom>
              <a:noFill/>
            </p:spPr>
            <p:txBody>
              <a:bodyPr wrap="none" rtlCol="0">
                <a:spAutoFit/>
              </a:bodyPr>
              <a:lstStyle/>
              <a:p>
                <a:r>
                  <a:rPr lang="de-DE" sz="4800" b="1" dirty="0" smtClean="0">
                    <a:solidFill>
                      <a:srgbClr val="00FF00"/>
                    </a:solidFill>
                    <a:effectLst>
                      <a:outerShdw blurRad="38100" dist="38100" dir="2700000" algn="tl">
                        <a:srgbClr val="000000">
                          <a:alpha val="43137"/>
                        </a:srgbClr>
                      </a:outerShdw>
                    </a:effectLst>
                  </a:rPr>
                  <a:t>?</a:t>
                </a:r>
                <a:endParaRPr lang="de-DE" sz="4800" dirty="0">
                  <a:solidFill>
                    <a:srgbClr val="00FF00"/>
                  </a:solidFill>
                  <a:effectLst>
                    <a:outerShdw blurRad="38100" dist="38100" dir="2700000" algn="tl">
                      <a:srgbClr val="000000">
                        <a:alpha val="43137"/>
                      </a:srgbClr>
                    </a:outerShdw>
                  </a:effectLst>
                </a:endParaRPr>
              </a:p>
            </p:txBody>
          </p:sp>
        </p:grpSp>
        <p:sp>
          <p:nvSpPr>
            <p:cNvPr id="73" name="Abgerundetes Rechteck 72"/>
            <p:cNvSpPr/>
            <p:nvPr/>
          </p:nvSpPr>
          <p:spPr>
            <a:xfrm>
              <a:off x="4644008" y="198884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7 </a:t>
              </a:r>
              <a:endParaRPr lang="de-DE" sz="1000" b="1" dirty="0">
                <a:solidFill>
                  <a:schemeClr val="tx1"/>
                </a:solidFill>
                <a:latin typeface="Arial" pitchFamily="34" charset="0"/>
                <a:cs typeface="Arial" pitchFamily="34" charset="0"/>
              </a:endParaRPr>
            </a:p>
          </p:txBody>
        </p:sp>
      </p:grpSp>
      <p:grpSp>
        <p:nvGrpSpPr>
          <p:cNvPr id="111" name="Gruppieren 110"/>
          <p:cNvGrpSpPr/>
          <p:nvPr/>
        </p:nvGrpSpPr>
        <p:grpSpPr>
          <a:xfrm>
            <a:off x="467544" y="4365104"/>
            <a:ext cx="3613033" cy="2304256"/>
            <a:chOff x="4499992" y="1412776"/>
            <a:chExt cx="3613033" cy="2304256"/>
          </a:xfrm>
        </p:grpSpPr>
        <p:grpSp>
          <p:nvGrpSpPr>
            <p:cNvPr id="112" name="Gruppieren 187"/>
            <p:cNvGrpSpPr/>
            <p:nvPr/>
          </p:nvGrpSpPr>
          <p:grpSpPr>
            <a:xfrm>
              <a:off x="4499992" y="1412776"/>
              <a:ext cx="3613033" cy="2304256"/>
              <a:chOff x="4499992" y="1412776"/>
              <a:chExt cx="3613033" cy="2304256"/>
            </a:xfrm>
          </p:grpSpPr>
          <p:sp>
            <p:nvSpPr>
              <p:cNvPr id="114" name="Abgerundetes Rechteck 113"/>
              <p:cNvSpPr/>
              <p:nvPr/>
            </p:nvSpPr>
            <p:spPr>
              <a:xfrm>
                <a:off x="5620221" y="3028851"/>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15" name="Gruppieren 395"/>
              <p:cNvGrpSpPr/>
              <p:nvPr/>
            </p:nvGrpSpPr>
            <p:grpSpPr>
              <a:xfrm>
                <a:off x="5220072" y="3356992"/>
                <a:ext cx="2592288" cy="360040"/>
                <a:chOff x="5814236" y="3501008"/>
                <a:chExt cx="2592288" cy="360040"/>
              </a:xfrm>
            </p:grpSpPr>
            <p:sp>
              <p:nvSpPr>
                <p:cNvPr id="149" name="Abgerundetes Rechteck 148"/>
                <p:cNvSpPr/>
                <p:nvPr/>
              </p:nvSpPr>
              <p:spPr>
                <a:xfrm>
                  <a:off x="5814236" y="3501008"/>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Abgerundetes Rechteck 149"/>
                <p:cNvSpPr/>
                <p:nvPr/>
              </p:nvSpPr>
              <p:spPr>
                <a:xfrm>
                  <a:off x="6246284" y="3501008"/>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Abgerundetes Rechteck 150"/>
                <p:cNvSpPr/>
                <p:nvPr/>
              </p:nvSpPr>
              <p:spPr>
                <a:xfrm>
                  <a:off x="6678332" y="3501008"/>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 name="Abgerundetes Rechteck 151"/>
                <p:cNvSpPr/>
                <p:nvPr/>
              </p:nvSpPr>
              <p:spPr>
                <a:xfrm>
                  <a:off x="7110380" y="3501008"/>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3" name="Abgerundetes Rechteck 152"/>
                <p:cNvSpPr/>
                <p:nvPr/>
              </p:nvSpPr>
              <p:spPr>
                <a:xfrm>
                  <a:off x="7542428" y="3501008"/>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4" name="Abgerundetes Rechteck 153"/>
                <p:cNvSpPr/>
                <p:nvPr/>
              </p:nvSpPr>
              <p:spPr>
                <a:xfrm>
                  <a:off x="7974476" y="3501008"/>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16" name="Ellipse 115"/>
              <p:cNvSpPr/>
              <p:nvPr/>
            </p:nvSpPr>
            <p:spPr>
              <a:xfrm>
                <a:off x="4499992" y="1700808"/>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15</a:t>
                </a:r>
                <a:endParaRPr lang="de-DE" b="1" dirty="0">
                  <a:latin typeface="Arial" pitchFamily="34" charset="0"/>
                  <a:cs typeface="Arial" pitchFamily="34" charset="0"/>
                </a:endParaRPr>
              </a:p>
            </p:txBody>
          </p:sp>
          <p:grpSp>
            <p:nvGrpSpPr>
              <p:cNvPr id="117" name="Gruppieren 447"/>
              <p:cNvGrpSpPr/>
              <p:nvPr/>
            </p:nvGrpSpPr>
            <p:grpSpPr>
              <a:xfrm>
                <a:off x="4932040" y="1412776"/>
                <a:ext cx="3180985" cy="1656184"/>
                <a:chOff x="5148497" y="1412776"/>
                <a:chExt cx="2964528" cy="1554490"/>
              </a:xfrm>
            </p:grpSpPr>
            <p:grpSp>
              <p:nvGrpSpPr>
                <p:cNvPr id="125"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38" name="Ellipse 137"/>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1" name="Ellipse 140"/>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6"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27" name="Ellipse 126"/>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8" name="Ellipse 127"/>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9" name="Ellipse 128"/>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0" name="Ellipse 129"/>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Ellipse 130"/>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Ellipse 131"/>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Ellipse 132"/>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Ellipse 133"/>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18" name="Textfeld 117"/>
              <p:cNvSpPr txBox="1"/>
              <p:nvPr/>
            </p:nvSpPr>
            <p:spPr>
              <a:xfrm>
                <a:off x="5883075" y="2984139"/>
                <a:ext cx="1393330" cy="461665"/>
              </a:xfrm>
              <a:prstGeom prst="rect">
                <a:avLst/>
              </a:prstGeom>
              <a:noFill/>
            </p:spPr>
            <p:txBody>
              <a:bodyPr wrap="none" rtlCol="0">
                <a:spAutoFit/>
              </a:bodyPr>
              <a:lstStyle/>
              <a:p>
                <a:r>
                  <a:rPr lang="de-DE" sz="2000" dirty="0" smtClean="0"/>
                  <a:t>?+?  =  </a:t>
                </a:r>
                <a:r>
                  <a:rPr lang="de-DE" sz="2400" b="1" dirty="0" smtClean="0"/>
                  <a:t>40</a:t>
                </a:r>
                <a:endParaRPr lang="de-DE" sz="2400" b="1" dirty="0"/>
              </a:p>
            </p:txBody>
          </p:sp>
          <p:sp>
            <p:nvSpPr>
              <p:cNvPr id="119" name="Textfeld 118"/>
              <p:cNvSpPr txBox="1"/>
              <p:nvPr/>
            </p:nvSpPr>
            <p:spPr>
              <a:xfrm>
                <a:off x="6660232" y="1628800"/>
                <a:ext cx="554960" cy="707886"/>
              </a:xfrm>
              <a:prstGeom prst="rect">
                <a:avLst/>
              </a:prstGeom>
              <a:noFill/>
            </p:spPr>
            <p:txBody>
              <a:bodyPr wrap="none" rtlCol="0">
                <a:spAutoFit/>
              </a:bodyPr>
              <a:lstStyle/>
              <a:p>
                <a:r>
                  <a:rPr lang="de-DE" sz="4000" b="1" dirty="0" smtClean="0"/>
                  <a:t>B</a:t>
                </a:r>
                <a:endParaRPr lang="de-DE" sz="4000" b="1" dirty="0"/>
              </a:p>
            </p:txBody>
          </p:sp>
          <p:sp>
            <p:nvSpPr>
              <p:cNvPr id="120" name="Textfeld 119"/>
              <p:cNvSpPr txBox="1"/>
              <p:nvPr/>
            </p:nvSpPr>
            <p:spPr>
              <a:xfrm>
                <a:off x="6162714" y="2276872"/>
                <a:ext cx="526106" cy="707886"/>
              </a:xfrm>
              <a:prstGeom prst="rect">
                <a:avLst/>
              </a:prstGeom>
              <a:noFill/>
            </p:spPr>
            <p:txBody>
              <a:bodyPr wrap="none" rtlCol="0">
                <a:spAutoFit/>
              </a:bodyPr>
              <a:lstStyle/>
              <a:p>
                <a:r>
                  <a:rPr lang="de-DE" sz="4000" b="1" dirty="0" smtClean="0"/>
                  <a:t>E</a:t>
                </a:r>
                <a:endParaRPr lang="de-DE" sz="4000" b="1" dirty="0"/>
              </a:p>
            </p:txBody>
          </p:sp>
          <p:sp>
            <p:nvSpPr>
              <p:cNvPr id="121" name="Textfeld 120"/>
              <p:cNvSpPr txBox="1"/>
              <p:nvPr/>
            </p:nvSpPr>
            <p:spPr>
              <a:xfrm>
                <a:off x="5508104" y="1916832"/>
                <a:ext cx="554960" cy="707886"/>
              </a:xfrm>
              <a:prstGeom prst="rect">
                <a:avLst/>
              </a:prstGeom>
              <a:noFill/>
            </p:spPr>
            <p:txBody>
              <a:bodyPr wrap="none" rtlCol="0">
                <a:spAutoFit/>
              </a:bodyPr>
              <a:lstStyle/>
              <a:p>
                <a:r>
                  <a:rPr lang="de-DE" sz="4000" b="1" dirty="0" smtClean="0"/>
                  <a:t>R</a:t>
                </a:r>
                <a:endParaRPr lang="de-DE" sz="4000" b="1" dirty="0"/>
              </a:p>
            </p:txBody>
          </p:sp>
          <p:sp>
            <p:nvSpPr>
              <p:cNvPr id="122" name="Textfeld 121"/>
              <p:cNvSpPr txBox="1"/>
              <p:nvPr/>
            </p:nvSpPr>
            <p:spPr>
              <a:xfrm>
                <a:off x="7164288" y="2132856"/>
                <a:ext cx="554960" cy="707886"/>
              </a:xfrm>
              <a:prstGeom prst="rect">
                <a:avLst/>
              </a:prstGeom>
              <a:noFill/>
            </p:spPr>
            <p:txBody>
              <a:bodyPr wrap="none" rtlCol="0">
                <a:spAutoFit/>
              </a:bodyPr>
              <a:lstStyle/>
              <a:p>
                <a:r>
                  <a:rPr lang="de-DE" sz="4000" b="1" dirty="0" smtClean="0"/>
                  <a:t>U</a:t>
                </a:r>
                <a:endParaRPr lang="de-DE" sz="4000" b="1" dirty="0"/>
              </a:p>
            </p:txBody>
          </p:sp>
          <p:sp>
            <p:nvSpPr>
              <p:cNvPr id="123" name="Textfeld 122"/>
              <p:cNvSpPr txBox="1"/>
              <p:nvPr/>
            </p:nvSpPr>
            <p:spPr>
              <a:xfrm>
                <a:off x="6012160" y="1484784"/>
                <a:ext cx="529312" cy="769441"/>
              </a:xfrm>
              <a:prstGeom prst="rect">
                <a:avLst/>
              </a:prstGeom>
              <a:noFill/>
            </p:spPr>
            <p:txBody>
              <a:bodyPr wrap="none" rtlCol="0">
                <a:spAutoFit/>
              </a:bodyPr>
              <a:lstStyle/>
              <a:p>
                <a:r>
                  <a:rPr lang="de-DE" sz="4400" b="1" dirty="0" smtClean="0">
                    <a:solidFill>
                      <a:srgbClr val="CD03A7"/>
                    </a:solidFill>
                    <a:effectLst>
                      <a:outerShdw blurRad="38100" dist="38100" dir="2700000" algn="tl">
                        <a:srgbClr val="000000">
                          <a:alpha val="43137"/>
                        </a:srgbClr>
                      </a:outerShdw>
                    </a:effectLst>
                  </a:rPr>
                  <a:t>?</a:t>
                </a:r>
                <a:endParaRPr lang="de-DE" sz="4400" dirty="0">
                  <a:solidFill>
                    <a:srgbClr val="CD03A7"/>
                  </a:solidFill>
                  <a:effectLst>
                    <a:outerShdw blurRad="38100" dist="38100" dir="2700000" algn="tl">
                      <a:srgbClr val="000000">
                        <a:alpha val="43137"/>
                      </a:srgbClr>
                    </a:outerShdw>
                  </a:effectLst>
                </a:endParaRPr>
              </a:p>
            </p:txBody>
          </p:sp>
          <p:sp>
            <p:nvSpPr>
              <p:cNvPr id="124" name="Textfeld 123"/>
              <p:cNvSpPr txBox="1"/>
              <p:nvPr/>
            </p:nvSpPr>
            <p:spPr>
              <a:xfrm>
                <a:off x="6660232" y="2204864"/>
                <a:ext cx="529312" cy="769441"/>
              </a:xfrm>
              <a:prstGeom prst="rect">
                <a:avLst/>
              </a:prstGeom>
              <a:noFill/>
            </p:spPr>
            <p:txBody>
              <a:bodyPr wrap="none" rtlCol="0">
                <a:spAutoFit/>
              </a:bodyPr>
              <a:lstStyle/>
              <a:p>
                <a:r>
                  <a:rPr lang="de-DE" sz="4400" b="1" dirty="0" smtClean="0">
                    <a:solidFill>
                      <a:srgbClr val="F0A91C"/>
                    </a:solidFill>
                    <a:effectLst>
                      <a:outerShdw blurRad="38100" dist="38100" dir="2700000" algn="tl">
                        <a:srgbClr val="000000">
                          <a:alpha val="43137"/>
                        </a:srgbClr>
                      </a:outerShdw>
                    </a:effectLst>
                  </a:rPr>
                  <a:t>?</a:t>
                </a:r>
                <a:endParaRPr lang="de-DE" sz="4400" dirty="0">
                  <a:solidFill>
                    <a:srgbClr val="F0A91C"/>
                  </a:solidFill>
                  <a:effectLst>
                    <a:outerShdw blurRad="38100" dist="38100" dir="2700000" algn="tl">
                      <a:srgbClr val="000000">
                        <a:alpha val="43137"/>
                      </a:srgbClr>
                    </a:outerShdw>
                  </a:effectLst>
                </a:endParaRPr>
              </a:p>
            </p:txBody>
          </p:sp>
        </p:grpSp>
        <p:sp>
          <p:nvSpPr>
            <p:cNvPr id="113" name="Abgerundetes Rechteck 112"/>
            <p:cNvSpPr/>
            <p:nvPr/>
          </p:nvSpPr>
          <p:spPr>
            <a:xfrm>
              <a:off x="4644008" y="2039582"/>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5</a:t>
              </a:r>
              <a:endParaRPr lang="de-DE" sz="1000" b="1" dirty="0">
                <a:solidFill>
                  <a:schemeClr val="tx1"/>
                </a:solidFill>
                <a:latin typeface="Arial" pitchFamily="34" charset="0"/>
                <a:cs typeface="Arial" pitchFamily="34" charset="0"/>
              </a:endParaRPr>
            </a:p>
          </p:txBody>
        </p:sp>
      </p:grpSp>
      <p:sp>
        <p:nvSpPr>
          <p:cNvPr id="155" name="Textfeld 154"/>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013-015</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sp>
        <p:nvSpPr>
          <p:cNvPr id="500" name="Textfeld 499"/>
          <p:cNvSpPr txBox="1"/>
          <p:nvPr/>
        </p:nvSpPr>
        <p:spPr>
          <a:xfrm>
            <a:off x="971600" y="1135777"/>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35777"/>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97" name="Tabelle 96"/>
          <p:cNvGraphicFramePr>
            <a:graphicFrameLocks noGrp="1"/>
          </p:cNvGraphicFramePr>
          <p:nvPr/>
        </p:nvGraphicFramePr>
        <p:xfrm>
          <a:off x="498608" y="629783"/>
          <a:ext cx="8136930" cy="243840"/>
        </p:xfrm>
        <a:graphic>
          <a:graphicData uri="http://schemas.openxmlformats.org/drawingml/2006/table">
            <a:tbl>
              <a:tblPr/>
              <a:tblGrid>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tblGrid>
              <a:tr h="188151">
                <a:tc>
                  <a:txBody>
                    <a:bodyPr/>
                    <a:lstStyle/>
                    <a:p>
                      <a:pPr algn="ctr" fontAlgn="b"/>
                      <a:r>
                        <a:rPr lang="de-DE" sz="1600" b="0" i="0" u="none" strike="noStrike" dirty="0">
                          <a:solidFill>
                            <a:srgbClr val="002060"/>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graphicFrame>
        <p:nvGraphicFramePr>
          <p:cNvPr id="98" name="Tabelle 97"/>
          <p:cNvGraphicFramePr>
            <a:graphicFrameLocks noGrp="1"/>
          </p:cNvGraphicFramePr>
          <p:nvPr/>
        </p:nvGraphicFramePr>
        <p:xfrm>
          <a:off x="498618" y="861457"/>
          <a:ext cx="8136900" cy="274320"/>
        </p:xfrm>
        <a:graphic>
          <a:graphicData uri="http://schemas.openxmlformats.org/drawingml/2006/table">
            <a:tbl>
              <a:tblPr/>
              <a:tblGrid>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tblGrid>
              <a:tr h="216024">
                <a:tc>
                  <a:txBody>
                    <a:bodyPr/>
                    <a:lstStyle/>
                    <a:p>
                      <a:pPr algn="ctr" fontAlgn="b"/>
                      <a:r>
                        <a:rPr lang="de-DE" sz="1800" b="0"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bl>
          </a:graphicData>
        </a:graphic>
      </p:graphicFrame>
      <p:grpSp>
        <p:nvGrpSpPr>
          <p:cNvPr id="4" name="Gruppieren 61"/>
          <p:cNvGrpSpPr/>
          <p:nvPr/>
        </p:nvGrpSpPr>
        <p:grpSpPr>
          <a:xfrm>
            <a:off x="251520" y="1556792"/>
            <a:ext cx="3716105" cy="2376264"/>
            <a:chOff x="2267744" y="2780928"/>
            <a:chExt cx="3716105" cy="2376264"/>
          </a:xfrm>
        </p:grpSpPr>
        <p:sp>
          <p:nvSpPr>
            <p:cNvPr id="176" name="Abgerundetes Rechteck 175"/>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5" name="Gruppieren 397"/>
            <p:cNvGrpSpPr/>
            <p:nvPr/>
          </p:nvGrpSpPr>
          <p:grpSpPr>
            <a:xfrm>
              <a:off x="2802864" y="2780928"/>
              <a:ext cx="3180985" cy="1656184"/>
              <a:chOff x="5148497" y="1412776"/>
              <a:chExt cx="2964528" cy="1554490"/>
            </a:xfrm>
          </p:grpSpPr>
          <p:grpSp>
            <p:nvGrpSpPr>
              <p:cNvPr id="6"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710231" y="4342166"/>
              <a:ext cx="1393330" cy="461665"/>
            </a:xfrm>
            <a:prstGeom prst="rect">
              <a:avLst/>
            </a:prstGeom>
            <a:noFill/>
          </p:spPr>
          <p:txBody>
            <a:bodyPr wrap="none" rtlCol="0">
              <a:spAutoFit/>
            </a:bodyPr>
            <a:lstStyle/>
            <a:p>
              <a:r>
                <a:rPr lang="de-DE" sz="2000" dirty="0" smtClean="0"/>
                <a:t>?+?  =  </a:t>
              </a:r>
              <a:r>
                <a:rPr lang="de-DE" sz="2400" b="1" dirty="0" smtClean="0"/>
                <a:t>38</a:t>
              </a:r>
              <a:endParaRPr lang="de-DE" sz="2400" b="1" dirty="0"/>
            </a:p>
          </p:txBody>
        </p:sp>
        <p:sp>
          <p:nvSpPr>
            <p:cNvPr id="305" name="Textfeld 304"/>
            <p:cNvSpPr txBox="1"/>
            <p:nvPr/>
          </p:nvSpPr>
          <p:spPr>
            <a:xfrm>
              <a:off x="3275856" y="3356992"/>
              <a:ext cx="529312" cy="769441"/>
            </a:xfrm>
            <a:prstGeom prst="rect">
              <a:avLst/>
            </a:prstGeom>
            <a:noFill/>
          </p:spPr>
          <p:txBody>
            <a:bodyPr wrap="none" rtlCol="0">
              <a:spAutoFit/>
            </a:bodyPr>
            <a:lstStyle/>
            <a:p>
              <a:r>
                <a:rPr lang="de-DE" sz="4400" b="1" dirty="0" smtClean="0"/>
                <a:t>L</a:t>
              </a:r>
              <a:endParaRPr lang="de-DE" sz="4400" b="1" dirty="0"/>
            </a:p>
          </p:txBody>
        </p:sp>
        <p:sp>
          <p:nvSpPr>
            <p:cNvPr id="521" name="Textfeld 520"/>
            <p:cNvSpPr txBox="1"/>
            <p:nvPr/>
          </p:nvSpPr>
          <p:spPr>
            <a:xfrm>
              <a:off x="4211960" y="3573016"/>
              <a:ext cx="623889" cy="769441"/>
            </a:xfrm>
            <a:prstGeom prst="rect">
              <a:avLst/>
            </a:prstGeom>
            <a:noFill/>
          </p:spPr>
          <p:txBody>
            <a:bodyPr wrap="none" rtlCol="0">
              <a:spAutoFit/>
            </a:bodyPr>
            <a:lstStyle/>
            <a:p>
              <a:r>
                <a:rPr lang="de-DE" sz="4400" b="1" dirty="0" smtClean="0"/>
                <a:t>O</a:t>
              </a:r>
              <a:endParaRPr lang="de-DE" sz="4400" dirty="0"/>
            </a:p>
          </p:txBody>
        </p:sp>
        <p:sp>
          <p:nvSpPr>
            <p:cNvPr id="207" name="Textfeld 206"/>
            <p:cNvSpPr txBox="1"/>
            <p:nvPr/>
          </p:nvSpPr>
          <p:spPr>
            <a:xfrm>
              <a:off x="5220072" y="3356992"/>
              <a:ext cx="529312" cy="769441"/>
            </a:xfrm>
            <a:prstGeom prst="rect">
              <a:avLst/>
            </a:prstGeom>
            <a:noFill/>
          </p:spPr>
          <p:txBody>
            <a:bodyPr wrap="none" rtlCol="0">
              <a:spAutoFit/>
            </a:bodyPr>
            <a:lstStyle/>
            <a:p>
              <a:r>
                <a:rPr lang="de-DE" sz="4400" b="1" dirty="0" smtClean="0"/>
                <a:t>L</a:t>
              </a:r>
              <a:endParaRPr lang="de-DE" sz="4400" b="1" dirty="0"/>
            </a:p>
          </p:txBody>
        </p:sp>
        <p:sp>
          <p:nvSpPr>
            <p:cNvPr id="68" name="Ellipse 67"/>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148</a:t>
              </a:r>
              <a:endParaRPr lang="de-DE" b="1" dirty="0">
                <a:latin typeface="Arial" pitchFamily="34" charset="0"/>
                <a:cs typeface="Arial" pitchFamily="34" charset="0"/>
              </a:endParaRPr>
            </a:p>
          </p:txBody>
        </p:sp>
        <p:sp>
          <p:nvSpPr>
            <p:cNvPr id="70" name="Textfeld 69"/>
            <p:cNvSpPr txBox="1"/>
            <p:nvPr/>
          </p:nvSpPr>
          <p:spPr>
            <a:xfrm>
              <a:off x="3779912" y="2852936"/>
              <a:ext cx="607859" cy="923330"/>
            </a:xfrm>
            <a:prstGeom prst="rect">
              <a:avLst/>
            </a:prstGeom>
            <a:noFill/>
          </p:spPr>
          <p:txBody>
            <a:bodyPr wrap="none" rtlCol="0">
              <a:spAutoFit/>
            </a:bodyPr>
            <a:lstStyle/>
            <a:p>
              <a:r>
                <a:rPr lang="de-DE" sz="5400" b="1" dirty="0" smtClean="0">
                  <a:solidFill>
                    <a:srgbClr val="E40C11"/>
                  </a:solidFill>
                  <a:effectLst>
                    <a:outerShdw blurRad="38100" dist="38100" dir="2700000" algn="tl">
                      <a:srgbClr val="000000">
                        <a:alpha val="43137"/>
                      </a:srgbClr>
                    </a:outerShdw>
                  </a:effectLst>
                </a:rPr>
                <a:t>?</a:t>
              </a:r>
              <a:endParaRPr lang="de-DE" sz="5400" dirty="0">
                <a:solidFill>
                  <a:srgbClr val="E40C11"/>
                </a:solidFill>
                <a:effectLst>
                  <a:outerShdw blurRad="38100" dist="38100" dir="2700000" algn="tl">
                    <a:srgbClr val="000000">
                      <a:alpha val="43137"/>
                    </a:srgbClr>
                  </a:outerShdw>
                </a:effectLst>
              </a:endParaRPr>
            </a:p>
          </p:txBody>
        </p:sp>
        <p:sp>
          <p:nvSpPr>
            <p:cNvPr id="74" name="Textfeld 73"/>
            <p:cNvSpPr txBox="1"/>
            <p:nvPr/>
          </p:nvSpPr>
          <p:spPr>
            <a:xfrm>
              <a:off x="4716016" y="2852936"/>
              <a:ext cx="607859" cy="923330"/>
            </a:xfrm>
            <a:prstGeom prst="rect">
              <a:avLst/>
            </a:prstGeom>
            <a:noFill/>
          </p:spPr>
          <p:txBody>
            <a:bodyPr wrap="none" rtlCol="0">
              <a:spAutoFit/>
            </a:bodyPr>
            <a:lstStyle/>
            <a:p>
              <a:r>
                <a:rPr lang="de-DE" sz="5400" b="1" dirty="0" smtClean="0">
                  <a:solidFill>
                    <a:srgbClr val="00CC00"/>
                  </a:solidFill>
                  <a:effectLst>
                    <a:outerShdw blurRad="38100" dist="38100" dir="2700000" algn="tl">
                      <a:srgbClr val="000000">
                        <a:alpha val="43137"/>
                      </a:srgbClr>
                    </a:outerShdw>
                  </a:effectLst>
                  <a:latin typeface="Arial" pitchFamily="34" charset="0"/>
                  <a:cs typeface="Arial" pitchFamily="34" charset="0"/>
                </a:rPr>
                <a:t>?</a:t>
              </a:r>
              <a:endParaRPr lang="de-DE" sz="5400" dirty="0">
                <a:solidFill>
                  <a:srgbClr val="00CC00"/>
                </a:solidFill>
                <a:effectLst>
                  <a:outerShdw blurRad="38100" dist="38100" dir="2700000" algn="tl">
                    <a:srgbClr val="000000">
                      <a:alpha val="43137"/>
                    </a:srgbClr>
                  </a:outerShdw>
                </a:effectLst>
                <a:latin typeface="Arial" pitchFamily="34" charset="0"/>
                <a:cs typeface="Arial" pitchFamily="34" charset="0"/>
              </a:endParaRPr>
            </a:p>
          </p:txBody>
        </p:sp>
        <p:sp>
          <p:nvSpPr>
            <p:cNvPr id="88" name="Abgerundetes Rechteck 87"/>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Abgerundetes Rechteck 88"/>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Abgerundetes Rechteck 89"/>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Abgerundetes Rechteck 90"/>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Abgerundetes Rechteck 91"/>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Abgerundetes Rechteck 60"/>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6</a:t>
              </a:r>
              <a:endParaRPr lang="de-DE" sz="1000" b="1" dirty="0">
                <a:solidFill>
                  <a:schemeClr val="tx1"/>
                </a:solidFill>
                <a:latin typeface="Arial" pitchFamily="34" charset="0"/>
                <a:cs typeface="Arial" pitchFamily="34" charset="0"/>
              </a:endParaRPr>
            </a:p>
          </p:txBody>
        </p:sp>
      </p:grpSp>
      <p:grpSp>
        <p:nvGrpSpPr>
          <p:cNvPr id="62" name="Gruppieren 61"/>
          <p:cNvGrpSpPr/>
          <p:nvPr/>
        </p:nvGrpSpPr>
        <p:grpSpPr>
          <a:xfrm>
            <a:off x="5220072" y="2708920"/>
            <a:ext cx="3716105" cy="2376264"/>
            <a:chOff x="2267744" y="2780928"/>
            <a:chExt cx="3716105" cy="2376264"/>
          </a:xfrm>
        </p:grpSpPr>
        <p:sp>
          <p:nvSpPr>
            <p:cNvPr id="63" name="Abgerundetes Rechteck 62"/>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4" name="Gruppieren 397"/>
            <p:cNvGrpSpPr/>
            <p:nvPr/>
          </p:nvGrpSpPr>
          <p:grpSpPr>
            <a:xfrm>
              <a:off x="2802864" y="2780928"/>
              <a:ext cx="3180985" cy="1656184"/>
              <a:chOff x="5148497" y="1412776"/>
              <a:chExt cx="2964528" cy="1554490"/>
            </a:xfrm>
          </p:grpSpPr>
          <p:grpSp>
            <p:nvGrpSpPr>
              <p:cNvPr id="81"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1" name="Ellipse 100"/>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2"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3" name="Ellipse 82"/>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Ellipse 83"/>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Ellipse 85"/>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Ellipse 86"/>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65" name="Textfeld 64"/>
            <p:cNvSpPr txBox="1"/>
            <p:nvPr/>
          </p:nvSpPr>
          <p:spPr>
            <a:xfrm>
              <a:off x="3710231" y="4342166"/>
              <a:ext cx="1393330" cy="461665"/>
            </a:xfrm>
            <a:prstGeom prst="rect">
              <a:avLst/>
            </a:prstGeom>
            <a:noFill/>
          </p:spPr>
          <p:txBody>
            <a:bodyPr wrap="none" rtlCol="0">
              <a:spAutoFit/>
            </a:bodyPr>
            <a:lstStyle/>
            <a:p>
              <a:r>
                <a:rPr lang="de-DE" sz="2000" dirty="0" smtClean="0"/>
                <a:t>?+?  =  </a:t>
              </a:r>
              <a:r>
                <a:rPr lang="de-DE" sz="2400" b="1" dirty="0" smtClean="0"/>
                <a:t>17</a:t>
              </a:r>
              <a:endParaRPr lang="de-DE" sz="2400" b="1" dirty="0"/>
            </a:p>
          </p:txBody>
        </p:sp>
        <p:sp>
          <p:nvSpPr>
            <p:cNvPr id="66" name="Textfeld 65"/>
            <p:cNvSpPr txBox="1"/>
            <p:nvPr/>
          </p:nvSpPr>
          <p:spPr>
            <a:xfrm>
              <a:off x="3275856" y="3356992"/>
              <a:ext cx="561372" cy="769441"/>
            </a:xfrm>
            <a:prstGeom prst="rect">
              <a:avLst/>
            </a:prstGeom>
            <a:noFill/>
          </p:spPr>
          <p:txBody>
            <a:bodyPr wrap="none" rtlCol="0">
              <a:spAutoFit/>
            </a:bodyPr>
            <a:lstStyle/>
            <a:p>
              <a:r>
                <a:rPr lang="de-DE" sz="4400" b="1" dirty="0" smtClean="0"/>
                <a:t>E</a:t>
              </a:r>
              <a:endParaRPr lang="de-DE" sz="4400" b="1" dirty="0"/>
            </a:p>
          </p:txBody>
        </p:sp>
        <p:sp>
          <p:nvSpPr>
            <p:cNvPr id="67" name="Textfeld 66"/>
            <p:cNvSpPr txBox="1"/>
            <p:nvPr/>
          </p:nvSpPr>
          <p:spPr>
            <a:xfrm>
              <a:off x="4427984" y="2924944"/>
              <a:ext cx="591829" cy="769441"/>
            </a:xfrm>
            <a:prstGeom prst="rect">
              <a:avLst/>
            </a:prstGeom>
            <a:noFill/>
          </p:spPr>
          <p:txBody>
            <a:bodyPr wrap="none" rtlCol="0">
              <a:spAutoFit/>
            </a:bodyPr>
            <a:lstStyle/>
            <a:p>
              <a:r>
                <a:rPr lang="de-DE" sz="4400" b="1" dirty="0" smtClean="0"/>
                <a:t>N</a:t>
              </a:r>
              <a:endParaRPr lang="de-DE" sz="4400" dirty="0"/>
            </a:p>
          </p:txBody>
        </p:sp>
        <p:sp>
          <p:nvSpPr>
            <p:cNvPr id="69" name="Textfeld 68"/>
            <p:cNvSpPr txBox="1"/>
            <p:nvPr/>
          </p:nvSpPr>
          <p:spPr>
            <a:xfrm>
              <a:off x="5220072" y="3356992"/>
              <a:ext cx="529312" cy="769441"/>
            </a:xfrm>
            <a:prstGeom prst="rect">
              <a:avLst/>
            </a:prstGeom>
            <a:noFill/>
          </p:spPr>
          <p:txBody>
            <a:bodyPr wrap="none" rtlCol="0">
              <a:spAutoFit/>
            </a:bodyPr>
            <a:lstStyle/>
            <a:p>
              <a:r>
                <a:rPr lang="de-DE" sz="4400" b="1" dirty="0" smtClean="0"/>
                <a:t>Z</a:t>
              </a:r>
              <a:endParaRPr lang="de-DE" sz="4400" b="1" dirty="0"/>
            </a:p>
          </p:txBody>
        </p:sp>
        <p:sp>
          <p:nvSpPr>
            <p:cNvPr id="71" name="Ellipse 70"/>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149</a:t>
              </a:r>
              <a:endParaRPr lang="de-DE" b="1" dirty="0">
                <a:latin typeface="Arial" pitchFamily="34" charset="0"/>
                <a:cs typeface="Arial" pitchFamily="34" charset="0"/>
              </a:endParaRPr>
            </a:p>
          </p:txBody>
        </p:sp>
        <p:sp>
          <p:nvSpPr>
            <p:cNvPr id="72" name="Textfeld 71"/>
            <p:cNvSpPr txBox="1"/>
            <p:nvPr/>
          </p:nvSpPr>
          <p:spPr>
            <a:xfrm>
              <a:off x="3779912" y="2924944"/>
              <a:ext cx="529312" cy="769441"/>
            </a:xfrm>
            <a:prstGeom prst="rect">
              <a:avLst/>
            </a:prstGeom>
            <a:noFill/>
          </p:spPr>
          <p:txBody>
            <a:bodyPr wrap="none" rtlCol="0">
              <a:spAutoFit/>
            </a:bodyPr>
            <a:lstStyle/>
            <a:p>
              <a:r>
                <a:rPr lang="de-DE" sz="4400" b="1" dirty="0" smtClean="0">
                  <a:solidFill>
                    <a:srgbClr val="00B0F0"/>
                  </a:solidFill>
                  <a:effectLst>
                    <a:outerShdw blurRad="38100" dist="38100" dir="2700000" algn="tl">
                      <a:srgbClr val="000000">
                        <a:alpha val="43137"/>
                      </a:srgbClr>
                    </a:outerShdw>
                  </a:effectLst>
                </a:rPr>
                <a:t>?</a:t>
              </a:r>
              <a:endParaRPr lang="de-DE" sz="4400" dirty="0">
                <a:solidFill>
                  <a:srgbClr val="00B0F0"/>
                </a:solidFill>
                <a:effectLst>
                  <a:outerShdw blurRad="38100" dist="38100" dir="2700000" algn="tl">
                    <a:srgbClr val="000000">
                      <a:alpha val="43137"/>
                    </a:srgbClr>
                  </a:outerShdw>
                </a:effectLst>
              </a:endParaRPr>
            </a:p>
          </p:txBody>
        </p:sp>
        <p:sp>
          <p:nvSpPr>
            <p:cNvPr id="73" name="Textfeld 72"/>
            <p:cNvSpPr txBox="1"/>
            <p:nvPr/>
          </p:nvSpPr>
          <p:spPr>
            <a:xfrm>
              <a:off x="4355976" y="3573016"/>
              <a:ext cx="529312" cy="769441"/>
            </a:xfrm>
            <a:prstGeom prst="rect">
              <a:avLst/>
            </a:prstGeom>
            <a:noFill/>
          </p:spPr>
          <p:txBody>
            <a:bodyPr wrap="none" rtlCol="0">
              <a:spAutoFit/>
            </a:bodyPr>
            <a:lstStyle/>
            <a:p>
              <a:r>
                <a:rPr lang="de-DE" sz="4400" b="1" dirty="0" smtClean="0">
                  <a:solidFill>
                    <a:srgbClr val="CC00FF"/>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CC00FF"/>
                </a:solidFill>
                <a:effectLst>
                  <a:outerShdw blurRad="38100" dist="38100" dir="2700000" algn="tl">
                    <a:srgbClr val="000000">
                      <a:alpha val="43137"/>
                    </a:srgbClr>
                  </a:outerShdw>
                </a:effectLst>
                <a:latin typeface="Arial" pitchFamily="34" charset="0"/>
                <a:cs typeface="Arial" pitchFamily="34" charset="0"/>
              </a:endParaRPr>
            </a:p>
          </p:txBody>
        </p:sp>
        <p:sp>
          <p:nvSpPr>
            <p:cNvPr id="75" name="Abgerundetes Rechteck 74"/>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Abgerundetes Rechteck 75"/>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Abgerundetes Rechteck 76"/>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Abgerundetes Rechteck 77"/>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Abgerundetes Rechteck 78"/>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Abgerundetes Rechteck 79"/>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5</a:t>
              </a:r>
              <a:endParaRPr lang="de-DE" sz="1000" b="1" dirty="0">
                <a:solidFill>
                  <a:schemeClr val="tx1"/>
                </a:solidFill>
                <a:latin typeface="Arial" pitchFamily="34" charset="0"/>
                <a:cs typeface="Arial" pitchFamily="34" charset="0"/>
              </a:endParaRPr>
            </a:p>
          </p:txBody>
        </p:sp>
      </p:grpSp>
      <p:grpSp>
        <p:nvGrpSpPr>
          <p:cNvPr id="112" name="Gruppieren 61"/>
          <p:cNvGrpSpPr/>
          <p:nvPr/>
        </p:nvGrpSpPr>
        <p:grpSpPr>
          <a:xfrm>
            <a:off x="611560" y="4365104"/>
            <a:ext cx="3716105" cy="2376264"/>
            <a:chOff x="2267744" y="2780928"/>
            <a:chExt cx="3716105" cy="2376264"/>
          </a:xfrm>
        </p:grpSpPr>
        <p:sp>
          <p:nvSpPr>
            <p:cNvPr id="113" name="Abgerundetes Rechteck 112"/>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14" name="Gruppieren 397"/>
            <p:cNvGrpSpPr/>
            <p:nvPr/>
          </p:nvGrpSpPr>
          <p:grpSpPr>
            <a:xfrm>
              <a:off x="2802864" y="2780928"/>
              <a:ext cx="3180985" cy="1656184"/>
              <a:chOff x="5148497" y="1412776"/>
              <a:chExt cx="2964528" cy="1554490"/>
            </a:xfrm>
          </p:grpSpPr>
          <p:grpSp>
            <p:nvGrpSpPr>
              <p:cNvPr id="128"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41" name="Ellipse 140"/>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9"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30" name="Ellipse 129"/>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Ellipse 130"/>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Ellipse 131"/>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Ellipse 132"/>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Ellipse 133"/>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15" name="Textfeld 114"/>
            <p:cNvSpPr txBox="1"/>
            <p:nvPr/>
          </p:nvSpPr>
          <p:spPr>
            <a:xfrm>
              <a:off x="3710231" y="4342166"/>
              <a:ext cx="1393330" cy="461665"/>
            </a:xfrm>
            <a:prstGeom prst="rect">
              <a:avLst/>
            </a:prstGeom>
            <a:noFill/>
          </p:spPr>
          <p:txBody>
            <a:bodyPr wrap="none" rtlCol="0">
              <a:spAutoFit/>
            </a:bodyPr>
            <a:lstStyle/>
            <a:p>
              <a:r>
                <a:rPr lang="de-DE" sz="2000" dirty="0" smtClean="0"/>
                <a:t>?+?  =  </a:t>
              </a:r>
              <a:r>
                <a:rPr lang="de-DE" sz="2400" b="1" dirty="0" smtClean="0"/>
                <a:t>35</a:t>
              </a:r>
              <a:endParaRPr lang="de-DE" sz="2400" b="1" dirty="0"/>
            </a:p>
          </p:txBody>
        </p:sp>
        <p:sp>
          <p:nvSpPr>
            <p:cNvPr id="116" name="Textfeld 115"/>
            <p:cNvSpPr txBox="1"/>
            <p:nvPr/>
          </p:nvSpPr>
          <p:spPr>
            <a:xfrm>
              <a:off x="3563888" y="3501008"/>
              <a:ext cx="561372" cy="769441"/>
            </a:xfrm>
            <a:prstGeom prst="rect">
              <a:avLst/>
            </a:prstGeom>
            <a:noFill/>
          </p:spPr>
          <p:txBody>
            <a:bodyPr wrap="none" rtlCol="0">
              <a:spAutoFit/>
            </a:bodyPr>
            <a:lstStyle/>
            <a:p>
              <a:r>
                <a:rPr lang="de-DE" sz="4400" b="1" dirty="0" smtClean="0"/>
                <a:t>E</a:t>
              </a:r>
              <a:endParaRPr lang="de-DE" sz="4400" b="1" dirty="0"/>
            </a:p>
          </p:txBody>
        </p:sp>
        <p:sp>
          <p:nvSpPr>
            <p:cNvPr id="117" name="Textfeld 116"/>
            <p:cNvSpPr txBox="1"/>
            <p:nvPr/>
          </p:nvSpPr>
          <p:spPr>
            <a:xfrm>
              <a:off x="5076056" y="3429000"/>
              <a:ext cx="591829" cy="769441"/>
            </a:xfrm>
            <a:prstGeom prst="rect">
              <a:avLst/>
            </a:prstGeom>
            <a:noFill/>
          </p:spPr>
          <p:txBody>
            <a:bodyPr wrap="none" rtlCol="0">
              <a:spAutoFit/>
            </a:bodyPr>
            <a:lstStyle/>
            <a:p>
              <a:r>
                <a:rPr lang="de-DE" sz="4400" b="1" dirty="0" smtClean="0"/>
                <a:t>N</a:t>
              </a:r>
              <a:endParaRPr lang="de-DE" sz="4400" dirty="0"/>
            </a:p>
          </p:txBody>
        </p:sp>
        <p:sp>
          <p:nvSpPr>
            <p:cNvPr id="118" name="Textfeld 117"/>
            <p:cNvSpPr txBox="1"/>
            <p:nvPr/>
          </p:nvSpPr>
          <p:spPr>
            <a:xfrm>
              <a:off x="4499992" y="2852936"/>
              <a:ext cx="529312" cy="769441"/>
            </a:xfrm>
            <a:prstGeom prst="rect">
              <a:avLst/>
            </a:prstGeom>
            <a:noFill/>
          </p:spPr>
          <p:txBody>
            <a:bodyPr wrap="none" rtlCol="0">
              <a:spAutoFit/>
            </a:bodyPr>
            <a:lstStyle/>
            <a:p>
              <a:r>
                <a:rPr lang="de-DE" sz="4400" b="1" dirty="0" smtClean="0"/>
                <a:t>Z</a:t>
              </a:r>
              <a:endParaRPr lang="de-DE" sz="4400" b="1" dirty="0"/>
            </a:p>
          </p:txBody>
        </p:sp>
        <p:sp>
          <p:nvSpPr>
            <p:cNvPr id="119" name="Ellipse 118"/>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150</a:t>
              </a:r>
              <a:endParaRPr lang="de-DE" b="1" dirty="0">
                <a:latin typeface="Arial" pitchFamily="34" charset="0"/>
                <a:cs typeface="Arial" pitchFamily="34" charset="0"/>
              </a:endParaRPr>
            </a:p>
          </p:txBody>
        </p:sp>
        <p:sp>
          <p:nvSpPr>
            <p:cNvPr id="120" name="Textfeld 119"/>
            <p:cNvSpPr txBox="1"/>
            <p:nvPr/>
          </p:nvSpPr>
          <p:spPr>
            <a:xfrm>
              <a:off x="3707904" y="2852936"/>
              <a:ext cx="607859" cy="923330"/>
            </a:xfrm>
            <a:prstGeom prst="rect">
              <a:avLst/>
            </a:prstGeom>
            <a:noFill/>
          </p:spPr>
          <p:txBody>
            <a:bodyPr wrap="none" rtlCol="0">
              <a:spAutoFit/>
            </a:bodyPr>
            <a:lstStyle/>
            <a:p>
              <a:r>
                <a:rPr lang="de-DE" sz="5400" b="1" dirty="0" smtClean="0">
                  <a:solidFill>
                    <a:srgbClr val="FF0000"/>
                  </a:solidFill>
                  <a:effectLst>
                    <a:outerShdw blurRad="38100" dist="38100" dir="2700000" algn="tl">
                      <a:srgbClr val="000000">
                        <a:alpha val="43137"/>
                      </a:srgbClr>
                    </a:outerShdw>
                  </a:effectLst>
                </a:rPr>
                <a:t>?</a:t>
              </a:r>
              <a:endParaRPr lang="de-DE" sz="5400" dirty="0">
                <a:solidFill>
                  <a:srgbClr val="FF0000"/>
                </a:solidFill>
                <a:effectLst>
                  <a:outerShdw blurRad="38100" dist="38100" dir="2700000" algn="tl">
                    <a:srgbClr val="000000">
                      <a:alpha val="43137"/>
                    </a:srgbClr>
                  </a:outerShdw>
                </a:effectLst>
              </a:endParaRPr>
            </a:p>
          </p:txBody>
        </p:sp>
        <p:sp>
          <p:nvSpPr>
            <p:cNvPr id="121" name="Textfeld 120"/>
            <p:cNvSpPr txBox="1"/>
            <p:nvPr/>
          </p:nvSpPr>
          <p:spPr>
            <a:xfrm>
              <a:off x="4283968" y="3501008"/>
              <a:ext cx="607859" cy="923330"/>
            </a:xfrm>
            <a:prstGeom prst="rect">
              <a:avLst/>
            </a:prstGeom>
            <a:noFill/>
          </p:spPr>
          <p:txBody>
            <a:bodyPr wrap="none" rtlCol="0">
              <a:spAutoFit/>
            </a:bodyPr>
            <a:lstStyle/>
            <a:p>
              <a:r>
                <a:rPr lang="de-DE" sz="5400" b="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a:t>
              </a:r>
              <a:endParaRPr lang="de-DE" sz="5400" dirty="0">
                <a:solidFill>
                  <a:srgbClr val="FFFF00"/>
                </a:solidFill>
                <a:effectLst>
                  <a:outerShdw blurRad="38100" dist="38100" dir="2700000" algn="tl">
                    <a:srgbClr val="000000">
                      <a:alpha val="43137"/>
                    </a:srgbClr>
                  </a:outerShdw>
                </a:effectLst>
                <a:latin typeface="Arial" pitchFamily="34" charset="0"/>
                <a:cs typeface="Arial" pitchFamily="34" charset="0"/>
              </a:endParaRPr>
            </a:p>
          </p:txBody>
        </p:sp>
        <p:sp>
          <p:nvSpPr>
            <p:cNvPr id="122" name="Abgerundetes Rechteck 121"/>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3" name="Abgerundetes Rechteck 122"/>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4" name="Abgerundetes Rechteck 123"/>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 name="Abgerundetes Rechteck 124"/>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Abgerundetes Rechteck 125"/>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 name="Abgerundetes Rechteck 126"/>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5</a:t>
              </a:r>
              <a:endParaRPr lang="de-DE" sz="1000" b="1" dirty="0">
                <a:solidFill>
                  <a:schemeClr val="tx1"/>
                </a:solidFill>
                <a:latin typeface="Arial" pitchFamily="34" charset="0"/>
                <a:cs typeface="Arial" pitchFamily="34" charset="0"/>
              </a:endParaRPr>
            </a:p>
          </p:txBody>
        </p:sp>
      </p:grpSp>
      <p:sp>
        <p:nvSpPr>
          <p:cNvPr id="152" name="Textfeld 151"/>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148-150</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sp>
        <p:nvSpPr>
          <p:cNvPr id="500" name="Textfeld 499"/>
          <p:cNvSpPr txBox="1"/>
          <p:nvPr/>
        </p:nvSpPr>
        <p:spPr>
          <a:xfrm>
            <a:off x="971600" y="1135777"/>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35777"/>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97" name="Tabelle 96"/>
          <p:cNvGraphicFramePr>
            <a:graphicFrameLocks noGrp="1"/>
          </p:cNvGraphicFramePr>
          <p:nvPr/>
        </p:nvGraphicFramePr>
        <p:xfrm>
          <a:off x="498608" y="629783"/>
          <a:ext cx="8136930" cy="243840"/>
        </p:xfrm>
        <a:graphic>
          <a:graphicData uri="http://schemas.openxmlformats.org/drawingml/2006/table">
            <a:tbl>
              <a:tblPr/>
              <a:tblGrid>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tblGrid>
              <a:tr h="188151">
                <a:tc>
                  <a:txBody>
                    <a:bodyPr/>
                    <a:lstStyle/>
                    <a:p>
                      <a:pPr algn="ctr" fontAlgn="b"/>
                      <a:r>
                        <a:rPr lang="de-DE" sz="1600" b="0" i="0" u="none" strike="noStrike" dirty="0">
                          <a:solidFill>
                            <a:srgbClr val="002060"/>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graphicFrame>
        <p:nvGraphicFramePr>
          <p:cNvPr id="98" name="Tabelle 97"/>
          <p:cNvGraphicFramePr>
            <a:graphicFrameLocks noGrp="1"/>
          </p:cNvGraphicFramePr>
          <p:nvPr/>
        </p:nvGraphicFramePr>
        <p:xfrm>
          <a:off x="498618" y="861457"/>
          <a:ext cx="8136900" cy="274320"/>
        </p:xfrm>
        <a:graphic>
          <a:graphicData uri="http://schemas.openxmlformats.org/drawingml/2006/table">
            <a:tbl>
              <a:tblPr/>
              <a:tblGrid>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tblGrid>
              <a:tr h="216024">
                <a:tc>
                  <a:txBody>
                    <a:bodyPr/>
                    <a:lstStyle/>
                    <a:p>
                      <a:pPr algn="ctr" fontAlgn="b"/>
                      <a:r>
                        <a:rPr lang="de-DE" sz="1800" b="0"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bl>
          </a:graphicData>
        </a:graphic>
      </p:graphicFrame>
      <p:grpSp>
        <p:nvGrpSpPr>
          <p:cNvPr id="4" name="Gruppieren 61"/>
          <p:cNvGrpSpPr/>
          <p:nvPr/>
        </p:nvGrpSpPr>
        <p:grpSpPr>
          <a:xfrm>
            <a:off x="323528" y="1628800"/>
            <a:ext cx="3716105" cy="2376264"/>
            <a:chOff x="2267744" y="2780928"/>
            <a:chExt cx="3716105" cy="2376264"/>
          </a:xfrm>
        </p:grpSpPr>
        <p:sp>
          <p:nvSpPr>
            <p:cNvPr id="176" name="Abgerundetes Rechteck 175"/>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5" name="Gruppieren 397"/>
            <p:cNvGrpSpPr/>
            <p:nvPr/>
          </p:nvGrpSpPr>
          <p:grpSpPr>
            <a:xfrm>
              <a:off x="2802864" y="2780928"/>
              <a:ext cx="3180985" cy="1656184"/>
              <a:chOff x="5148497" y="1412776"/>
              <a:chExt cx="2964528" cy="1554490"/>
            </a:xfrm>
          </p:grpSpPr>
          <p:grpSp>
            <p:nvGrpSpPr>
              <p:cNvPr id="6"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710231" y="4342166"/>
              <a:ext cx="1393330" cy="461665"/>
            </a:xfrm>
            <a:prstGeom prst="rect">
              <a:avLst/>
            </a:prstGeom>
            <a:noFill/>
          </p:spPr>
          <p:txBody>
            <a:bodyPr wrap="none" rtlCol="0">
              <a:spAutoFit/>
            </a:bodyPr>
            <a:lstStyle/>
            <a:p>
              <a:r>
                <a:rPr lang="de-DE" sz="2000" dirty="0" smtClean="0"/>
                <a:t>?+?  =  </a:t>
              </a:r>
              <a:r>
                <a:rPr lang="de-DE" sz="2400" b="1" dirty="0" smtClean="0"/>
                <a:t>13</a:t>
              </a:r>
              <a:endParaRPr lang="de-DE" sz="2400" b="1" dirty="0"/>
            </a:p>
          </p:txBody>
        </p:sp>
        <p:sp>
          <p:nvSpPr>
            <p:cNvPr id="305" name="Textfeld 304"/>
            <p:cNvSpPr txBox="1"/>
            <p:nvPr/>
          </p:nvSpPr>
          <p:spPr>
            <a:xfrm>
              <a:off x="5076056" y="3356992"/>
              <a:ext cx="561372" cy="769441"/>
            </a:xfrm>
            <a:prstGeom prst="rect">
              <a:avLst/>
            </a:prstGeom>
            <a:noFill/>
          </p:spPr>
          <p:txBody>
            <a:bodyPr wrap="none" rtlCol="0">
              <a:spAutoFit/>
            </a:bodyPr>
            <a:lstStyle/>
            <a:p>
              <a:r>
                <a:rPr lang="de-DE" sz="4400" b="1" dirty="0" smtClean="0"/>
                <a:t>E</a:t>
              </a:r>
              <a:endParaRPr lang="de-DE" sz="4400" b="1" dirty="0"/>
            </a:p>
          </p:txBody>
        </p:sp>
        <p:sp>
          <p:nvSpPr>
            <p:cNvPr id="521" name="Textfeld 520"/>
            <p:cNvSpPr txBox="1"/>
            <p:nvPr/>
          </p:nvSpPr>
          <p:spPr>
            <a:xfrm>
              <a:off x="4427984" y="2924944"/>
              <a:ext cx="591829" cy="769441"/>
            </a:xfrm>
            <a:prstGeom prst="rect">
              <a:avLst/>
            </a:prstGeom>
            <a:noFill/>
          </p:spPr>
          <p:txBody>
            <a:bodyPr wrap="none" rtlCol="0">
              <a:spAutoFit/>
            </a:bodyPr>
            <a:lstStyle/>
            <a:p>
              <a:r>
                <a:rPr lang="de-DE" sz="4400" b="1" dirty="0" smtClean="0"/>
                <a:t>N</a:t>
              </a:r>
              <a:endParaRPr lang="de-DE" sz="4400" dirty="0"/>
            </a:p>
          </p:txBody>
        </p:sp>
        <p:sp>
          <p:nvSpPr>
            <p:cNvPr id="207" name="Textfeld 206"/>
            <p:cNvSpPr txBox="1"/>
            <p:nvPr/>
          </p:nvSpPr>
          <p:spPr>
            <a:xfrm>
              <a:off x="3275856" y="3429000"/>
              <a:ext cx="529312" cy="769441"/>
            </a:xfrm>
            <a:prstGeom prst="rect">
              <a:avLst/>
            </a:prstGeom>
            <a:noFill/>
          </p:spPr>
          <p:txBody>
            <a:bodyPr wrap="none" rtlCol="0">
              <a:spAutoFit/>
            </a:bodyPr>
            <a:lstStyle/>
            <a:p>
              <a:r>
                <a:rPr lang="de-DE" sz="4400" b="1" dirty="0" smtClean="0"/>
                <a:t>Z</a:t>
              </a:r>
              <a:endParaRPr lang="de-DE" sz="4400" b="1" dirty="0"/>
            </a:p>
          </p:txBody>
        </p:sp>
        <p:sp>
          <p:nvSpPr>
            <p:cNvPr id="68" name="Ellipse 67"/>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151</a:t>
              </a:r>
              <a:endParaRPr lang="de-DE" b="1" dirty="0">
                <a:latin typeface="Arial" pitchFamily="34" charset="0"/>
                <a:cs typeface="Arial" pitchFamily="34" charset="0"/>
              </a:endParaRPr>
            </a:p>
          </p:txBody>
        </p:sp>
        <p:sp>
          <p:nvSpPr>
            <p:cNvPr id="70" name="Textfeld 69"/>
            <p:cNvSpPr txBox="1"/>
            <p:nvPr/>
          </p:nvSpPr>
          <p:spPr>
            <a:xfrm>
              <a:off x="3707904" y="2852936"/>
              <a:ext cx="607859" cy="923330"/>
            </a:xfrm>
            <a:prstGeom prst="rect">
              <a:avLst/>
            </a:prstGeom>
            <a:noFill/>
          </p:spPr>
          <p:txBody>
            <a:bodyPr wrap="none" rtlCol="0">
              <a:spAutoFit/>
            </a:bodyPr>
            <a:lstStyle/>
            <a:p>
              <a:r>
                <a:rPr lang="de-DE" sz="5400" b="1" dirty="0" smtClean="0">
                  <a:solidFill>
                    <a:srgbClr val="00CC00"/>
                  </a:solidFill>
                  <a:effectLst>
                    <a:outerShdw blurRad="38100" dist="38100" dir="2700000" algn="tl">
                      <a:srgbClr val="000000">
                        <a:alpha val="43137"/>
                      </a:srgbClr>
                    </a:outerShdw>
                  </a:effectLst>
                </a:rPr>
                <a:t>?</a:t>
              </a:r>
              <a:endParaRPr lang="de-DE" sz="5400" dirty="0">
                <a:solidFill>
                  <a:srgbClr val="00CC00"/>
                </a:solidFill>
                <a:effectLst>
                  <a:outerShdw blurRad="38100" dist="38100" dir="2700000" algn="tl">
                    <a:srgbClr val="000000">
                      <a:alpha val="43137"/>
                    </a:srgbClr>
                  </a:outerShdw>
                </a:effectLst>
              </a:endParaRPr>
            </a:p>
          </p:txBody>
        </p:sp>
        <p:sp>
          <p:nvSpPr>
            <p:cNvPr id="74" name="Textfeld 73"/>
            <p:cNvSpPr txBox="1"/>
            <p:nvPr/>
          </p:nvSpPr>
          <p:spPr>
            <a:xfrm>
              <a:off x="4283968" y="3501008"/>
              <a:ext cx="607859" cy="923330"/>
            </a:xfrm>
            <a:prstGeom prst="rect">
              <a:avLst/>
            </a:prstGeom>
            <a:noFill/>
          </p:spPr>
          <p:txBody>
            <a:bodyPr wrap="none" rtlCol="0">
              <a:spAutoFit/>
            </a:bodyPr>
            <a:lstStyle/>
            <a:p>
              <a:r>
                <a:rPr lang="de-DE" sz="54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a:t>
              </a:r>
              <a:endParaRPr lang="de-DE" sz="5400" dirty="0">
                <a:solidFill>
                  <a:srgbClr val="002060"/>
                </a:solidFill>
                <a:effectLst>
                  <a:outerShdw blurRad="38100" dist="38100" dir="2700000" algn="tl">
                    <a:srgbClr val="000000">
                      <a:alpha val="43137"/>
                    </a:srgbClr>
                  </a:outerShdw>
                </a:effectLst>
                <a:latin typeface="Arial" pitchFamily="34" charset="0"/>
                <a:cs typeface="Arial" pitchFamily="34" charset="0"/>
              </a:endParaRPr>
            </a:p>
          </p:txBody>
        </p:sp>
        <p:sp>
          <p:nvSpPr>
            <p:cNvPr id="88" name="Abgerundetes Rechteck 87"/>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Abgerundetes Rechteck 88"/>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Abgerundetes Rechteck 89"/>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Abgerundetes Rechteck 90"/>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Abgerundetes Rechteck 91"/>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Abgerundetes Rechteck 60"/>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5</a:t>
              </a:r>
              <a:endParaRPr lang="de-DE" sz="1000" b="1" dirty="0">
                <a:solidFill>
                  <a:schemeClr val="tx1"/>
                </a:solidFill>
                <a:latin typeface="Arial" pitchFamily="34" charset="0"/>
                <a:cs typeface="Arial" pitchFamily="34" charset="0"/>
              </a:endParaRPr>
            </a:p>
          </p:txBody>
        </p:sp>
      </p:grpSp>
      <p:grpSp>
        <p:nvGrpSpPr>
          <p:cNvPr id="62" name="Gruppieren 61"/>
          <p:cNvGrpSpPr/>
          <p:nvPr/>
        </p:nvGrpSpPr>
        <p:grpSpPr>
          <a:xfrm>
            <a:off x="5220072" y="2924944"/>
            <a:ext cx="3716105" cy="2376264"/>
            <a:chOff x="2267744" y="2780928"/>
            <a:chExt cx="3716105" cy="2376264"/>
          </a:xfrm>
        </p:grpSpPr>
        <p:sp>
          <p:nvSpPr>
            <p:cNvPr id="63" name="Abgerundetes Rechteck 62"/>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4" name="Gruppieren 397"/>
            <p:cNvGrpSpPr/>
            <p:nvPr/>
          </p:nvGrpSpPr>
          <p:grpSpPr>
            <a:xfrm>
              <a:off x="2802864" y="2780928"/>
              <a:ext cx="3180985" cy="1656184"/>
              <a:chOff x="5148497" y="1412776"/>
              <a:chExt cx="2964528" cy="1554490"/>
            </a:xfrm>
          </p:grpSpPr>
          <p:grpSp>
            <p:nvGrpSpPr>
              <p:cNvPr id="81"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1" name="Ellipse 100"/>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2"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3" name="Ellipse 82"/>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Ellipse 83"/>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Ellipse 85"/>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Ellipse 86"/>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65" name="Textfeld 64"/>
            <p:cNvSpPr txBox="1"/>
            <p:nvPr/>
          </p:nvSpPr>
          <p:spPr>
            <a:xfrm>
              <a:off x="3710231" y="4342166"/>
              <a:ext cx="1393330" cy="461665"/>
            </a:xfrm>
            <a:prstGeom prst="rect">
              <a:avLst/>
            </a:prstGeom>
            <a:noFill/>
          </p:spPr>
          <p:txBody>
            <a:bodyPr wrap="none" rtlCol="0">
              <a:spAutoFit/>
            </a:bodyPr>
            <a:lstStyle/>
            <a:p>
              <a:r>
                <a:rPr lang="de-DE" sz="2000" dirty="0" smtClean="0"/>
                <a:t>?+?  =  </a:t>
              </a:r>
              <a:r>
                <a:rPr lang="de-DE" sz="2400" b="1" dirty="0" smtClean="0"/>
                <a:t>43</a:t>
              </a:r>
              <a:endParaRPr lang="de-DE" sz="2400" b="1" dirty="0"/>
            </a:p>
          </p:txBody>
        </p:sp>
        <p:sp>
          <p:nvSpPr>
            <p:cNvPr id="66" name="Textfeld 65"/>
            <p:cNvSpPr txBox="1"/>
            <p:nvPr/>
          </p:nvSpPr>
          <p:spPr>
            <a:xfrm>
              <a:off x="4644008" y="2924944"/>
              <a:ext cx="561372" cy="769441"/>
            </a:xfrm>
            <a:prstGeom prst="rect">
              <a:avLst/>
            </a:prstGeom>
            <a:noFill/>
          </p:spPr>
          <p:txBody>
            <a:bodyPr wrap="none" rtlCol="0">
              <a:spAutoFit/>
            </a:bodyPr>
            <a:lstStyle/>
            <a:p>
              <a:r>
                <a:rPr lang="de-DE" sz="4400" b="1" dirty="0" smtClean="0"/>
                <a:t>E</a:t>
              </a:r>
              <a:endParaRPr lang="de-DE" sz="4400" b="1" dirty="0"/>
            </a:p>
          </p:txBody>
        </p:sp>
        <p:sp>
          <p:nvSpPr>
            <p:cNvPr id="67" name="Textfeld 66"/>
            <p:cNvSpPr txBox="1"/>
            <p:nvPr/>
          </p:nvSpPr>
          <p:spPr>
            <a:xfrm>
              <a:off x="3275856" y="3429000"/>
              <a:ext cx="591829" cy="769441"/>
            </a:xfrm>
            <a:prstGeom prst="rect">
              <a:avLst/>
            </a:prstGeom>
            <a:noFill/>
          </p:spPr>
          <p:txBody>
            <a:bodyPr wrap="none" rtlCol="0">
              <a:spAutoFit/>
            </a:bodyPr>
            <a:lstStyle/>
            <a:p>
              <a:r>
                <a:rPr lang="de-DE" sz="4400" b="1" dirty="0" smtClean="0"/>
                <a:t>N</a:t>
              </a:r>
              <a:endParaRPr lang="de-DE" sz="4400" dirty="0"/>
            </a:p>
          </p:txBody>
        </p:sp>
        <p:sp>
          <p:nvSpPr>
            <p:cNvPr id="69" name="Textfeld 68"/>
            <p:cNvSpPr txBox="1"/>
            <p:nvPr/>
          </p:nvSpPr>
          <p:spPr>
            <a:xfrm>
              <a:off x="5220072" y="3356992"/>
              <a:ext cx="529312" cy="769441"/>
            </a:xfrm>
            <a:prstGeom prst="rect">
              <a:avLst/>
            </a:prstGeom>
            <a:noFill/>
          </p:spPr>
          <p:txBody>
            <a:bodyPr wrap="none" rtlCol="0">
              <a:spAutoFit/>
            </a:bodyPr>
            <a:lstStyle/>
            <a:p>
              <a:r>
                <a:rPr lang="de-DE" sz="4400" b="1" dirty="0" smtClean="0"/>
                <a:t>Z</a:t>
              </a:r>
              <a:endParaRPr lang="de-DE" sz="4400" b="1" dirty="0"/>
            </a:p>
          </p:txBody>
        </p:sp>
        <p:sp>
          <p:nvSpPr>
            <p:cNvPr id="71" name="Ellipse 70"/>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152</a:t>
              </a:r>
              <a:endParaRPr lang="de-DE" b="1" dirty="0">
                <a:latin typeface="Arial" pitchFamily="34" charset="0"/>
                <a:cs typeface="Arial" pitchFamily="34" charset="0"/>
              </a:endParaRPr>
            </a:p>
          </p:txBody>
        </p:sp>
        <p:sp>
          <p:nvSpPr>
            <p:cNvPr id="72" name="Textfeld 71"/>
            <p:cNvSpPr txBox="1"/>
            <p:nvPr/>
          </p:nvSpPr>
          <p:spPr>
            <a:xfrm>
              <a:off x="3707904" y="2852936"/>
              <a:ext cx="607859" cy="923330"/>
            </a:xfrm>
            <a:prstGeom prst="rect">
              <a:avLst/>
            </a:prstGeom>
            <a:noFill/>
          </p:spPr>
          <p:txBody>
            <a:bodyPr wrap="none" rtlCol="0">
              <a:spAutoFit/>
            </a:bodyPr>
            <a:lstStyle/>
            <a:p>
              <a:r>
                <a:rPr lang="de-DE" sz="5400" b="1" dirty="0" smtClean="0">
                  <a:solidFill>
                    <a:srgbClr val="CD03A7"/>
                  </a:solidFill>
                  <a:effectLst>
                    <a:outerShdw blurRad="38100" dist="38100" dir="2700000" algn="tl">
                      <a:srgbClr val="000000">
                        <a:alpha val="43137"/>
                      </a:srgbClr>
                    </a:outerShdw>
                  </a:effectLst>
                </a:rPr>
                <a:t>?</a:t>
              </a:r>
              <a:endParaRPr lang="de-DE" sz="5400" dirty="0">
                <a:solidFill>
                  <a:srgbClr val="CD03A7"/>
                </a:solidFill>
                <a:effectLst>
                  <a:outerShdw blurRad="38100" dist="38100" dir="2700000" algn="tl">
                    <a:srgbClr val="000000">
                      <a:alpha val="43137"/>
                    </a:srgbClr>
                  </a:outerShdw>
                </a:effectLst>
              </a:endParaRPr>
            </a:p>
          </p:txBody>
        </p:sp>
        <p:sp>
          <p:nvSpPr>
            <p:cNvPr id="73" name="Textfeld 72"/>
            <p:cNvSpPr txBox="1"/>
            <p:nvPr/>
          </p:nvSpPr>
          <p:spPr>
            <a:xfrm>
              <a:off x="4283968" y="3501008"/>
              <a:ext cx="607859" cy="923330"/>
            </a:xfrm>
            <a:prstGeom prst="rect">
              <a:avLst/>
            </a:prstGeom>
            <a:noFill/>
          </p:spPr>
          <p:txBody>
            <a:bodyPr wrap="none" rtlCol="0">
              <a:spAutoFit/>
            </a:bodyPr>
            <a:lstStyle/>
            <a:p>
              <a:r>
                <a:rPr lang="de-DE" sz="5400" b="1" dirty="0" smtClean="0">
                  <a:solidFill>
                    <a:srgbClr val="00FF00"/>
                  </a:solidFill>
                  <a:effectLst>
                    <a:outerShdw blurRad="38100" dist="38100" dir="2700000" algn="tl">
                      <a:srgbClr val="000000">
                        <a:alpha val="43137"/>
                      </a:srgbClr>
                    </a:outerShdw>
                  </a:effectLst>
                  <a:latin typeface="Arial" pitchFamily="34" charset="0"/>
                  <a:cs typeface="Arial" pitchFamily="34" charset="0"/>
                </a:rPr>
                <a:t>?</a:t>
              </a:r>
              <a:endParaRPr lang="de-DE" sz="5400" dirty="0">
                <a:solidFill>
                  <a:srgbClr val="00FF00"/>
                </a:solidFill>
                <a:effectLst>
                  <a:outerShdw blurRad="38100" dist="38100" dir="2700000" algn="tl">
                    <a:srgbClr val="000000">
                      <a:alpha val="43137"/>
                    </a:srgbClr>
                  </a:outerShdw>
                </a:effectLst>
                <a:latin typeface="Arial" pitchFamily="34" charset="0"/>
                <a:cs typeface="Arial" pitchFamily="34" charset="0"/>
              </a:endParaRPr>
            </a:p>
          </p:txBody>
        </p:sp>
        <p:sp>
          <p:nvSpPr>
            <p:cNvPr id="75" name="Abgerundetes Rechteck 74"/>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Abgerundetes Rechteck 75"/>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Abgerundetes Rechteck 76"/>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Abgerundetes Rechteck 77"/>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Abgerundetes Rechteck 78"/>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Abgerundetes Rechteck 79"/>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5</a:t>
              </a:r>
              <a:endParaRPr lang="de-DE" sz="1000" b="1" dirty="0">
                <a:solidFill>
                  <a:schemeClr val="tx1"/>
                </a:solidFill>
                <a:latin typeface="Arial" pitchFamily="34" charset="0"/>
                <a:cs typeface="Arial" pitchFamily="34" charset="0"/>
              </a:endParaRPr>
            </a:p>
          </p:txBody>
        </p:sp>
      </p:grpSp>
      <p:grpSp>
        <p:nvGrpSpPr>
          <p:cNvPr id="112" name="Gruppieren 61"/>
          <p:cNvGrpSpPr/>
          <p:nvPr/>
        </p:nvGrpSpPr>
        <p:grpSpPr>
          <a:xfrm>
            <a:off x="467544" y="4293096"/>
            <a:ext cx="3716105" cy="2376264"/>
            <a:chOff x="2267744" y="2780928"/>
            <a:chExt cx="3716105" cy="2376264"/>
          </a:xfrm>
        </p:grpSpPr>
        <p:sp>
          <p:nvSpPr>
            <p:cNvPr id="113" name="Abgerundetes Rechteck 112"/>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14" name="Gruppieren 397"/>
            <p:cNvGrpSpPr/>
            <p:nvPr/>
          </p:nvGrpSpPr>
          <p:grpSpPr>
            <a:xfrm>
              <a:off x="2802864" y="2780928"/>
              <a:ext cx="3180985" cy="1656184"/>
              <a:chOff x="5148497" y="1412776"/>
              <a:chExt cx="2964528" cy="1554490"/>
            </a:xfrm>
          </p:grpSpPr>
          <p:grpSp>
            <p:nvGrpSpPr>
              <p:cNvPr id="128"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41" name="Ellipse 140"/>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9"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30" name="Ellipse 129"/>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Ellipse 130"/>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Ellipse 131"/>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Ellipse 132"/>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Ellipse 133"/>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15" name="Textfeld 114"/>
            <p:cNvSpPr txBox="1"/>
            <p:nvPr/>
          </p:nvSpPr>
          <p:spPr>
            <a:xfrm>
              <a:off x="3710231" y="4342166"/>
              <a:ext cx="1393330" cy="461665"/>
            </a:xfrm>
            <a:prstGeom prst="rect">
              <a:avLst/>
            </a:prstGeom>
            <a:noFill/>
          </p:spPr>
          <p:txBody>
            <a:bodyPr wrap="none" rtlCol="0">
              <a:spAutoFit/>
            </a:bodyPr>
            <a:lstStyle/>
            <a:p>
              <a:r>
                <a:rPr lang="de-DE" sz="2000" dirty="0" smtClean="0"/>
                <a:t>?+?  =  </a:t>
              </a:r>
              <a:r>
                <a:rPr lang="de-DE" sz="2400" b="1" dirty="0" smtClean="0"/>
                <a:t>37</a:t>
              </a:r>
              <a:endParaRPr lang="de-DE" sz="2400" b="1" dirty="0"/>
            </a:p>
          </p:txBody>
        </p:sp>
        <p:sp>
          <p:nvSpPr>
            <p:cNvPr id="116" name="Textfeld 115"/>
            <p:cNvSpPr txBox="1"/>
            <p:nvPr/>
          </p:nvSpPr>
          <p:spPr>
            <a:xfrm>
              <a:off x="3275856" y="3429000"/>
              <a:ext cx="561372" cy="769441"/>
            </a:xfrm>
            <a:prstGeom prst="rect">
              <a:avLst/>
            </a:prstGeom>
            <a:noFill/>
          </p:spPr>
          <p:txBody>
            <a:bodyPr wrap="none" rtlCol="0">
              <a:spAutoFit/>
            </a:bodyPr>
            <a:lstStyle/>
            <a:p>
              <a:r>
                <a:rPr lang="de-DE" sz="4400" b="1" dirty="0" smtClean="0"/>
                <a:t>E</a:t>
              </a:r>
              <a:endParaRPr lang="de-DE" sz="4400" b="1" dirty="0"/>
            </a:p>
          </p:txBody>
        </p:sp>
        <p:sp>
          <p:nvSpPr>
            <p:cNvPr id="117" name="Textfeld 116"/>
            <p:cNvSpPr txBox="1"/>
            <p:nvPr/>
          </p:nvSpPr>
          <p:spPr>
            <a:xfrm>
              <a:off x="4427984" y="2924944"/>
              <a:ext cx="591829" cy="769441"/>
            </a:xfrm>
            <a:prstGeom prst="rect">
              <a:avLst/>
            </a:prstGeom>
            <a:noFill/>
          </p:spPr>
          <p:txBody>
            <a:bodyPr wrap="none" rtlCol="0">
              <a:spAutoFit/>
            </a:bodyPr>
            <a:lstStyle/>
            <a:p>
              <a:r>
                <a:rPr lang="de-DE" sz="4400" b="1" dirty="0" smtClean="0"/>
                <a:t>N</a:t>
              </a:r>
              <a:endParaRPr lang="de-DE" sz="4400" dirty="0"/>
            </a:p>
          </p:txBody>
        </p:sp>
        <p:sp>
          <p:nvSpPr>
            <p:cNvPr id="118" name="Textfeld 117"/>
            <p:cNvSpPr txBox="1"/>
            <p:nvPr/>
          </p:nvSpPr>
          <p:spPr>
            <a:xfrm>
              <a:off x="3779912" y="2924944"/>
              <a:ext cx="529312" cy="769441"/>
            </a:xfrm>
            <a:prstGeom prst="rect">
              <a:avLst/>
            </a:prstGeom>
            <a:noFill/>
          </p:spPr>
          <p:txBody>
            <a:bodyPr wrap="none" rtlCol="0">
              <a:spAutoFit/>
            </a:bodyPr>
            <a:lstStyle/>
            <a:p>
              <a:r>
                <a:rPr lang="de-DE" sz="4400" b="1" dirty="0" smtClean="0"/>
                <a:t>Z</a:t>
              </a:r>
              <a:endParaRPr lang="de-DE" sz="4400" b="1" dirty="0"/>
            </a:p>
          </p:txBody>
        </p:sp>
        <p:sp>
          <p:nvSpPr>
            <p:cNvPr id="119" name="Ellipse 118"/>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153</a:t>
              </a:r>
              <a:endParaRPr lang="de-DE" b="1" dirty="0">
                <a:latin typeface="Arial" pitchFamily="34" charset="0"/>
                <a:cs typeface="Arial" pitchFamily="34" charset="0"/>
              </a:endParaRPr>
            </a:p>
          </p:txBody>
        </p:sp>
        <p:sp>
          <p:nvSpPr>
            <p:cNvPr id="120" name="Textfeld 119"/>
            <p:cNvSpPr txBox="1"/>
            <p:nvPr/>
          </p:nvSpPr>
          <p:spPr>
            <a:xfrm>
              <a:off x="5220072" y="3212976"/>
              <a:ext cx="529312" cy="769441"/>
            </a:xfrm>
            <a:prstGeom prst="rect">
              <a:avLst/>
            </a:prstGeom>
            <a:noFill/>
          </p:spPr>
          <p:txBody>
            <a:bodyPr wrap="none" rtlCol="0">
              <a:spAutoFit/>
            </a:bodyPr>
            <a:lstStyle/>
            <a:p>
              <a:r>
                <a:rPr lang="de-DE" sz="4400" b="1" dirty="0" smtClean="0">
                  <a:solidFill>
                    <a:srgbClr val="FF0000"/>
                  </a:solidFill>
                  <a:effectLst>
                    <a:outerShdw blurRad="38100" dist="38100" dir="2700000" algn="tl">
                      <a:srgbClr val="000000">
                        <a:alpha val="43137"/>
                      </a:srgbClr>
                    </a:outerShdw>
                  </a:effectLst>
                </a:rPr>
                <a:t>?</a:t>
              </a:r>
              <a:endParaRPr lang="de-DE" sz="4400" dirty="0">
                <a:solidFill>
                  <a:srgbClr val="FF0000"/>
                </a:solidFill>
                <a:effectLst>
                  <a:outerShdw blurRad="38100" dist="38100" dir="2700000" algn="tl">
                    <a:srgbClr val="000000">
                      <a:alpha val="43137"/>
                    </a:srgbClr>
                  </a:outerShdw>
                </a:effectLst>
              </a:endParaRPr>
            </a:p>
          </p:txBody>
        </p:sp>
        <p:sp>
          <p:nvSpPr>
            <p:cNvPr id="121" name="Textfeld 120"/>
            <p:cNvSpPr txBox="1"/>
            <p:nvPr/>
          </p:nvSpPr>
          <p:spPr>
            <a:xfrm>
              <a:off x="4355976" y="3573016"/>
              <a:ext cx="529312" cy="769441"/>
            </a:xfrm>
            <a:prstGeom prst="rect">
              <a:avLst/>
            </a:prstGeom>
            <a:noFill/>
          </p:spPr>
          <p:txBody>
            <a:bodyPr wrap="none" rtlCol="0">
              <a:spAutoFit/>
            </a:bodyPr>
            <a:lstStyle/>
            <a:p>
              <a:r>
                <a:rPr lang="de-DE" sz="4400" b="1" dirty="0" smtClean="0">
                  <a:solidFill>
                    <a:srgbClr val="0070C0"/>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0070C0"/>
                </a:solidFill>
                <a:effectLst>
                  <a:outerShdw blurRad="38100" dist="38100" dir="2700000" algn="tl">
                    <a:srgbClr val="000000">
                      <a:alpha val="43137"/>
                    </a:srgbClr>
                  </a:outerShdw>
                </a:effectLst>
                <a:latin typeface="Arial" pitchFamily="34" charset="0"/>
                <a:cs typeface="Arial" pitchFamily="34" charset="0"/>
              </a:endParaRPr>
            </a:p>
          </p:txBody>
        </p:sp>
        <p:sp>
          <p:nvSpPr>
            <p:cNvPr id="122" name="Abgerundetes Rechteck 121"/>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3" name="Abgerundetes Rechteck 122"/>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4" name="Abgerundetes Rechteck 123"/>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 name="Abgerundetes Rechteck 124"/>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Abgerundetes Rechteck 125"/>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 name="Abgerundetes Rechteck 126"/>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5</a:t>
              </a:r>
              <a:endParaRPr lang="de-DE" sz="1000" b="1" dirty="0">
                <a:solidFill>
                  <a:schemeClr val="tx1"/>
                </a:solidFill>
                <a:latin typeface="Arial" pitchFamily="34" charset="0"/>
                <a:cs typeface="Arial" pitchFamily="34" charset="0"/>
              </a:endParaRPr>
            </a:p>
          </p:txBody>
        </p:sp>
      </p:grpSp>
      <p:sp>
        <p:nvSpPr>
          <p:cNvPr id="152" name="Textfeld 151"/>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151-153</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sp>
        <p:nvSpPr>
          <p:cNvPr id="500" name="Textfeld 499"/>
          <p:cNvSpPr txBox="1"/>
          <p:nvPr/>
        </p:nvSpPr>
        <p:spPr>
          <a:xfrm>
            <a:off x="971600" y="1135777"/>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35777"/>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97" name="Tabelle 96"/>
          <p:cNvGraphicFramePr>
            <a:graphicFrameLocks noGrp="1"/>
          </p:cNvGraphicFramePr>
          <p:nvPr/>
        </p:nvGraphicFramePr>
        <p:xfrm>
          <a:off x="498608" y="629783"/>
          <a:ext cx="8136930" cy="243840"/>
        </p:xfrm>
        <a:graphic>
          <a:graphicData uri="http://schemas.openxmlformats.org/drawingml/2006/table">
            <a:tbl>
              <a:tblPr/>
              <a:tblGrid>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tblGrid>
              <a:tr h="188151">
                <a:tc>
                  <a:txBody>
                    <a:bodyPr/>
                    <a:lstStyle/>
                    <a:p>
                      <a:pPr algn="ctr" fontAlgn="b"/>
                      <a:r>
                        <a:rPr lang="de-DE" sz="1600" b="0" i="0" u="none" strike="noStrike" dirty="0">
                          <a:solidFill>
                            <a:srgbClr val="002060"/>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graphicFrame>
        <p:nvGraphicFramePr>
          <p:cNvPr id="98" name="Tabelle 97"/>
          <p:cNvGraphicFramePr>
            <a:graphicFrameLocks noGrp="1"/>
          </p:cNvGraphicFramePr>
          <p:nvPr/>
        </p:nvGraphicFramePr>
        <p:xfrm>
          <a:off x="498618" y="861457"/>
          <a:ext cx="8136900" cy="274320"/>
        </p:xfrm>
        <a:graphic>
          <a:graphicData uri="http://schemas.openxmlformats.org/drawingml/2006/table">
            <a:tbl>
              <a:tblPr/>
              <a:tblGrid>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tblGrid>
              <a:tr h="216024">
                <a:tc>
                  <a:txBody>
                    <a:bodyPr/>
                    <a:lstStyle/>
                    <a:p>
                      <a:pPr algn="ctr" fontAlgn="b"/>
                      <a:r>
                        <a:rPr lang="de-DE" sz="1800" b="0"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bl>
          </a:graphicData>
        </a:graphic>
      </p:graphicFrame>
      <p:grpSp>
        <p:nvGrpSpPr>
          <p:cNvPr id="4" name="Gruppieren 61"/>
          <p:cNvGrpSpPr/>
          <p:nvPr/>
        </p:nvGrpSpPr>
        <p:grpSpPr>
          <a:xfrm>
            <a:off x="251520" y="1556792"/>
            <a:ext cx="3716105" cy="2376264"/>
            <a:chOff x="2267744" y="2780928"/>
            <a:chExt cx="3716105" cy="2376264"/>
          </a:xfrm>
        </p:grpSpPr>
        <p:sp>
          <p:nvSpPr>
            <p:cNvPr id="176" name="Abgerundetes Rechteck 175"/>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5" name="Gruppieren 397"/>
            <p:cNvGrpSpPr/>
            <p:nvPr/>
          </p:nvGrpSpPr>
          <p:grpSpPr>
            <a:xfrm>
              <a:off x="2802864" y="2780928"/>
              <a:ext cx="3180985" cy="1656184"/>
              <a:chOff x="5148497" y="1412776"/>
              <a:chExt cx="2964528" cy="1554490"/>
            </a:xfrm>
          </p:grpSpPr>
          <p:grpSp>
            <p:nvGrpSpPr>
              <p:cNvPr id="6"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710231" y="4342166"/>
              <a:ext cx="1393330" cy="461665"/>
            </a:xfrm>
            <a:prstGeom prst="rect">
              <a:avLst/>
            </a:prstGeom>
            <a:noFill/>
          </p:spPr>
          <p:txBody>
            <a:bodyPr wrap="none" rtlCol="0">
              <a:spAutoFit/>
            </a:bodyPr>
            <a:lstStyle/>
            <a:p>
              <a:r>
                <a:rPr lang="de-DE" sz="2000" dirty="0" smtClean="0"/>
                <a:t>?+?  =  </a:t>
              </a:r>
              <a:r>
                <a:rPr lang="de-DE" sz="2400" b="1" dirty="0" smtClean="0"/>
                <a:t>24</a:t>
              </a:r>
              <a:endParaRPr lang="de-DE" sz="2400" b="1" dirty="0"/>
            </a:p>
          </p:txBody>
        </p:sp>
        <p:sp>
          <p:nvSpPr>
            <p:cNvPr id="305" name="Textfeld 304"/>
            <p:cNvSpPr txBox="1"/>
            <p:nvPr/>
          </p:nvSpPr>
          <p:spPr>
            <a:xfrm>
              <a:off x="3275856" y="3356992"/>
              <a:ext cx="529312" cy="769441"/>
            </a:xfrm>
            <a:prstGeom prst="rect">
              <a:avLst/>
            </a:prstGeom>
            <a:noFill/>
          </p:spPr>
          <p:txBody>
            <a:bodyPr wrap="none" rtlCol="0">
              <a:spAutoFit/>
            </a:bodyPr>
            <a:lstStyle/>
            <a:p>
              <a:r>
                <a:rPr lang="de-DE" sz="4400" b="1" dirty="0" smtClean="0"/>
                <a:t>Z</a:t>
              </a:r>
              <a:endParaRPr lang="de-DE" sz="4400" b="1" dirty="0"/>
            </a:p>
          </p:txBody>
        </p:sp>
        <p:sp>
          <p:nvSpPr>
            <p:cNvPr id="521" name="Textfeld 520"/>
            <p:cNvSpPr txBox="1"/>
            <p:nvPr/>
          </p:nvSpPr>
          <p:spPr>
            <a:xfrm>
              <a:off x="4546744" y="2924944"/>
              <a:ext cx="591829" cy="769441"/>
            </a:xfrm>
            <a:prstGeom prst="rect">
              <a:avLst/>
            </a:prstGeom>
            <a:noFill/>
          </p:spPr>
          <p:txBody>
            <a:bodyPr wrap="none" rtlCol="0">
              <a:spAutoFit/>
            </a:bodyPr>
            <a:lstStyle/>
            <a:p>
              <a:r>
                <a:rPr lang="de-DE" sz="4400" b="1" dirty="0" smtClean="0"/>
                <a:t>N</a:t>
              </a:r>
              <a:endParaRPr lang="de-DE" sz="4400" dirty="0"/>
            </a:p>
          </p:txBody>
        </p:sp>
        <p:sp>
          <p:nvSpPr>
            <p:cNvPr id="207" name="Textfeld 206"/>
            <p:cNvSpPr txBox="1"/>
            <p:nvPr/>
          </p:nvSpPr>
          <p:spPr>
            <a:xfrm>
              <a:off x="5338832" y="3356992"/>
              <a:ext cx="561372" cy="769441"/>
            </a:xfrm>
            <a:prstGeom prst="rect">
              <a:avLst/>
            </a:prstGeom>
            <a:noFill/>
          </p:spPr>
          <p:txBody>
            <a:bodyPr wrap="none" rtlCol="0">
              <a:spAutoFit/>
            </a:bodyPr>
            <a:lstStyle/>
            <a:p>
              <a:r>
                <a:rPr lang="de-DE" sz="4400" b="1" dirty="0" smtClean="0"/>
                <a:t>E</a:t>
              </a:r>
              <a:endParaRPr lang="de-DE" sz="4400" b="1" dirty="0"/>
            </a:p>
          </p:txBody>
        </p:sp>
        <p:sp>
          <p:nvSpPr>
            <p:cNvPr id="68" name="Ellipse 67"/>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154</a:t>
              </a:r>
              <a:endParaRPr lang="de-DE" b="1" dirty="0">
                <a:latin typeface="Arial" pitchFamily="34" charset="0"/>
                <a:cs typeface="Arial" pitchFamily="34" charset="0"/>
              </a:endParaRPr>
            </a:p>
          </p:txBody>
        </p:sp>
        <p:sp>
          <p:nvSpPr>
            <p:cNvPr id="70" name="Textfeld 69"/>
            <p:cNvSpPr txBox="1"/>
            <p:nvPr/>
          </p:nvSpPr>
          <p:spPr>
            <a:xfrm>
              <a:off x="3707904" y="2852936"/>
              <a:ext cx="607859" cy="923330"/>
            </a:xfrm>
            <a:prstGeom prst="rect">
              <a:avLst/>
            </a:prstGeom>
            <a:noFill/>
          </p:spPr>
          <p:txBody>
            <a:bodyPr wrap="none" rtlCol="0">
              <a:spAutoFit/>
            </a:bodyPr>
            <a:lstStyle/>
            <a:p>
              <a:r>
                <a:rPr lang="de-DE" sz="5400" b="1" dirty="0" smtClean="0">
                  <a:solidFill>
                    <a:srgbClr val="00B0F0"/>
                  </a:solidFill>
                  <a:effectLst>
                    <a:outerShdw blurRad="38100" dist="38100" dir="2700000" algn="tl">
                      <a:srgbClr val="000000">
                        <a:alpha val="43137"/>
                      </a:srgbClr>
                    </a:outerShdw>
                  </a:effectLst>
                </a:rPr>
                <a:t>?</a:t>
              </a:r>
              <a:endParaRPr lang="de-DE" sz="5400" dirty="0">
                <a:solidFill>
                  <a:srgbClr val="00B0F0"/>
                </a:solidFill>
                <a:effectLst>
                  <a:outerShdw blurRad="38100" dist="38100" dir="2700000" algn="tl">
                    <a:srgbClr val="000000">
                      <a:alpha val="43137"/>
                    </a:srgbClr>
                  </a:outerShdw>
                </a:effectLst>
              </a:endParaRPr>
            </a:p>
          </p:txBody>
        </p:sp>
        <p:sp>
          <p:nvSpPr>
            <p:cNvPr id="74" name="Textfeld 73"/>
            <p:cNvSpPr txBox="1"/>
            <p:nvPr/>
          </p:nvSpPr>
          <p:spPr>
            <a:xfrm>
              <a:off x="4283968" y="3501008"/>
              <a:ext cx="607859" cy="923330"/>
            </a:xfrm>
            <a:prstGeom prst="rect">
              <a:avLst/>
            </a:prstGeom>
            <a:noFill/>
          </p:spPr>
          <p:txBody>
            <a:bodyPr wrap="none" rtlCol="0">
              <a:spAutoFit/>
            </a:bodyPr>
            <a:lstStyle/>
            <a:p>
              <a:r>
                <a:rPr lang="de-DE" sz="5400" b="1" dirty="0" smtClean="0">
                  <a:solidFill>
                    <a:srgbClr val="CC00FF"/>
                  </a:solidFill>
                  <a:effectLst>
                    <a:outerShdw blurRad="38100" dist="38100" dir="2700000" algn="tl">
                      <a:srgbClr val="000000">
                        <a:alpha val="43137"/>
                      </a:srgbClr>
                    </a:outerShdw>
                  </a:effectLst>
                  <a:latin typeface="Arial" pitchFamily="34" charset="0"/>
                  <a:cs typeface="Arial" pitchFamily="34" charset="0"/>
                </a:rPr>
                <a:t>?</a:t>
              </a:r>
              <a:endParaRPr lang="de-DE" sz="5400" dirty="0">
                <a:solidFill>
                  <a:srgbClr val="CC00FF"/>
                </a:solidFill>
                <a:effectLst>
                  <a:outerShdw blurRad="38100" dist="38100" dir="2700000" algn="tl">
                    <a:srgbClr val="000000">
                      <a:alpha val="43137"/>
                    </a:srgbClr>
                  </a:outerShdw>
                </a:effectLst>
                <a:latin typeface="Arial" pitchFamily="34" charset="0"/>
                <a:cs typeface="Arial" pitchFamily="34" charset="0"/>
              </a:endParaRPr>
            </a:p>
          </p:txBody>
        </p:sp>
        <p:sp>
          <p:nvSpPr>
            <p:cNvPr id="88" name="Abgerundetes Rechteck 87"/>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Abgerundetes Rechteck 88"/>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Abgerundetes Rechteck 89"/>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Abgerundetes Rechteck 90"/>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Abgerundetes Rechteck 91"/>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Abgerundetes Rechteck 60"/>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5</a:t>
              </a:r>
            </a:p>
            <a:p>
              <a:pPr algn="ctr"/>
              <a:endParaRPr lang="de-DE" sz="1000" b="1" dirty="0">
                <a:solidFill>
                  <a:schemeClr val="tx1"/>
                </a:solidFill>
                <a:latin typeface="Arial" pitchFamily="34" charset="0"/>
                <a:cs typeface="Arial" pitchFamily="34" charset="0"/>
              </a:endParaRPr>
            </a:p>
          </p:txBody>
        </p:sp>
      </p:grpSp>
      <p:grpSp>
        <p:nvGrpSpPr>
          <p:cNvPr id="62" name="Gruppieren 61"/>
          <p:cNvGrpSpPr/>
          <p:nvPr/>
        </p:nvGrpSpPr>
        <p:grpSpPr>
          <a:xfrm>
            <a:off x="5220072" y="2636912"/>
            <a:ext cx="3716105" cy="2376264"/>
            <a:chOff x="2267744" y="2780928"/>
            <a:chExt cx="3716105" cy="2376264"/>
          </a:xfrm>
        </p:grpSpPr>
        <p:sp>
          <p:nvSpPr>
            <p:cNvPr id="63" name="Abgerundetes Rechteck 62"/>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4" name="Gruppieren 397"/>
            <p:cNvGrpSpPr/>
            <p:nvPr/>
          </p:nvGrpSpPr>
          <p:grpSpPr>
            <a:xfrm>
              <a:off x="2802864" y="2780928"/>
              <a:ext cx="3180985" cy="1656184"/>
              <a:chOff x="5148497" y="1412776"/>
              <a:chExt cx="2964528" cy="1554490"/>
            </a:xfrm>
          </p:grpSpPr>
          <p:grpSp>
            <p:nvGrpSpPr>
              <p:cNvPr id="81"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1" name="Ellipse 100"/>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2"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3" name="Ellipse 82"/>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Ellipse 83"/>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Ellipse 85"/>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Ellipse 86"/>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65" name="Textfeld 64"/>
            <p:cNvSpPr txBox="1"/>
            <p:nvPr/>
          </p:nvSpPr>
          <p:spPr>
            <a:xfrm>
              <a:off x="3710231" y="4342166"/>
              <a:ext cx="1221809" cy="461665"/>
            </a:xfrm>
            <a:prstGeom prst="rect">
              <a:avLst/>
            </a:prstGeom>
            <a:noFill/>
          </p:spPr>
          <p:txBody>
            <a:bodyPr wrap="none" rtlCol="0">
              <a:spAutoFit/>
            </a:bodyPr>
            <a:lstStyle/>
            <a:p>
              <a:r>
                <a:rPr lang="de-DE" sz="2000" dirty="0" smtClean="0"/>
                <a:t>?+?  =  </a:t>
              </a:r>
              <a:r>
                <a:rPr lang="de-DE" sz="2400" b="1" dirty="0" smtClean="0"/>
                <a:t>5</a:t>
              </a:r>
              <a:endParaRPr lang="de-DE" sz="2400" b="1" dirty="0"/>
            </a:p>
          </p:txBody>
        </p:sp>
        <p:sp>
          <p:nvSpPr>
            <p:cNvPr id="66" name="Textfeld 65"/>
            <p:cNvSpPr txBox="1"/>
            <p:nvPr/>
          </p:nvSpPr>
          <p:spPr>
            <a:xfrm>
              <a:off x="3275856" y="3356992"/>
              <a:ext cx="654346" cy="769441"/>
            </a:xfrm>
            <a:prstGeom prst="rect">
              <a:avLst/>
            </a:prstGeom>
            <a:noFill/>
          </p:spPr>
          <p:txBody>
            <a:bodyPr wrap="none" rtlCol="0">
              <a:spAutoFit/>
            </a:bodyPr>
            <a:lstStyle/>
            <a:p>
              <a:r>
                <a:rPr lang="de-DE" sz="4400" b="1" dirty="0" smtClean="0"/>
                <a:t>M</a:t>
              </a:r>
              <a:endParaRPr lang="de-DE" sz="4400" b="1" dirty="0"/>
            </a:p>
          </p:txBody>
        </p:sp>
        <p:sp>
          <p:nvSpPr>
            <p:cNvPr id="67" name="Textfeld 66"/>
            <p:cNvSpPr txBox="1"/>
            <p:nvPr/>
          </p:nvSpPr>
          <p:spPr>
            <a:xfrm>
              <a:off x="4427984" y="2924944"/>
              <a:ext cx="561372" cy="769441"/>
            </a:xfrm>
            <a:prstGeom prst="rect">
              <a:avLst/>
            </a:prstGeom>
            <a:noFill/>
          </p:spPr>
          <p:txBody>
            <a:bodyPr wrap="none" rtlCol="0">
              <a:spAutoFit/>
            </a:bodyPr>
            <a:lstStyle/>
            <a:p>
              <a:r>
                <a:rPr lang="de-DE" sz="4400" b="1" dirty="0" smtClean="0"/>
                <a:t>P</a:t>
              </a:r>
              <a:endParaRPr lang="de-DE" sz="4400" dirty="0"/>
            </a:p>
          </p:txBody>
        </p:sp>
        <p:sp>
          <p:nvSpPr>
            <p:cNvPr id="69" name="Textfeld 68"/>
            <p:cNvSpPr txBox="1"/>
            <p:nvPr/>
          </p:nvSpPr>
          <p:spPr>
            <a:xfrm>
              <a:off x="5220072" y="3356992"/>
              <a:ext cx="529312" cy="769441"/>
            </a:xfrm>
            <a:prstGeom prst="rect">
              <a:avLst/>
            </a:prstGeom>
            <a:noFill/>
          </p:spPr>
          <p:txBody>
            <a:bodyPr wrap="none" rtlCol="0">
              <a:spAutoFit/>
            </a:bodyPr>
            <a:lstStyle/>
            <a:p>
              <a:r>
                <a:rPr lang="de-DE" sz="4400" b="1" dirty="0" smtClean="0"/>
                <a:t>F</a:t>
              </a:r>
              <a:endParaRPr lang="de-DE" sz="4400" b="1" dirty="0"/>
            </a:p>
          </p:txBody>
        </p:sp>
        <p:sp>
          <p:nvSpPr>
            <p:cNvPr id="71" name="Ellipse 70"/>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155</a:t>
              </a:r>
              <a:endParaRPr lang="de-DE" b="1" dirty="0">
                <a:latin typeface="Arial" pitchFamily="34" charset="0"/>
                <a:cs typeface="Arial" pitchFamily="34" charset="0"/>
              </a:endParaRPr>
            </a:p>
          </p:txBody>
        </p:sp>
        <p:sp>
          <p:nvSpPr>
            <p:cNvPr id="72" name="Textfeld 71"/>
            <p:cNvSpPr txBox="1"/>
            <p:nvPr/>
          </p:nvSpPr>
          <p:spPr>
            <a:xfrm>
              <a:off x="3779912" y="2924944"/>
              <a:ext cx="607859" cy="923330"/>
            </a:xfrm>
            <a:prstGeom prst="rect">
              <a:avLst/>
            </a:prstGeom>
            <a:noFill/>
          </p:spPr>
          <p:txBody>
            <a:bodyPr wrap="none" rtlCol="0">
              <a:spAutoFit/>
            </a:bodyPr>
            <a:lstStyle/>
            <a:p>
              <a:r>
                <a:rPr lang="de-DE" sz="5400" b="1" dirty="0" smtClean="0">
                  <a:solidFill>
                    <a:srgbClr val="00B0F0"/>
                  </a:solidFill>
                  <a:effectLst>
                    <a:outerShdw blurRad="38100" dist="38100" dir="2700000" algn="tl">
                      <a:srgbClr val="000000">
                        <a:alpha val="43137"/>
                      </a:srgbClr>
                    </a:outerShdw>
                  </a:effectLst>
                </a:rPr>
                <a:t>?</a:t>
              </a:r>
              <a:endParaRPr lang="de-DE" sz="5400" dirty="0">
                <a:solidFill>
                  <a:srgbClr val="00B0F0"/>
                </a:solidFill>
                <a:effectLst>
                  <a:outerShdw blurRad="38100" dist="38100" dir="2700000" algn="tl">
                    <a:srgbClr val="000000">
                      <a:alpha val="43137"/>
                    </a:srgbClr>
                  </a:outerShdw>
                </a:effectLst>
              </a:endParaRPr>
            </a:p>
          </p:txBody>
        </p:sp>
        <p:sp>
          <p:nvSpPr>
            <p:cNvPr id="73" name="Textfeld 72"/>
            <p:cNvSpPr txBox="1"/>
            <p:nvPr/>
          </p:nvSpPr>
          <p:spPr>
            <a:xfrm>
              <a:off x="4355976" y="3573016"/>
              <a:ext cx="607859" cy="923330"/>
            </a:xfrm>
            <a:prstGeom prst="rect">
              <a:avLst/>
            </a:prstGeom>
            <a:noFill/>
          </p:spPr>
          <p:txBody>
            <a:bodyPr wrap="none" rtlCol="0">
              <a:spAutoFit/>
            </a:bodyPr>
            <a:lstStyle/>
            <a:p>
              <a:r>
                <a:rPr lang="de-DE" sz="54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54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75" name="Abgerundetes Rechteck 74"/>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Abgerundetes Rechteck 75"/>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Abgerundetes Rechteck 76"/>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Abgerundetes Rechteck 77"/>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Abgerundetes Rechteck 78"/>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Abgerundetes Rechteck 79"/>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5</a:t>
              </a:r>
              <a:endParaRPr lang="de-DE" sz="1000" b="1" dirty="0">
                <a:solidFill>
                  <a:schemeClr val="tx1"/>
                </a:solidFill>
                <a:latin typeface="Arial" pitchFamily="34" charset="0"/>
                <a:cs typeface="Arial" pitchFamily="34" charset="0"/>
              </a:endParaRPr>
            </a:p>
          </p:txBody>
        </p:sp>
      </p:grpSp>
      <p:grpSp>
        <p:nvGrpSpPr>
          <p:cNvPr id="112" name="Gruppieren 61"/>
          <p:cNvGrpSpPr/>
          <p:nvPr/>
        </p:nvGrpSpPr>
        <p:grpSpPr>
          <a:xfrm>
            <a:off x="971600" y="4293096"/>
            <a:ext cx="3716105" cy="2376264"/>
            <a:chOff x="2267744" y="2780928"/>
            <a:chExt cx="3716105" cy="2376264"/>
          </a:xfrm>
        </p:grpSpPr>
        <p:sp>
          <p:nvSpPr>
            <p:cNvPr id="113" name="Abgerundetes Rechteck 112"/>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14" name="Gruppieren 397"/>
            <p:cNvGrpSpPr/>
            <p:nvPr/>
          </p:nvGrpSpPr>
          <p:grpSpPr>
            <a:xfrm>
              <a:off x="2802864" y="2780928"/>
              <a:ext cx="3180985" cy="1656184"/>
              <a:chOff x="5148497" y="1412776"/>
              <a:chExt cx="2964528" cy="1554490"/>
            </a:xfrm>
          </p:grpSpPr>
          <p:grpSp>
            <p:nvGrpSpPr>
              <p:cNvPr id="128"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41" name="Ellipse 140"/>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9"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30" name="Ellipse 129"/>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Ellipse 130"/>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Ellipse 131"/>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Ellipse 132"/>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Ellipse 133"/>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15" name="Textfeld 114"/>
            <p:cNvSpPr txBox="1"/>
            <p:nvPr/>
          </p:nvSpPr>
          <p:spPr>
            <a:xfrm>
              <a:off x="3710231" y="4342166"/>
              <a:ext cx="1393330" cy="461665"/>
            </a:xfrm>
            <a:prstGeom prst="rect">
              <a:avLst/>
            </a:prstGeom>
            <a:noFill/>
          </p:spPr>
          <p:txBody>
            <a:bodyPr wrap="none" rtlCol="0">
              <a:spAutoFit/>
            </a:bodyPr>
            <a:lstStyle/>
            <a:p>
              <a:r>
                <a:rPr lang="de-DE" sz="2000" dirty="0" smtClean="0"/>
                <a:t>?+?  =  </a:t>
              </a:r>
              <a:r>
                <a:rPr lang="de-DE" sz="2400" b="1" dirty="0" smtClean="0"/>
                <a:t>12</a:t>
              </a:r>
              <a:endParaRPr lang="de-DE" sz="2400" b="1" dirty="0"/>
            </a:p>
          </p:txBody>
        </p:sp>
        <p:sp>
          <p:nvSpPr>
            <p:cNvPr id="116" name="Textfeld 115"/>
            <p:cNvSpPr txBox="1"/>
            <p:nvPr/>
          </p:nvSpPr>
          <p:spPr>
            <a:xfrm>
              <a:off x="3275856" y="3356992"/>
              <a:ext cx="529312" cy="769441"/>
            </a:xfrm>
            <a:prstGeom prst="rect">
              <a:avLst/>
            </a:prstGeom>
            <a:noFill/>
          </p:spPr>
          <p:txBody>
            <a:bodyPr wrap="none" rtlCol="0">
              <a:spAutoFit/>
            </a:bodyPr>
            <a:lstStyle/>
            <a:p>
              <a:r>
                <a:rPr lang="de-DE" sz="4400" b="1" dirty="0" smtClean="0"/>
                <a:t>F</a:t>
              </a:r>
              <a:endParaRPr lang="de-DE" sz="4400" b="1" dirty="0"/>
            </a:p>
          </p:txBody>
        </p:sp>
        <p:sp>
          <p:nvSpPr>
            <p:cNvPr id="117" name="Textfeld 116"/>
            <p:cNvSpPr txBox="1"/>
            <p:nvPr/>
          </p:nvSpPr>
          <p:spPr>
            <a:xfrm>
              <a:off x="4427984" y="2924944"/>
              <a:ext cx="654346" cy="769441"/>
            </a:xfrm>
            <a:prstGeom prst="rect">
              <a:avLst/>
            </a:prstGeom>
            <a:noFill/>
          </p:spPr>
          <p:txBody>
            <a:bodyPr wrap="none" rtlCol="0">
              <a:spAutoFit/>
            </a:bodyPr>
            <a:lstStyle/>
            <a:p>
              <a:r>
                <a:rPr lang="de-DE" sz="4400" b="1" dirty="0" smtClean="0"/>
                <a:t>M</a:t>
              </a:r>
              <a:endParaRPr lang="de-DE" sz="4400" dirty="0"/>
            </a:p>
          </p:txBody>
        </p:sp>
        <p:sp>
          <p:nvSpPr>
            <p:cNvPr id="118" name="Textfeld 117"/>
            <p:cNvSpPr txBox="1"/>
            <p:nvPr/>
          </p:nvSpPr>
          <p:spPr>
            <a:xfrm>
              <a:off x="5220072" y="3356992"/>
              <a:ext cx="561372" cy="769441"/>
            </a:xfrm>
            <a:prstGeom prst="rect">
              <a:avLst/>
            </a:prstGeom>
            <a:noFill/>
          </p:spPr>
          <p:txBody>
            <a:bodyPr wrap="none" rtlCol="0">
              <a:spAutoFit/>
            </a:bodyPr>
            <a:lstStyle/>
            <a:p>
              <a:r>
                <a:rPr lang="de-DE" sz="4400" b="1" dirty="0" smtClean="0"/>
                <a:t>P</a:t>
              </a:r>
              <a:endParaRPr lang="de-DE" sz="4400" b="1" dirty="0"/>
            </a:p>
          </p:txBody>
        </p:sp>
        <p:sp>
          <p:nvSpPr>
            <p:cNvPr id="119" name="Ellipse 118"/>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156</a:t>
              </a:r>
              <a:endParaRPr lang="de-DE" b="1" dirty="0">
                <a:latin typeface="Arial" pitchFamily="34" charset="0"/>
                <a:cs typeface="Arial" pitchFamily="34" charset="0"/>
              </a:endParaRPr>
            </a:p>
          </p:txBody>
        </p:sp>
        <p:sp>
          <p:nvSpPr>
            <p:cNvPr id="120" name="Textfeld 119"/>
            <p:cNvSpPr txBox="1"/>
            <p:nvPr/>
          </p:nvSpPr>
          <p:spPr>
            <a:xfrm>
              <a:off x="3707904" y="2852936"/>
              <a:ext cx="607859" cy="923330"/>
            </a:xfrm>
            <a:prstGeom prst="rect">
              <a:avLst/>
            </a:prstGeom>
            <a:noFill/>
          </p:spPr>
          <p:txBody>
            <a:bodyPr wrap="none" rtlCol="0">
              <a:spAutoFit/>
            </a:bodyPr>
            <a:lstStyle/>
            <a:p>
              <a:r>
                <a:rPr lang="de-DE" sz="5400" b="1" dirty="0" smtClean="0">
                  <a:solidFill>
                    <a:srgbClr val="00FF00"/>
                  </a:solidFill>
                  <a:effectLst>
                    <a:outerShdw blurRad="38100" dist="38100" dir="2700000" algn="tl">
                      <a:srgbClr val="000000">
                        <a:alpha val="43137"/>
                      </a:srgbClr>
                    </a:outerShdw>
                  </a:effectLst>
                </a:rPr>
                <a:t>?</a:t>
              </a:r>
              <a:endParaRPr lang="de-DE" sz="5400" dirty="0">
                <a:solidFill>
                  <a:srgbClr val="00FF00"/>
                </a:solidFill>
                <a:effectLst>
                  <a:outerShdw blurRad="38100" dist="38100" dir="2700000" algn="tl">
                    <a:srgbClr val="000000">
                      <a:alpha val="43137"/>
                    </a:srgbClr>
                  </a:outerShdw>
                </a:effectLst>
              </a:endParaRPr>
            </a:p>
          </p:txBody>
        </p:sp>
        <p:sp>
          <p:nvSpPr>
            <p:cNvPr id="121" name="Textfeld 120"/>
            <p:cNvSpPr txBox="1"/>
            <p:nvPr/>
          </p:nvSpPr>
          <p:spPr>
            <a:xfrm>
              <a:off x="4283968" y="3501008"/>
              <a:ext cx="607859" cy="923330"/>
            </a:xfrm>
            <a:prstGeom prst="rect">
              <a:avLst/>
            </a:prstGeom>
            <a:noFill/>
          </p:spPr>
          <p:txBody>
            <a:bodyPr wrap="none" rtlCol="0">
              <a:spAutoFit/>
            </a:bodyPr>
            <a:lstStyle/>
            <a:p>
              <a:r>
                <a:rPr lang="de-DE" sz="5400" b="1"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a:t>
              </a:r>
              <a:endParaRPr lang="de-DE" sz="5400" dirty="0">
                <a:solidFill>
                  <a:srgbClr val="FFC000"/>
                </a:solidFill>
                <a:effectLst>
                  <a:outerShdw blurRad="38100" dist="38100" dir="2700000" algn="tl">
                    <a:srgbClr val="000000">
                      <a:alpha val="43137"/>
                    </a:srgbClr>
                  </a:outerShdw>
                </a:effectLst>
                <a:latin typeface="Arial" pitchFamily="34" charset="0"/>
                <a:cs typeface="Arial" pitchFamily="34" charset="0"/>
              </a:endParaRPr>
            </a:p>
          </p:txBody>
        </p:sp>
        <p:sp>
          <p:nvSpPr>
            <p:cNvPr id="122" name="Abgerundetes Rechteck 121"/>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3" name="Abgerundetes Rechteck 122"/>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4" name="Abgerundetes Rechteck 123"/>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 name="Abgerundetes Rechteck 124"/>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Abgerundetes Rechteck 125"/>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 name="Abgerundetes Rechteck 126"/>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5</a:t>
              </a:r>
              <a:endParaRPr lang="de-DE" sz="1000" b="1" dirty="0">
                <a:solidFill>
                  <a:schemeClr val="tx1"/>
                </a:solidFill>
                <a:latin typeface="Arial" pitchFamily="34" charset="0"/>
                <a:cs typeface="Arial" pitchFamily="34" charset="0"/>
              </a:endParaRPr>
            </a:p>
          </p:txBody>
        </p:sp>
      </p:grpSp>
      <p:sp>
        <p:nvSpPr>
          <p:cNvPr id="152" name="Textfeld 151"/>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154-156</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sp>
        <p:nvSpPr>
          <p:cNvPr id="500" name="Textfeld 499"/>
          <p:cNvSpPr txBox="1"/>
          <p:nvPr/>
        </p:nvSpPr>
        <p:spPr>
          <a:xfrm>
            <a:off x="971600" y="1135777"/>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35777"/>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97" name="Tabelle 96"/>
          <p:cNvGraphicFramePr>
            <a:graphicFrameLocks noGrp="1"/>
          </p:cNvGraphicFramePr>
          <p:nvPr/>
        </p:nvGraphicFramePr>
        <p:xfrm>
          <a:off x="498608" y="629783"/>
          <a:ext cx="8136930" cy="243840"/>
        </p:xfrm>
        <a:graphic>
          <a:graphicData uri="http://schemas.openxmlformats.org/drawingml/2006/table">
            <a:tbl>
              <a:tblPr/>
              <a:tblGrid>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tblGrid>
              <a:tr h="188151">
                <a:tc>
                  <a:txBody>
                    <a:bodyPr/>
                    <a:lstStyle/>
                    <a:p>
                      <a:pPr algn="ctr" fontAlgn="b"/>
                      <a:r>
                        <a:rPr lang="de-DE" sz="1600" b="0" i="0" u="none" strike="noStrike" dirty="0">
                          <a:solidFill>
                            <a:srgbClr val="002060"/>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graphicFrame>
        <p:nvGraphicFramePr>
          <p:cNvPr id="98" name="Tabelle 97"/>
          <p:cNvGraphicFramePr>
            <a:graphicFrameLocks noGrp="1"/>
          </p:cNvGraphicFramePr>
          <p:nvPr/>
        </p:nvGraphicFramePr>
        <p:xfrm>
          <a:off x="498618" y="861457"/>
          <a:ext cx="8136900" cy="274320"/>
        </p:xfrm>
        <a:graphic>
          <a:graphicData uri="http://schemas.openxmlformats.org/drawingml/2006/table">
            <a:tbl>
              <a:tblPr/>
              <a:tblGrid>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tblGrid>
              <a:tr h="216024">
                <a:tc>
                  <a:txBody>
                    <a:bodyPr/>
                    <a:lstStyle/>
                    <a:p>
                      <a:pPr algn="ctr" fontAlgn="b"/>
                      <a:r>
                        <a:rPr lang="de-DE" sz="1800" b="0"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bl>
          </a:graphicData>
        </a:graphic>
      </p:graphicFrame>
      <p:grpSp>
        <p:nvGrpSpPr>
          <p:cNvPr id="4" name="Gruppieren 61"/>
          <p:cNvGrpSpPr/>
          <p:nvPr/>
        </p:nvGrpSpPr>
        <p:grpSpPr>
          <a:xfrm>
            <a:off x="323528" y="1556792"/>
            <a:ext cx="3716105" cy="2376264"/>
            <a:chOff x="2267744" y="2780928"/>
            <a:chExt cx="3716105" cy="2376264"/>
          </a:xfrm>
        </p:grpSpPr>
        <p:sp>
          <p:nvSpPr>
            <p:cNvPr id="176" name="Abgerundetes Rechteck 175"/>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5" name="Gruppieren 397"/>
            <p:cNvGrpSpPr/>
            <p:nvPr/>
          </p:nvGrpSpPr>
          <p:grpSpPr>
            <a:xfrm>
              <a:off x="2802864" y="2780928"/>
              <a:ext cx="3180985" cy="1656184"/>
              <a:chOff x="5148497" y="1412776"/>
              <a:chExt cx="2964528" cy="1554490"/>
            </a:xfrm>
          </p:grpSpPr>
          <p:grpSp>
            <p:nvGrpSpPr>
              <p:cNvPr id="6"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710231" y="4342166"/>
              <a:ext cx="1393330" cy="461665"/>
            </a:xfrm>
            <a:prstGeom prst="rect">
              <a:avLst/>
            </a:prstGeom>
            <a:noFill/>
          </p:spPr>
          <p:txBody>
            <a:bodyPr wrap="none" rtlCol="0">
              <a:spAutoFit/>
            </a:bodyPr>
            <a:lstStyle/>
            <a:p>
              <a:r>
                <a:rPr lang="de-DE" sz="2000" dirty="0" smtClean="0"/>
                <a:t>?+?  =  </a:t>
              </a:r>
              <a:r>
                <a:rPr lang="de-DE" sz="2400" b="1" dirty="0" smtClean="0"/>
                <a:t>14</a:t>
              </a:r>
              <a:endParaRPr lang="de-DE" sz="2400" b="1" dirty="0"/>
            </a:p>
          </p:txBody>
        </p:sp>
        <p:sp>
          <p:nvSpPr>
            <p:cNvPr id="305" name="Textfeld 304"/>
            <p:cNvSpPr txBox="1"/>
            <p:nvPr/>
          </p:nvSpPr>
          <p:spPr>
            <a:xfrm>
              <a:off x="3275856" y="3356992"/>
              <a:ext cx="529312" cy="769441"/>
            </a:xfrm>
            <a:prstGeom prst="rect">
              <a:avLst/>
            </a:prstGeom>
            <a:noFill/>
          </p:spPr>
          <p:txBody>
            <a:bodyPr wrap="none" rtlCol="0">
              <a:spAutoFit/>
            </a:bodyPr>
            <a:lstStyle/>
            <a:p>
              <a:r>
                <a:rPr lang="de-DE" sz="4400" b="1" dirty="0" smtClean="0"/>
                <a:t>F</a:t>
              </a:r>
              <a:endParaRPr lang="de-DE" sz="4400" b="1" dirty="0"/>
            </a:p>
          </p:txBody>
        </p:sp>
        <p:sp>
          <p:nvSpPr>
            <p:cNvPr id="521" name="Textfeld 520"/>
            <p:cNvSpPr txBox="1"/>
            <p:nvPr/>
          </p:nvSpPr>
          <p:spPr>
            <a:xfrm>
              <a:off x="4427984" y="2924944"/>
              <a:ext cx="654346" cy="769441"/>
            </a:xfrm>
            <a:prstGeom prst="rect">
              <a:avLst/>
            </a:prstGeom>
            <a:noFill/>
          </p:spPr>
          <p:txBody>
            <a:bodyPr wrap="none" rtlCol="0">
              <a:spAutoFit/>
            </a:bodyPr>
            <a:lstStyle/>
            <a:p>
              <a:r>
                <a:rPr lang="de-DE" sz="4400" b="1" dirty="0" smtClean="0"/>
                <a:t>M</a:t>
              </a:r>
              <a:endParaRPr lang="de-DE" sz="4400" dirty="0"/>
            </a:p>
          </p:txBody>
        </p:sp>
        <p:sp>
          <p:nvSpPr>
            <p:cNvPr id="207" name="Textfeld 206"/>
            <p:cNvSpPr txBox="1"/>
            <p:nvPr/>
          </p:nvSpPr>
          <p:spPr>
            <a:xfrm>
              <a:off x="5220072" y="3356992"/>
              <a:ext cx="561372" cy="769441"/>
            </a:xfrm>
            <a:prstGeom prst="rect">
              <a:avLst/>
            </a:prstGeom>
            <a:noFill/>
          </p:spPr>
          <p:txBody>
            <a:bodyPr wrap="none" rtlCol="0">
              <a:spAutoFit/>
            </a:bodyPr>
            <a:lstStyle/>
            <a:p>
              <a:r>
                <a:rPr lang="de-DE" sz="4400" b="1" dirty="0" smtClean="0"/>
                <a:t>P</a:t>
              </a:r>
              <a:endParaRPr lang="de-DE" sz="4400" b="1" dirty="0"/>
            </a:p>
          </p:txBody>
        </p:sp>
        <p:sp>
          <p:nvSpPr>
            <p:cNvPr id="68" name="Ellipse 67"/>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157</a:t>
              </a:r>
              <a:endParaRPr lang="de-DE" b="1" dirty="0">
                <a:latin typeface="Arial" pitchFamily="34" charset="0"/>
                <a:cs typeface="Arial" pitchFamily="34" charset="0"/>
              </a:endParaRPr>
            </a:p>
          </p:txBody>
        </p:sp>
        <p:sp>
          <p:nvSpPr>
            <p:cNvPr id="70" name="Textfeld 69"/>
            <p:cNvSpPr txBox="1"/>
            <p:nvPr/>
          </p:nvSpPr>
          <p:spPr>
            <a:xfrm>
              <a:off x="3779912" y="2924944"/>
              <a:ext cx="607859" cy="923330"/>
            </a:xfrm>
            <a:prstGeom prst="rect">
              <a:avLst/>
            </a:prstGeom>
            <a:noFill/>
          </p:spPr>
          <p:txBody>
            <a:bodyPr wrap="none" rtlCol="0">
              <a:spAutoFit/>
            </a:bodyPr>
            <a:lstStyle/>
            <a:p>
              <a:r>
                <a:rPr lang="de-DE" sz="5400" b="1" dirty="0" smtClean="0">
                  <a:solidFill>
                    <a:srgbClr val="00B0F0"/>
                  </a:solidFill>
                  <a:effectLst>
                    <a:outerShdw blurRad="38100" dist="38100" dir="2700000" algn="tl">
                      <a:srgbClr val="000000">
                        <a:alpha val="43137"/>
                      </a:srgbClr>
                    </a:outerShdw>
                  </a:effectLst>
                </a:rPr>
                <a:t>?</a:t>
              </a:r>
              <a:endParaRPr lang="de-DE" sz="5400" dirty="0">
                <a:solidFill>
                  <a:srgbClr val="00B0F0"/>
                </a:solidFill>
                <a:effectLst>
                  <a:outerShdw blurRad="38100" dist="38100" dir="2700000" algn="tl">
                    <a:srgbClr val="000000">
                      <a:alpha val="43137"/>
                    </a:srgbClr>
                  </a:outerShdw>
                </a:effectLst>
              </a:endParaRPr>
            </a:p>
          </p:txBody>
        </p:sp>
        <p:sp>
          <p:nvSpPr>
            <p:cNvPr id="74" name="Textfeld 73"/>
            <p:cNvSpPr txBox="1"/>
            <p:nvPr/>
          </p:nvSpPr>
          <p:spPr>
            <a:xfrm>
              <a:off x="4355976" y="3573016"/>
              <a:ext cx="607859" cy="923330"/>
            </a:xfrm>
            <a:prstGeom prst="rect">
              <a:avLst/>
            </a:prstGeom>
            <a:noFill/>
          </p:spPr>
          <p:txBody>
            <a:bodyPr wrap="none" rtlCol="0">
              <a:spAutoFit/>
            </a:bodyPr>
            <a:lstStyle/>
            <a:p>
              <a:r>
                <a:rPr lang="de-DE" sz="5400" b="1" dirty="0" smtClean="0">
                  <a:solidFill>
                    <a:srgbClr val="CC00FF"/>
                  </a:solidFill>
                  <a:effectLst>
                    <a:outerShdw blurRad="38100" dist="38100" dir="2700000" algn="tl">
                      <a:srgbClr val="000000">
                        <a:alpha val="43137"/>
                      </a:srgbClr>
                    </a:outerShdw>
                  </a:effectLst>
                  <a:latin typeface="Arial" pitchFamily="34" charset="0"/>
                  <a:cs typeface="Arial" pitchFamily="34" charset="0"/>
                </a:rPr>
                <a:t>?</a:t>
              </a:r>
              <a:endParaRPr lang="de-DE" sz="5400" dirty="0">
                <a:solidFill>
                  <a:srgbClr val="CC00FF"/>
                </a:solidFill>
                <a:effectLst>
                  <a:outerShdw blurRad="38100" dist="38100" dir="2700000" algn="tl">
                    <a:srgbClr val="000000">
                      <a:alpha val="43137"/>
                    </a:srgbClr>
                  </a:outerShdw>
                </a:effectLst>
                <a:latin typeface="Arial" pitchFamily="34" charset="0"/>
                <a:cs typeface="Arial" pitchFamily="34" charset="0"/>
              </a:endParaRPr>
            </a:p>
          </p:txBody>
        </p:sp>
        <p:sp>
          <p:nvSpPr>
            <p:cNvPr id="88" name="Abgerundetes Rechteck 87"/>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Abgerundetes Rechteck 88"/>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Abgerundetes Rechteck 89"/>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Abgerundetes Rechteck 90"/>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Abgerundetes Rechteck 91"/>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Abgerundetes Rechteck 60"/>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5</a:t>
              </a:r>
              <a:endParaRPr lang="de-DE" sz="1000" b="1" dirty="0">
                <a:solidFill>
                  <a:schemeClr val="tx1"/>
                </a:solidFill>
                <a:latin typeface="Arial" pitchFamily="34" charset="0"/>
                <a:cs typeface="Arial" pitchFamily="34" charset="0"/>
              </a:endParaRPr>
            </a:p>
          </p:txBody>
        </p:sp>
      </p:grpSp>
      <p:grpSp>
        <p:nvGrpSpPr>
          <p:cNvPr id="62" name="Gruppieren 61"/>
          <p:cNvGrpSpPr/>
          <p:nvPr/>
        </p:nvGrpSpPr>
        <p:grpSpPr>
          <a:xfrm>
            <a:off x="5148064" y="2852936"/>
            <a:ext cx="3716105" cy="2376264"/>
            <a:chOff x="2267744" y="2780928"/>
            <a:chExt cx="3716105" cy="2376264"/>
          </a:xfrm>
        </p:grpSpPr>
        <p:sp>
          <p:nvSpPr>
            <p:cNvPr id="63" name="Abgerundetes Rechteck 62"/>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4" name="Gruppieren 397"/>
            <p:cNvGrpSpPr/>
            <p:nvPr/>
          </p:nvGrpSpPr>
          <p:grpSpPr>
            <a:xfrm>
              <a:off x="2802864" y="2780928"/>
              <a:ext cx="3180985" cy="1656184"/>
              <a:chOff x="5148497" y="1412776"/>
              <a:chExt cx="2964528" cy="1554490"/>
            </a:xfrm>
          </p:grpSpPr>
          <p:grpSp>
            <p:nvGrpSpPr>
              <p:cNvPr id="81"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1" name="Ellipse 100"/>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2"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3" name="Ellipse 82"/>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Ellipse 83"/>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Ellipse 85"/>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Ellipse 86"/>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65" name="Textfeld 64"/>
            <p:cNvSpPr txBox="1"/>
            <p:nvPr/>
          </p:nvSpPr>
          <p:spPr>
            <a:xfrm>
              <a:off x="3710231" y="4342166"/>
              <a:ext cx="1393330" cy="461665"/>
            </a:xfrm>
            <a:prstGeom prst="rect">
              <a:avLst/>
            </a:prstGeom>
            <a:noFill/>
          </p:spPr>
          <p:txBody>
            <a:bodyPr wrap="none" rtlCol="0">
              <a:spAutoFit/>
            </a:bodyPr>
            <a:lstStyle/>
            <a:p>
              <a:r>
                <a:rPr lang="de-DE" sz="2000" dirty="0" smtClean="0"/>
                <a:t>?+?  =  </a:t>
              </a:r>
              <a:r>
                <a:rPr lang="de-DE" sz="2400" b="1" dirty="0" smtClean="0"/>
                <a:t>25</a:t>
              </a:r>
              <a:endParaRPr lang="de-DE" sz="2400" b="1" dirty="0"/>
            </a:p>
          </p:txBody>
        </p:sp>
        <p:sp>
          <p:nvSpPr>
            <p:cNvPr id="66" name="Textfeld 65"/>
            <p:cNvSpPr txBox="1"/>
            <p:nvPr/>
          </p:nvSpPr>
          <p:spPr>
            <a:xfrm>
              <a:off x="3275856" y="3356992"/>
              <a:ext cx="529312" cy="769441"/>
            </a:xfrm>
            <a:prstGeom prst="rect">
              <a:avLst/>
            </a:prstGeom>
            <a:noFill/>
          </p:spPr>
          <p:txBody>
            <a:bodyPr wrap="none" rtlCol="0">
              <a:spAutoFit/>
            </a:bodyPr>
            <a:lstStyle/>
            <a:p>
              <a:r>
                <a:rPr lang="de-DE" sz="4400" b="1" dirty="0" smtClean="0"/>
                <a:t>F</a:t>
              </a:r>
              <a:endParaRPr lang="de-DE" sz="4400" b="1" dirty="0"/>
            </a:p>
          </p:txBody>
        </p:sp>
        <p:sp>
          <p:nvSpPr>
            <p:cNvPr id="67" name="Textfeld 66"/>
            <p:cNvSpPr txBox="1"/>
            <p:nvPr/>
          </p:nvSpPr>
          <p:spPr>
            <a:xfrm>
              <a:off x="5076056" y="3356992"/>
              <a:ext cx="654346" cy="769441"/>
            </a:xfrm>
            <a:prstGeom prst="rect">
              <a:avLst/>
            </a:prstGeom>
            <a:noFill/>
          </p:spPr>
          <p:txBody>
            <a:bodyPr wrap="none" rtlCol="0">
              <a:spAutoFit/>
            </a:bodyPr>
            <a:lstStyle/>
            <a:p>
              <a:r>
                <a:rPr lang="de-DE" sz="4400" b="1" dirty="0" smtClean="0"/>
                <a:t>M</a:t>
              </a:r>
              <a:endParaRPr lang="de-DE" sz="4400" dirty="0"/>
            </a:p>
          </p:txBody>
        </p:sp>
        <p:sp>
          <p:nvSpPr>
            <p:cNvPr id="69" name="Textfeld 68"/>
            <p:cNvSpPr txBox="1"/>
            <p:nvPr/>
          </p:nvSpPr>
          <p:spPr>
            <a:xfrm>
              <a:off x="4499992" y="2852936"/>
              <a:ext cx="561372" cy="769441"/>
            </a:xfrm>
            <a:prstGeom prst="rect">
              <a:avLst/>
            </a:prstGeom>
            <a:noFill/>
          </p:spPr>
          <p:txBody>
            <a:bodyPr wrap="none" rtlCol="0">
              <a:spAutoFit/>
            </a:bodyPr>
            <a:lstStyle/>
            <a:p>
              <a:r>
                <a:rPr lang="de-DE" sz="4400" b="1" dirty="0" smtClean="0"/>
                <a:t>P</a:t>
              </a:r>
              <a:endParaRPr lang="de-DE" sz="4400" b="1" dirty="0"/>
            </a:p>
          </p:txBody>
        </p:sp>
        <p:sp>
          <p:nvSpPr>
            <p:cNvPr id="71" name="Ellipse 70"/>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158</a:t>
              </a:r>
              <a:endParaRPr lang="de-DE" b="1" dirty="0">
                <a:latin typeface="Arial" pitchFamily="34" charset="0"/>
                <a:cs typeface="Arial" pitchFamily="34" charset="0"/>
              </a:endParaRPr>
            </a:p>
          </p:txBody>
        </p:sp>
        <p:sp>
          <p:nvSpPr>
            <p:cNvPr id="72" name="Textfeld 71"/>
            <p:cNvSpPr txBox="1"/>
            <p:nvPr/>
          </p:nvSpPr>
          <p:spPr>
            <a:xfrm>
              <a:off x="3779912" y="2924944"/>
              <a:ext cx="607859" cy="923330"/>
            </a:xfrm>
            <a:prstGeom prst="rect">
              <a:avLst/>
            </a:prstGeom>
            <a:noFill/>
          </p:spPr>
          <p:txBody>
            <a:bodyPr wrap="none" rtlCol="0">
              <a:spAutoFit/>
            </a:bodyPr>
            <a:lstStyle/>
            <a:p>
              <a:r>
                <a:rPr lang="de-DE" sz="5400" b="1" dirty="0" smtClean="0">
                  <a:solidFill>
                    <a:srgbClr val="FFC000"/>
                  </a:solidFill>
                  <a:effectLst>
                    <a:outerShdw blurRad="38100" dist="38100" dir="2700000" algn="tl">
                      <a:srgbClr val="000000">
                        <a:alpha val="43137"/>
                      </a:srgbClr>
                    </a:outerShdw>
                  </a:effectLst>
                </a:rPr>
                <a:t>?</a:t>
              </a:r>
              <a:endParaRPr lang="de-DE" sz="5400" dirty="0">
                <a:solidFill>
                  <a:srgbClr val="FFC000"/>
                </a:solidFill>
                <a:effectLst>
                  <a:outerShdw blurRad="38100" dist="38100" dir="2700000" algn="tl">
                    <a:srgbClr val="000000">
                      <a:alpha val="43137"/>
                    </a:srgbClr>
                  </a:outerShdw>
                </a:effectLst>
              </a:endParaRPr>
            </a:p>
          </p:txBody>
        </p:sp>
        <p:sp>
          <p:nvSpPr>
            <p:cNvPr id="73" name="Textfeld 72"/>
            <p:cNvSpPr txBox="1"/>
            <p:nvPr/>
          </p:nvSpPr>
          <p:spPr>
            <a:xfrm>
              <a:off x="4283968" y="3501008"/>
              <a:ext cx="607859" cy="923330"/>
            </a:xfrm>
            <a:prstGeom prst="rect">
              <a:avLst/>
            </a:prstGeom>
            <a:noFill/>
          </p:spPr>
          <p:txBody>
            <a:bodyPr wrap="none" rtlCol="0">
              <a:spAutoFit/>
            </a:bodyPr>
            <a:lstStyle/>
            <a:p>
              <a:r>
                <a:rPr lang="de-DE" sz="5400" b="1" dirty="0" smtClean="0">
                  <a:solidFill>
                    <a:schemeClr val="accent6">
                      <a:lumMod val="50000"/>
                    </a:schemeClr>
                  </a:solidFill>
                  <a:effectLst>
                    <a:outerShdw blurRad="38100" dist="38100" dir="2700000" algn="tl">
                      <a:srgbClr val="000000">
                        <a:alpha val="43137"/>
                      </a:srgbClr>
                    </a:outerShdw>
                  </a:effectLst>
                  <a:latin typeface="Arial" pitchFamily="34" charset="0"/>
                  <a:cs typeface="Arial" pitchFamily="34" charset="0"/>
                </a:rPr>
                <a:t>?</a:t>
              </a:r>
              <a:endParaRPr lang="de-DE" sz="5400" dirty="0">
                <a:solidFill>
                  <a:schemeClr val="accent6">
                    <a:lumMod val="50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75" name="Abgerundetes Rechteck 74"/>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Abgerundetes Rechteck 75"/>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Abgerundetes Rechteck 76"/>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Abgerundetes Rechteck 77"/>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Abgerundetes Rechteck 78"/>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Abgerundetes Rechteck 79"/>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6</a:t>
              </a:r>
              <a:endParaRPr lang="de-DE" sz="1000" b="1" dirty="0">
                <a:solidFill>
                  <a:schemeClr val="tx1"/>
                </a:solidFill>
                <a:latin typeface="Arial" pitchFamily="34" charset="0"/>
                <a:cs typeface="Arial" pitchFamily="34" charset="0"/>
              </a:endParaRPr>
            </a:p>
          </p:txBody>
        </p:sp>
      </p:grpSp>
      <p:grpSp>
        <p:nvGrpSpPr>
          <p:cNvPr id="112" name="Gruppieren 61"/>
          <p:cNvGrpSpPr/>
          <p:nvPr/>
        </p:nvGrpSpPr>
        <p:grpSpPr>
          <a:xfrm>
            <a:off x="971600" y="4221088"/>
            <a:ext cx="3716105" cy="2376264"/>
            <a:chOff x="2267744" y="2780928"/>
            <a:chExt cx="3716105" cy="2376264"/>
          </a:xfrm>
        </p:grpSpPr>
        <p:sp>
          <p:nvSpPr>
            <p:cNvPr id="113" name="Abgerundetes Rechteck 112"/>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14" name="Gruppieren 397"/>
            <p:cNvGrpSpPr/>
            <p:nvPr/>
          </p:nvGrpSpPr>
          <p:grpSpPr>
            <a:xfrm>
              <a:off x="2802864" y="2780928"/>
              <a:ext cx="3180985" cy="1656184"/>
              <a:chOff x="5148497" y="1412776"/>
              <a:chExt cx="2964528" cy="1554490"/>
            </a:xfrm>
          </p:grpSpPr>
          <p:grpSp>
            <p:nvGrpSpPr>
              <p:cNvPr id="128"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41" name="Ellipse 140"/>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9"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30" name="Ellipse 129"/>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Ellipse 130"/>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Ellipse 131"/>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Ellipse 132"/>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Ellipse 133"/>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15" name="Textfeld 114"/>
            <p:cNvSpPr txBox="1"/>
            <p:nvPr/>
          </p:nvSpPr>
          <p:spPr>
            <a:xfrm>
              <a:off x="3710231" y="4342166"/>
              <a:ext cx="1393330" cy="461665"/>
            </a:xfrm>
            <a:prstGeom prst="rect">
              <a:avLst/>
            </a:prstGeom>
            <a:noFill/>
          </p:spPr>
          <p:txBody>
            <a:bodyPr wrap="none" rtlCol="0">
              <a:spAutoFit/>
            </a:bodyPr>
            <a:lstStyle/>
            <a:p>
              <a:r>
                <a:rPr lang="de-DE" sz="2000" dirty="0" smtClean="0"/>
                <a:t>?+?  =  </a:t>
              </a:r>
              <a:r>
                <a:rPr lang="de-DE" sz="2400" b="1" dirty="0" smtClean="0"/>
                <a:t>40</a:t>
              </a:r>
              <a:endParaRPr lang="de-DE" sz="2400" b="1" dirty="0"/>
            </a:p>
          </p:txBody>
        </p:sp>
        <p:sp>
          <p:nvSpPr>
            <p:cNvPr id="116" name="Textfeld 115"/>
            <p:cNvSpPr txBox="1"/>
            <p:nvPr/>
          </p:nvSpPr>
          <p:spPr>
            <a:xfrm>
              <a:off x="5076056" y="3501008"/>
              <a:ext cx="529312" cy="769441"/>
            </a:xfrm>
            <a:prstGeom prst="rect">
              <a:avLst/>
            </a:prstGeom>
            <a:noFill/>
          </p:spPr>
          <p:txBody>
            <a:bodyPr wrap="none" rtlCol="0">
              <a:spAutoFit/>
            </a:bodyPr>
            <a:lstStyle/>
            <a:p>
              <a:r>
                <a:rPr lang="de-DE" sz="4400" b="1" dirty="0" smtClean="0"/>
                <a:t>F</a:t>
              </a:r>
              <a:endParaRPr lang="de-DE" sz="4400" b="1" dirty="0"/>
            </a:p>
          </p:txBody>
        </p:sp>
        <p:sp>
          <p:nvSpPr>
            <p:cNvPr id="117" name="Textfeld 116"/>
            <p:cNvSpPr txBox="1"/>
            <p:nvPr/>
          </p:nvSpPr>
          <p:spPr>
            <a:xfrm>
              <a:off x="4427984" y="2924944"/>
              <a:ext cx="654346" cy="769441"/>
            </a:xfrm>
            <a:prstGeom prst="rect">
              <a:avLst/>
            </a:prstGeom>
            <a:noFill/>
          </p:spPr>
          <p:txBody>
            <a:bodyPr wrap="none" rtlCol="0">
              <a:spAutoFit/>
            </a:bodyPr>
            <a:lstStyle/>
            <a:p>
              <a:r>
                <a:rPr lang="de-DE" sz="4400" b="1" dirty="0" smtClean="0"/>
                <a:t>M</a:t>
              </a:r>
              <a:endParaRPr lang="de-DE" sz="4400" dirty="0"/>
            </a:p>
          </p:txBody>
        </p:sp>
        <p:sp>
          <p:nvSpPr>
            <p:cNvPr id="118" name="Textfeld 117"/>
            <p:cNvSpPr txBox="1"/>
            <p:nvPr/>
          </p:nvSpPr>
          <p:spPr>
            <a:xfrm>
              <a:off x="3203848" y="3356992"/>
              <a:ext cx="561372" cy="769441"/>
            </a:xfrm>
            <a:prstGeom prst="rect">
              <a:avLst/>
            </a:prstGeom>
            <a:noFill/>
          </p:spPr>
          <p:txBody>
            <a:bodyPr wrap="none" rtlCol="0">
              <a:spAutoFit/>
            </a:bodyPr>
            <a:lstStyle/>
            <a:p>
              <a:r>
                <a:rPr lang="de-DE" sz="4400" b="1" dirty="0" smtClean="0"/>
                <a:t>P</a:t>
              </a:r>
              <a:endParaRPr lang="de-DE" sz="4400" b="1" dirty="0"/>
            </a:p>
          </p:txBody>
        </p:sp>
        <p:sp>
          <p:nvSpPr>
            <p:cNvPr id="119" name="Ellipse 118"/>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159</a:t>
              </a:r>
              <a:endParaRPr lang="de-DE" b="1" dirty="0">
                <a:latin typeface="Arial" pitchFamily="34" charset="0"/>
                <a:cs typeface="Arial" pitchFamily="34" charset="0"/>
              </a:endParaRPr>
            </a:p>
          </p:txBody>
        </p:sp>
        <p:sp>
          <p:nvSpPr>
            <p:cNvPr id="120" name="Textfeld 119"/>
            <p:cNvSpPr txBox="1"/>
            <p:nvPr/>
          </p:nvSpPr>
          <p:spPr>
            <a:xfrm>
              <a:off x="3707904" y="2852936"/>
              <a:ext cx="607859" cy="923330"/>
            </a:xfrm>
            <a:prstGeom prst="rect">
              <a:avLst/>
            </a:prstGeom>
            <a:noFill/>
          </p:spPr>
          <p:txBody>
            <a:bodyPr wrap="none" rtlCol="0">
              <a:spAutoFit/>
            </a:bodyPr>
            <a:lstStyle/>
            <a:p>
              <a:r>
                <a:rPr lang="de-DE" sz="5400" b="1" dirty="0" smtClean="0">
                  <a:solidFill>
                    <a:srgbClr val="F0A91C"/>
                  </a:solidFill>
                  <a:effectLst>
                    <a:outerShdw blurRad="38100" dist="38100" dir="2700000" algn="tl">
                      <a:srgbClr val="000000">
                        <a:alpha val="43137"/>
                      </a:srgbClr>
                    </a:outerShdw>
                  </a:effectLst>
                </a:rPr>
                <a:t>?</a:t>
              </a:r>
              <a:endParaRPr lang="de-DE" sz="5400" dirty="0">
                <a:solidFill>
                  <a:srgbClr val="F0A91C"/>
                </a:solidFill>
                <a:effectLst>
                  <a:outerShdw blurRad="38100" dist="38100" dir="2700000" algn="tl">
                    <a:srgbClr val="000000">
                      <a:alpha val="43137"/>
                    </a:srgbClr>
                  </a:outerShdw>
                </a:effectLst>
              </a:endParaRPr>
            </a:p>
          </p:txBody>
        </p:sp>
        <p:sp>
          <p:nvSpPr>
            <p:cNvPr id="121" name="Textfeld 120"/>
            <p:cNvSpPr txBox="1"/>
            <p:nvPr/>
          </p:nvSpPr>
          <p:spPr>
            <a:xfrm>
              <a:off x="4283968" y="3501008"/>
              <a:ext cx="607859" cy="923330"/>
            </a:xfrm>
            <a:prstGeom prst="rect">
              <a:avLst/>
            </a:prstGeom>
            <a:noFill/>
          </p:spPr>
          <p:txBody>
            <a:bodyPr wrap="none" rtlCol="0">
              <a:spAutoFit/>
            </a:bodyPr>
            <a:lstStyle/>
            <a:p>
              <a:r>
                <a:rPr lang="de-DE" sz="5400" b="1" dirty="0" smtClean="0">
                  <a:solidFill>
                    <a:srgbClr val="66FF33"/>
                  </a:solidFill>
                  <a:effectLst>
                    <a:outerShdw blurRad="38100" dist="38100" dir="2700000" algn="tl">
                      <a:srgbClr val="000000">
                        <a:alpha val="43137"/>
                      </a:srgbClr>
                    </a:outerShdw>
                  </a:effectLst>
                  <a:latin typeface="Arial" pitchFamily="34" charset="0"/>
                  <a:cs typeface="Arial" pitchFamily="34" charset="0"/>
                </a:rPr>
                <a:t>?</a:t>
              </a:r>
              <a:endParaRPr lang="de-DE" sz="5400" dirty="0">
                <a:solidFill>
                  <a:srgbClr val="66FF33"/>
                </a:solidFill>
                <a:effectLst>
                  <a:outerShdw blurRad="38100" dist="38100" dir="2700000" algn="tl">
                    <a:srgbClr val="000000">
                      <a:alpha val="43137"/>
                    </a:srgbClr>
                  </a:outerShdw>
                </a:effectLst>
                <a:latin typeface="Arial" pitchFamily="34" charset="0"/>
                <a:cs typeface="Arial" pitchFamily="34" charset="0"/>
              </a:endParaRPr>
            </a:p>
          </p:txBody>
        </p:sp>
        <p:sp>
          <p:nvSpPr>
            <p:cNvPr id="122" name="Abgerundetes Rechteck 121"/>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3" name="Abgerundetes Rechteck 122"/>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4" name="Abgerundetes Rechteck 123"/>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 name="Abgerundetes Rechteck 124"/>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Abgerundetes Rechteck 125"/>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 name="Abgerundetes Rechteck 126"/>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6</a:t>
              </a:r>
              <a:endParaRPr lang="de-DE" sz="1000" b="1" dirty="0">
                <a:solidFill>
                  <a:schemeClr val="tx1"/>
                </a:solidFill>
                <a:latin typeface="Arial" pitchFamily="34" charset="0"/>
                <a:cs typeface="Arial" pitchFamily="34" charset="0"/>
              </a:endParaRPr>
            </a:p>
          </p:txBody>
        </p:sp>
      </p:grpSp>
      <p:sp>
        <p:nvSpPr>
          <p:cNvPr id="152" name="Textfeld 151"/>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157-159</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sp>
        <p:nvSpPr>
          <p:cNvPr id="500" name="Textfeld 499"/>
          <p:cNvSpPr txBox="1"/>
          <p:nvPr/>
        </p:nvSpPr>
        <p:spPr>
          <a:xfrm>
            <a:off x="971600" y="1135777"/>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35777"/>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97" name="Tabelle 96"/>
          <p:cNvGraphicFramePr>
            <a:graphicFrameLocks noGrp="1"/>
          </p:cNvGraphicFramePr>
          <p:nvPr/>
        </p:nvGraphicFramePr>
        <p:xfrm>
          <a:off x="498608" y="629783"/>
          <a:ext cx="8136930" cy="243840"/>
        </p:xfrm>
        <a:graphic>
          <a:graphicData uri="http://schemas.openxmlformats.org/drawingml/2006/table">
            <a:tbl>
              <a:tblPr/>
              <a:tblGrid>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tblGrid>
              <a:tr h="188151">
                <a:tc>
                  <a:txBody>
                    <a:bodyPr/>
                    <a:lstStyle/>
                    <a:p>
                      <a:pPr algn="ctr" fontAlgn="b"/>
                      <a:r>
                        <a:rPr lang="de-DE" sz="1600" b="0" i="0" u="none" strike="noStrike" dirty="0">
                          <a:solidFill>
                            <a:srgbClr val="002060"/>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graphicFrame>
        <p:nvGraphicFramePr>
          <p:cNvPr id="98" name="Tabelle 97"/>
          <p:cNvGraphicFramePr>
            <a:graphicFrameLocks noGrp="1"/>
          </p:cNvGraphicFramePr>
          <p:nvPr/>
        </p:nvGraphicFramePr>
        <p:xfrm>
          <a:off x="498618" y="861457"/>
          <a:ext cx="8136900" cy="274320"/>
        </p:xfrm>
        <a:graphic>
          <a:graphicData uri="http://schemas.openxmlformats.org/drawingml/2006/table">
            <a:tbl>
              <a:tblPr/>
              <a:tblGrid>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tblGrid>
              <a:tr h="216024">
                <a:tc>
                  <a:txBody>
                    <a:bodyPr/>
                    <a:lstStyle/>
                    <a:p>
                      <a:pPr algn="ctr" fontAlgn="b"/>
                      <a:r>
                        <a:rPr lang="de-DE" sz="1800" b="0"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bl>
          </a:graphicData>
        </a:graphic>
      </p:graphicFrame>
      <p:grpSp>
        <p:nvGrpSpPr>
          <p:cNvPr id="4" name="Gruppieren 61"/>
          <p:cNvGrpSpPr/>
          <p:nvPr/>
        </p:nvGrpSpPr>
        <p:grpSpPr>
          <a:xfrm>
            <a:off x="323528" y="1628800"/>
            <a:ext cx="3716105" cy="2376264"/>
            <a:chOff x="2267744" y="2780928"/>
            <a:chExt cx="3716105" cy="2376264"/>
          </a:xfrm>
        </p:grpSpPr>
        <p:sp>
          <p:nvSpPr>
            <p:cNvPr id="176" name="Abgerundetes Rechteck 175"/>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5" name="Gruppieren 397"/>
            <p:cNvGrpSpPr/>
            <p:nvPr/>
          </p:nvGrpSpPr>
          <p:grpSpPr>
            <a:xfrm>
              <a:off x="2802864" y="2780928"/>
              <a:ext cx="3180985" cy="1656184"/>
              <a:chOff x="5148497" y="1412776"/>
              <a:chExt cx="2964528" cy="1554490"/>
            </a:xfrm>
          </p:grpSpPr>
          <p:grpSp>
            <p:nvGrpSpPr>
              <p:cNvPr id="6"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710231" y="4342166"/>
              <a:ext cx="1393330" cy="461665"/>
            </a:xfrm>
            <a:prstGeom prst="rect">
              <a:avLst/>
            </a:prstGeom>
            <a:noFill/>
          </p:spPr>
          <p:txBody>
            <a:bodyPr wrap="none" rtlCol="0">
              <a:spAutoFit/>
            </a:bodyPr>
            <a:lstStyle/>
            <a:p>
              <a:r>
                <a:rPr lang="de-DE" sz="2000" dirty="0" smtClean="0"/>
                <a:t>?+?  =  </a:t>
              </a:r>
              <a:r>
                <a:rPr lang="de-DE" sz="2400" b="1" dirty="0" smtClean="0"/>
                <a:t>39</a:t>
              </a:r>
              <a:endParaRPr lang="de-DE" sz="2400" b="1" dirty="0"/>
            </a:p>
          </p:txBody>
        </p:sp>
        <p:sp>
          <p:nvSpPr>
            <p:cNvPr id="305" name="Textfeld 304"/>
            <p:cNvSpPr txBox="1"/>
            <p:nvPr/>
          </p:nvSpPr>
          <p:spPr>
            <a:xfrm>
              <a:off x="3275856" y="3356992"/>
              <a:ext cx="529312" cy="769441"/>
            </a:xfrm>
            <a:prstGeom prst="rect">
              <a:avLst/>
            </a:prstGeom>
            <a:noFill/>
          </p:spPr>
          <p:txBody>
            <a:bodyPr wrap="none" rtlCol="0">
              <a:spAutoFit/>
            </a:bodyPr>
            <a:lstStyle/>
            <a:p>
              <a:r>
                <a:rPr lang="de-DE" sz="4400" b="1" dirty="0" smtClean="0"/>
                <a:t>L</a:t>
              </a:r>
              <a:endParaRPr lang="de-DE" sz="4400" b="1" dirty="0"/>
            </a:p>
          </p:txBody>
        </p:sp>
        <p:sp>
          <p:nvSpPr>
            <p:cNvPr id="521" name="Textfeld 520"/>
            <p:cNvSpPr txBox="1"/>
            <p:nvPr/>
          </p:nvSpPr>
          <p:spPr>
            <a:xfrm>
              <a:off x="4427984" y="2924944"/>
              <a:ext cx="623889" cy="769441"/>
            </a:xfrm>
            <a:prstGeom prst="rect">
              <a:avLst/>
            </a:prstGeom>
            <a:noFill/>
          </p:spPr>
          <p:txBody>
            <a:bodyPr wrap="none" rtlCol="0">
              <a:spAutoFit/>
            </a:bodyPr>
            <a:lstStyle/>
            <a:p>
              <a:r>
                <a:rPr lang="de-DE" sz="4400" b="1" dirty="0" smtClean="0"/>
                <a:t>O</a:t>
              </a:r>
              <a:endParaRPr lang="de-DE" sz="4400" dirty="0"/>
            </a:p>
          </p:txBody>
        </p:sp>
        <p:sp>
          <p:nvSpPr>
            <p:cNvPr id="207" name="Textfeld 206"/>
            <p:cNvSpPr txBox="1"/>
            <p:nvPr/>
          </p:nvSpPr>
          <p:spPr>
            <a:xfrm>
              <a:off x="5220072" y="3356992"/>
              <a:ext cx="591829" cy="769441"/>
            </a:xfrm>
            <a:prstGeom prst="rect">
              <a:avLst/>
            </a:prstGeom>
            <a:noFill/>
          </p:spPr>
          <p:txBody>
            <a:bodyPr wrap="none" rtlCol="0">
              <a:spAutoFit/>
            </a:bodyPr>
            <a:lstStyle/>
            <a:p>
              <a:r>
                <a:rPr lang="de-DE" sz="4400" b="1" dirty="0" smtClean="0"/>
                <a:t>N</a:t>
              </a:r>
              <a:endParaRPr lang="de-DE" sz="4400" b="1" dirty="0"/>
            </a:p>
          </p:txBody>
        </p:sp>
        <p:sp>
          <p:nvSpPr>
            <p:cNvPr id="68" name="Ellipse 67"/>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160</a:t>
              </a:r>
              <a:endParaRPr lang="de-DE" b="1" dirty="0">
                <a:latin typeface="Arial" pitchFamily="34" charset="0"/>
                <a:cs typeface="Arial" pitchFamily="34" charset="0"/>
              </a:endParaRPr>
            </a:p>
          </p:txBody>
        </p:sp>
        <p:sp>
          <p:nvSpPr>
            <p:cNvPr id="70" name="Textfeld 69"/>
            <p:cNvSpPr txBox="1"/>
            <p:nvPr/>
          </p:nvSpPr>
          <p:spPr>
            <a:xfrm>
              <a:off x="3707904" y="2852936"/>
              <a:ext cx="607859" cy="923330"/>
            </a:xfrm>
            <a:prstGeom prst="rect">
              <a:avLst/>
            </a:prstGeom>
            <a:noFill/>
          </p:spPr>
          <p:txBody>
            <a:bodyPr wrap="none" rtlCol="0">
              <a:spAutoFit/>
            </a:bodyPr>
            <a:lstStyle/>
            <a:p>
              <a:r>
                <a:rPr lang="de-DE" sz="5400" b="1" dirty="0" smtClean="0">
                  <a:solidFill>
                    <a:schemeClr val="bg2">
                      <a:lumMod val="50000"/>
                    </a:schemeClr>
                  </a:solidFill>
                  <a:effectLst>
                    <a:outerShdw blurRad="38100" dist="38100" dir="2700000" algn="tl">
                      <a:srgbClr val="000000">
                        <a:alpha val="43137"/>
                      </a:srgbClr>
                    </a:outerShdw>
                  </a:effectLst>
                </a:rPr>
                <a:t>?</a:t>
              </a:r>
              <a:endParaRPr lang="de-DE" sz="5400" dirty="0">
                <a:solidFill>
                  <a:schemeClr val="bg2">
                    <a:lumMod val="50000"/>
                  </a:schemeClr>
                </a:solidFill>
                <a:effectLst>
                  <a:outerShdw blurRad="38100" dist="38100" dir="2700000" algn="tl">
                    <a:srgbClr val="000000">
                      <a:alpha val="43137"/>
                    </a:srgbClr>
                  </a:outerShdw>
                </a:effectLst>
              </a:endParaRPr>
            </a:p>
          </p:txBody>
        </p:sp>
        <p:sp>
          <p:nvSpPr>
            <p:cNvPr id="74" name="Textfeld 73"/>
            <p:cNvSpPr txBox="1"/>
            <p:nvPr/>
          </p:nvSpPr>
          <p:spPr>
            <a:xfrm>
              <a:off x="4283968" y="3501008"/>
              <a:ext cx="607859" cy="923330"/>
            </a:xfrm>
            <a:prstGeom prst="rect">
              <a:avLst/>
            </a:prstGeom>
            <a:noFill/>
          </p:spPr>
          <p:txBody>
            <a:bodyPr wrap="none" rtlCol="0">
              <a:spAutoFit/>
            </a:bodyPr>
            <a:lstStyle/>
            <a:p>
              <a:r>
                <a:rPr lang="de-DE" sz="5400" b="1" dirty="0" smtClean="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a:t>
              </a:r>
              <a:endParaRPr lang="de-DE" sz="5400"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88" name="Abgerundetes Rechteck 87"/>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Abgerundetes Rechteck 88"/>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Abgerundetes Rechteck 89"/>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Abgerundetes Rechteck 90"/>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Abgerundetes Rechteck 91"/>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Abgerundetes Rechteck 60"/>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3</a:t>
              </a:r>
              <a:endParaRPr lang="de-DE" sz="1000" b="1" dirty="0">
                <a:solidFill>
                  <a:schemeClr val="tx1"/>
                </a:solidFill>
                <a:latin typeface="Arial" pitchFamily="34" charset="0"/>
                <a:cs typeface="Arial" pitchFamily="34" charset="0"/>
              </a:endParaRPr>
            </a:p>
          </p:txBody>
        </p:sp>
      </p:grpSp>
      <p:grpSp>
        <p:nvGrpSpPr>
          <p:cNvPr id="62" name="Gruppieren 61"/>
          <p:cNvGrpSpPr/>
          <p:nvPr/>
        </p:nvGrpSpPr>
        <p:grpSpPr>
          <a:xfrm>
            <a:off x="5148064" y="2420888"/>
            <a:ext cx="3716105" cy="2376264"/>
            <a:chOff x="2267744" y="2780928"/>
            <a:chExt cx="3716105" cy="2376264"/>
          </a:xfrm>
        </p:grpSpPr>
        <p:sp>
          <p:nvSpPr>
            <p:cNvPr id="63" name="Abgerundetes Rechteck 62"/>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4" name="Gruppieren 397"/>
            <p:cNvGrpSpPr/>
            <p:nvPr/>
          </p:nvGrpSpPr>
          <p:grpSpPr>
            <a:xfrm>
              <a:off x="2802864" y="2780928"/>
              <a:ext cx="3180985" cy="1656184"/>
              <a:chOff x="5148497" y="1412776"/>
              <a:chExt cx="2964528" cy="1554490"/>
            </a:xfrm>
          </p:grpSpPr>
          <p:grpSp>
            <p:nvGrpSpPr>
              <p:cNvPr id="81"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1" name="Ellipse 100"/>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2"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3" name="Ellipse 82"/>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Ellipse 83"/>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Ellipse 85"/>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Ellipse 86"/>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65" name="Textfeld 64"/>
            <p:cNvSpPr txBox="1"/>
            <p:nvPr/>
          </p:nvSpPr>
          <p:spPr>
            <a:xfrm>
              <a:off x="3710231" y="4342166"/>
              <a:ext cx="1393330" cy="461665"/>
            </a:xfrm>
            <a:prstGeom prst="rect">
              <a:avLst/>
            </a:prstGeom>
            <a:noFill/>
          </p:spPr>
          <p:txBody>
            <a:bodyPr wrap="none" rtlCol="0">
              <a:spAutoFit/>
            </a:bodyPr>
            <a:lstStyle/>
            <a:p>
              <a:r>
                <a:rPr lang="de-DE" sz="2000" dirty="0" smtClean="0"/>
                <a:t>?+?  =  </a:t>
              </a:r>
              <a:r>
                <a:rPr lang="de-DE" sz="2400" b="1" dirty="0" smtClean="0"/>
                <a:t>41</a:t>
              </a:r>
              <a:endParaRPr lang="de-DE" sz="2400" b="1" dirty="0"/>
            </a:p>
          </p:txBody>
        </p:sp>
        <p:sp>
          <p:nvSpPr>
            <p:cNvPr id="66" name="Textfeld 65"/>
            <p:cNvSpPr txBox="1"/>
            <p:nvPr/>
          </p:nvSpPr>
          <p:spPr>
            <a:xfrm>
              <a:off x="3275856" y="3356992"/>
              <a:ext cx="529312" cy="769441"/>
            </a:xfrm>
            <a:prstGeom prst="rect">
              <a:avLst/>
            </a:prstGeom>
            <a:noFill/>
          </p:spPr>
          <p:txBody>
            <a:bodyPr wrap="none" rtlCol="0">
              <a:spAutoFit/>
            </a:bodyPr>
            <a:lstStyle/>
            <a:p>
              <a:r>
                <a:rPr lang="de-DE" sz="4400" b="1" dirty="0" smtClean="0"/>
                <a:t>L</a:t>
              </a:r>
              <a:endParaRPr lang="de-DE" sz="4400" b="1" dirty="0"/>
            </a:p>
          </p:txBody>
        </p:sp>
        <p:sp>
          <p:nvSpPr>
            <p:cNvPr id="67" name="Textfeld 66"/>
            <p:cNvSpPr txBox="1"/>
            <p:nvPr/>
          </p:nvSpPr>
          <p:spPr>
            <a:xfrm>
              <a:off x="4427984" y="2924944"/>
              <a:ext cx="591829" cy="769441"/>
            </a:xfrm>
            <a:prstGeom prst="rect">
              <a:avLst/>
            </a:prstGeom>
            <a:noFill/>
          </p:spPr>
          <p:txBody>
            <a:bodyPr wrap="none" rtlCol="0">
              <a:spAutoFit/>
            </a:bodyPr>
            <a:lstStyle/>
            <a:p>
              <a:r>
                <a:rPr lang="de-DE" sz="4400" b="1" dirty="0" smtClean="0"/>
                <a:t>N</a:t>
              </a:r>
              <a:endParaRPr lang="de-DE" sz="4400" dirty="0"/>
            </a:p>
          </p:txBody>
        </p:sp>
        <p:sp>
          <p:nvSpPr>
            <p:cNvPr id="69" name="Textfeld 68"/>
            <p:cNvSpPr txBox="1"/>
            <p:nvPr/>
          </p:nvSpPr>
          <p:spPr>
            <a:xfrm>
              <a:off x="5220072" y="3356992"/>
              <a:ext cx="623889" cy="769441"/>
            </a:xfrm>
            <a:prstGeom prst="rect">
              <a:avLst/>
            </a:prstGeom>
            <a:noFill/>
          </p:spPr>
          <p:txBody>
            <a:bodyPr wrap="none" rtlCol="0">
              <a:spAutoFit/>
            </a:bodyPr>
            <a:lstStyle/>
            <a:p>
              <a:r>
                <a:rPr lang="de-DE" sz="4400" b="1" dirty="0" smtClean="0"/>
                <a:t>O</a:t>
              </a:r>
              <a:endParaRPr lang="de-DE" sz="4400" b="1" dirty="0"/>
            </a:p>
          </p:txBody>
        </p:sp>
        <p:sp>
          <p:nvSpPr>
            <p:cNvPr id="71" name="Ellipse 70"/>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161</a:t>
              </a:r>
              <a:endParaRPr lang="de-DE" b="1" dirty="0">
                <a:latin typeface="Arial" pitchFamily="34" charset="0"/>
                <a:cs typeface="Arial" pitchFamily="34" charset="0"/>
              </a:endParaRPr>
            </a:p>
          </p:txBody>
        </p:sp>
        <p:sp>
          <p:nvSpPr>
            <p:cNvPr id="72" name="Textfeld 71"/>
            <p:cNvSpPr txBox="1"/>
            <p:nvPr/>
          </p:nvSpPr>
          <p:spPr>
            <a:xfrm>
              <a:off x="3707904" y="2852936"/>
              <a:ext cx="607859" cy="923330"/>
            </a:xfrm>
            <a:prstGeom prst="rect">
              <a:avLst/>
            </a:prstGeom>
            <a:noFill/>
          </p:spPr>
          <p:txBody>
            <a:bodyPr wrap="none" rtlCol="0">
              <a:spAutoFit/>
            </a:bodyPr>
            <a:lstStyle/>
            <a:p>
              <a:r>
                <a:rPr lang="de-DE" sz="5400" b="1" dirty="0" smtClean="0">
                  <a:solidFill>
                    <a:srgbClr val="00B0F0"/>
                  </a:solidFill>
                  <a:effectLst>
                    <a:outerShdw blurRad="38100" dist="38100" dir="2700000" algn="tl">
                      <a:srgbClr val="000000">
                        <a:alpha val="43137"/>
                      </a:srgbClr>
                    </a:outerShdw>
                  </a:effectLst>
                </a:rPr>
                <a:t>?</a:t>
              </a:r>
              <a:endParaRPr lang="de-DE" sz="5400" dirty="0">
                <a:solidFill>
                  <a:srgbClr val="00B0F0"/>
                </a:solidFill>
                <a:effectLst>
                  <a:outerShdw blurRad="38100" dist="38100" dir="2700000" algn="tl">
                    <a:srgbClr val="000000">
                      <a:alpha val="43137"/>
                    </a:srgbClr>
                  </a:outerShdw>
                </a:effectLst>
              </a:endParaRPr>
            </a:p>
          </p:txBody>
        </p:sp>
        <p:sp>
          <p:nvSpPr>
            <p:cNvPr id="73" name="Textfeld 72"/>
            <p:cNvSpPr txBox="1"/>
            <p:nvPr/>
          </p:nvSpPr>
          <p:spPr>
            <a:xfrm>
              <a:off x="4283968" y="3501008"/>
              <a:ext cx="607859" cy="923330"/>
            </a:xfrm>
            <a:prstGeom prst="rect">
              <a:avLst/>
            </a:prstGeom>
            <a:noFill/>
          </p:spPr>
          <p:txBody>
            <a:bodyPr wrap="none" rtlCol="0">
              <a:spAutoFit/>
            </a:bodyPr>
            <a:lstStyle/>
            <a:p>
              <a:r>
                <a:rPr lang="de-DE" sz="5400" b="1" dirty="0" smtClean="0">
                  <a:solidFill>
                    <a:srgbClr val="CC00FF"/>
                  </a:solidFill>
                  <a:effectLst>
                    <a:outerShdw blurRad="38100" dist="38100" dir="2700000" algn="tl">
                      <a:srgbClr val="000000">
                        <a:alpha val="43137"/>
                      </a:srgbClr>
                    </a:outerShdw>
                  </a:effectLst>
                  <a:latin typeface="Arial" pitchFamily="34" charset="0"/>
                  <a:cs typeface="Arial" pitchFamily="34" charset="0"/>
                </a:rPr>
                <a:t>?</a:t>
              </a:r>
              <a:endParaRPr lang="de-DE" sz="5400" dirty="0">
                <a:solidFill>
                  <a:srgbClr val="CC00FF"/>
                </a:solidFill>
                <a:effectLst>
                  <a:outerShdw blurRad="38100" dist="38100" dir="2700000" algn="tl">
                    <a:srgbClr val="000000">
                      <a:alpha val="43137"/>
                    </a:srgbClr>
                  </a:outerShdw>
                </a:effectLst>
                <a:latin typeface="Arial" pitchFamily="34" charset="0"/>
                <a:cs typeface="Arial" pitchFamily="34" charset="0"/>
              </a:endParaRPr>
            </a:p>
          </p:txBody>
        </p:sp>
        <p:sp>
          <p:nvSpPr>
            <p:cNvPr id="75" name="Abgerundetes Rechteck 74"/>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Abgerundetes Rechteck 75"/>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Abgerundetes Rechteck 76"/>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Abgerundetes Rechteck 77"/>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Abgerundetes Rechteck 78"/>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Abgerundetes Rechteck 79"/>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3</a:t>
              </a:r>
              <a:endParaRPr lang="de-DE" sz="1000" b="1" dirty="0">
                <a:solidFill>
                  <a:schemeClr val="tx1"/>
                </a:solidFill>
                <a:latin typeface="Arial" pitchFamily="34" charset="0"/>
                <a:cs typeface="Arial" pitchFamily="34" charset="0"/>
              </a:endParaRPr>
            </a:p>
          </p:txBody>
        </p:sp>
      </p:grpSp>
      <p:grpSp>
        <p:nvGrpSpPr>
          <p:cNvPr id="112" name="Gruppieren 61"/>
          <p:cNvGrpSpPr/>
          <p:nvPr/>
        </p:nvGrpSpPr>
        <p:grpSpPr>
          <a:xfrm>
            <a:off x="1043608" y="4293096"/>
            <a:ext cx="3716105" cy="2376264"/>
            <a:chOff x="2267744" y="2780928"/>
            <a:chExt cx="3716105" cy="2376264"/>
          </a:xfrm>
        </p:grpSpPr>
        <p:sp>
          <p:nvSpPr>
            <p:cNvPr id="113" name="Abgerundetes Rechteck 112"/>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14" name="Gruppieren 397"/>
            <p:cNvGrpSpPr/>
            <p:nvPr/>
          </p:nvGrpSpPr>
          <p:grpSpPr>
            <a:xfrm>
              <a:off x="2802864" y="2780928"/>
              <a:ext cx="3180985" cy="1656184"/>
              <a:chOff x="5148497" y="1412776"/>
              <a:chExt cx="2964528" cy="1554490"/>
            </a:xfrm>
          </p:grpSpPr>
          <p:grpSp>
            <p:nvGrpSpPr>
              <p:cNvPr id="128"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41" name="Ellipse 140"/>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9"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30" name="Ellipse 129"/>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Ellipse 130"/>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Ellipse 131"/>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Ellipse 132"/>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Ellipse 133"/>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15" name="Textfeld 114"/>
            <p:cNvSpPr txBox="1"/>
            <p:nvPr/>
          </p:nvSpPr>
          <p:spPr>
            <a:xfrm>
              <a:off x="3710231" y="4342166"/>
              <a:ext cx="1393330" cy="461665"/>
            </a:xfrm>
            <a:prstGeom prst="rect">
              <a:avLst/>
            </a:prstGeom>
            <a:noFill/>
          </p:spPr>
          <p:txBody>
            <a:bodyPr wrap="none" rtlCol="0">
              <a:spAutoFit/>
            </a:bodyPr>
            <a:lstStyle/>
            <a:p>
              <a:r>
                <a:rPr lang="de-DE" sz="2000" dirty="0" smtClean="0"/>
                <a:t>?+?  =  </a:t>
              </a:r>
              <a:r>
                <a:rPr lang="de-DE" sz="2400" b="1" dirty="0" smtClean="0"/>
                <a:t>20</a:t>
              </a:r>
              <a:endParaRPr lang="de-DE" sz="2400" b="1" dirty="0"/>
            </a:p>
          </p:txBody>
        </p:sp>
        <p:sp>
          <p:nvSpPr>
            <p:cNvPr id="116" name="Textfeld 115"/>
            <p:cNvSpPr txBox="1"/>
            <p:nvPr/>
          </p:nvSpPr>
          <p:spPr>
            <a:xfrm>
              <a:off x="4716016" y="2852936"/>
              <a:ext cx="529312" cy="769441"/>
            </a:xfrm>
            <a:prstGeom prst="rect">
              <a:avLst/>
            </a:prstGeom>
            <a:noFill/>
          </p:spPr>
          <p:txBody>
            <a:bodyPr wrap="none" rtlCol="0">
              <a:spAutoFit/>
            </a:bodyPr>
            <a:lstStyle/>
            <a:p>
              <a:r>
                <a:rPr lang="de-DE" sz="4400" b="1" dirty="0" smtClean="0"/>
                <a:t>L</a:t>
              </a:r>
              <a:endParaRPr lang="de-DE" sz="4400" b="1" dirty="0"/>
            </a:p>
          </p:txBody>
        </p:sp>
        <p:sp>
          <p:nvSpPr>
            <p:cNvPr id="117" name="Textfeld 116"/>
            <p:cNvSpPr txBox="1"/>
            <p:nvPr/>
          </p:nvSpPr>
          <p:spPr>
            <a:xfrm>
              <a:off x="3275856" y="3429000"/>
              <a:ext cx="591829" cy="769441"/>
            </a:xfrm>
            <a:prstGeom prst="rect">
              <a:avLst/>
            </a:prstGeom>
            <a:noFill/>
          </p:spPr>
          <p:txBody>
            <a:bodyPr wrap="none" rtlCol="0">
              <a:spAutoFit/>
            </a:bodyPr>
            <a:lstStyle/>
            <a:p>
              <a:r>
                <a:rPr lang="de-DE" sz="4400" b="1" dirty="0" smtClean="0"/>
                <a:t>N</a:t>
              </a:r>
              <a:endParaRPr lang="de-DE" sz="4400" dirty="0"/>
            </a:p>
          </p:txBody>
        </p:sp>
        <p:sp>
          <p:nvSpPr>
            <p:cNvPr id="118" name="Textfeld 117"/>
            <p:cNvSpPr txBox="1"/>
            <p:nvPr/>
          </p:nvSpPr>
          <p:spPr>
            <a:xfrm>
              <a:off x="5220072" y="3356992"/>
              <a:ext cx="623889" cy="769441"/>
            </a:xfrm>
            <a:prstGeom prst="rect">
              <a:avLst/>
            </a:prstGeom>
            <a:noFill/>
          </p:spPr>
          <p:txBody>
            <a:bodyPr wrap="none" rtlCol="0">
              <a:spAutoFit/>
            </a:bodyPr>
            <a:lstStyle/>
            <a:p>
              <a:r>
                <a:rPr lang="de-DE" sz="4400" b="1" dirty="0" smtClean="0"/>
                <a:t>O</a:t>
              </a:r>
              <a:endParaRPr lang="de-DE" sz="4400" b="1" dirty="0"/>
            </a:p>
          </p:txBody>
        </p:sp>
        <p:sp>
          <p:nvSpPr>
            <p:cNvPr id="119" name="Ellipse 118"/>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162</a:t>
              </a:r>
              <a:endParaRPr lang="de-DE" b="1" dirty="0">
                <a:latin typeface="Arial" pitchFamily="34" charset="0"/>
                <a:cs typeface="Arial" pitchFamily="34" charset="0"/>
              </a:endParaRPr>
            </a:p>
          </p:txBody>
        </p:sp>
        <p:sp>
          <p:nvSpPr>
            <p:cNvPr id="120" name="Textfeld 119"/>
            <p:cNvSpPr txBox="1"/>
            <p:nvPr/>
          </p:nvSpPr>
          <p:spPr>
            <a:xfrm>
              <a:off x="3707904" y="2780928"/>
              <a:ext cx="607859" cy="923330"/>
            </a:xfrm>
            <a:prstGeom prst="rect">
              <a:avLst/>
            </a:prstGeom>
            <a:noFill/>
          </p:spPr>
          <p:txBody>
            <a:bodyPr wrap="none" rtlCol="0">
              <a:spAutoFit/>
            </a:bodyPr>
            <a:lstStyle/>
            <a:p>
              <a:r>
                <a:rPr lang="de-DE" sz="5400" b="1" dirty="0" smtClean="0">
                  <a:solidFill>
                    <a:srgbClr val="00FF00"/>
                  </a:solidFill>
                  <a:effectLst>
                    <a:outerShdw blurRad="38100" dist="38100" dir="2700000" algn="tl">
                      <a:srgbClr val="000000">
                        <a:alpha val="43137"/>
                      </a:srgbClr>
                    </a:outerShdw>
                  </a:effectLst>
                </a:rPr>
                <a:t>?</a:t>
              </a:r>
              <a:endParaRPr lang="de-DE" sz="5400" dirty="0">
                <a:solidFill>
                  <a:srgbClr val="00FF00"/>
                </a:solidFill>
                <a:effectLst>
                  <a:outerShdw blurRad="38100" dist="38100" dir="2700000" algn="tl">
                    <a:srgbClr val="000000">
                      <a:alpha val="43137"/>
                    </a:srgbClr>
                  </a:outerShdw>
                </a:effectLst>
              </a:endParaRPr>
            </a:p>
          </p:txBody>
        </p:sp>
        <p:sp>
          <p:nvSpPr>
            <p:cNvPr id="121" name="Textfeld 120"/>
            <p:cNvSpPr txBox="1"/>
            <p:nvPr/>
          </p:nvSpPr>
          <p:spPr>
            <a:xfrm>
              <a:off x="4283968" y="3429000"/>
              <a:ext cx="607859" cy="923330"/>
            </a:xfrm>
            <a:prstGeom prst="rect">
              <a:avLst/>
            </a:prstGeom>
            <a:noFill/>
          </p:spPr>
          <p:txBody>
            <a:bodyPr wrap="none" rtlCol="0">
              <a:spAutoFit/>
            </a:bodyPr>
            <a:lstStyle/>
            <a:p>
              <a:r>
                <a:rPr lang="de-DE" sz="5400" b="1" dirty="0" smtClean="0">
                  <a:solidFill>
                    <a:srgbClr val="00CC00"/>
                  </a:solidFill>
                  <a:effectLst>
                    <a:outerShdw blurRad="38100" dist="38100" dir="2700000" algn="tl">
                      <a:srgbClr val="000000">
                        <a:alpha val="43137"/>
                      </a:srgbClr>
                    </a:outerShdw>
                  </a:effectLst>
                  <a:latin typeface="Arial" pitchFamily="34" charset="0"/>
                  <a:cs typeface="Arial" pitchFamily="34" charset="0"/>
                </a:rPr>
                <a:t>?</a:t>
              </a:r>
              <a:endParaRPr lang="de-DE" sz="5400" dirty="0">
                <a:solidFill>
                  <a:srgbClr val="00CC00"/>
                </a:solidFill>
                <a:effectLst>
                  <a:outerShdw blurRad="38100" dist="38100" dir="2700000" algn="tl">
                    <a:srgbClr val="000000">
                      <a:alpha val="43137"/>
                    </a:srgbClr>
                  </a:outerShdw>
                </a:effectLst>
                <a:latin typeface="Arial" pitchFamily="34" charset="0"/>
                <a:cs typeface="Arial" pitchFamily="34" charset="0"/>
              </a:endParaRPr>
            </a:p>
          </p:txBody>
        </p:sp>
        <p:sp>
          <p:nvSpPr>
            <p:cNvPr id="122" name="Abgerundetes Rechteck 121"/>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3" name="Abgerundetes Rechteck 122"/>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4" name="Abgerundetes Rechteck 123"/>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 name="Abgerundetes Rechteck 124"/>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Abgerundetes Rechteck 125"/>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 name="Abgerundetes Rechteck 126"/>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3</a:t>
              </a:r>
              <a:endParaRPr lang="de-DE" sz="1000" b="1" dirty="0">
                <a:solidFill>
                  <a:schemeClr val="tx1"/>
                </a:solidFill>
                <a:latin typeface="Arial" pitchFamily="34" charset="0"/>
                <a:cs typeface="Arial" pitchFamily="34" charset="0"/>
              </a:endParaRPr>
            </a:p>
          </p:txBody>
        </p:sp>
      </p:grpSp>
      <p:sp>
        <p:nvSpPr>
          <p:cNvPr id="152" name="Textfeld 151"/>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160-162</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sp>
        <p:nvSpPr>
          <p:cNvPr id="500" name="Textfeld 499"/>
          <p:cNvSpPr txBox="1"/>
          <p:nvPr/>
        </p:nvSpPr>
        <p:spPr>
          <a:xfrm>
            <a:off x="971600" y="1135777"/>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35777"/>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97" name="Tabelle 96"/>
          <p:cNvGraphicFramePr>
            <a:graphicFrameLocks noGrp="1"/>
          </p:cNvGraphicFramePr>
          <p:nvPr/>
        </p:nvGraphicFramePr>
        <p:xfrm>
          <a:off x="498608" y="629783"/>
          <a:ext cx="8136930" cy="243840"/>
        </p:xfrm>
        <a:graphic>
          <a:graphicData uri="http://schemas.openxmlformats.org/drawingml/2006/table">
            <a:tbl>
              <a:tblPr/>
              <a:tblGrid>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tblGrid>
              <a:tr h="188151">
                <a:tc>
                  <a:txBody>
                    <a:bodyPr/>
                    <a:lstStyle/>
                    <a:p>
                      <a:pPr algn="ctr" fontAlgn="b"/>
                      <a:r>
                        <a:rPr lang="de-DE" sz="1600" b="0" i="0" u="none" strike="noStrike" dirty="0">
                          <a:solidFill>
                            <a:srgbClr val="002060"/>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graphicFrame>
        <p:nvGraphicFramePr>
          <p:cNvPr id="98" name="Tabelle 97"/>
          <p:cNvGraphicFramePr>
            <a:graphicFrameLocks noGrp="1"/>
          </p:cNvGraphicFramePr>
          <p:nvPr/>
        </p:nvGraphicFramePr>
        <p:xfrm>
          <a:off x="498618" y="861457"/>
          <a:ext cx="8136900" cy="274320"/>
        </p:xfrm>
        <a:graphic>
          <a:graphicData uri="http://schemas.openxmlformats.org/drawingml/2006/table">
            <a:tbl>
              <a:tblPr/>
              <a:tblGrid>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tblGrid>
              <a:tr h="216024">
                <a:tc>
                  <a:txBody>
                    <a:bodyPr/>
                    <a:lstStyle/>
                    <a:p>
                      <a:pPr algn="ctr" fontAlgn="b"/>
                      <a:r>
                        <a:rPr lang="de-DE" sz="1800" b="0"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bl>
          </a:graphicData>
        </a:graphic>
      </p:graphicFrame>
      <p:grpSp>
        <p:nvGrpSpPr>
          <p:cNvPr id="4" name="Gruppieren 61"/>
          <p:cNvGrpSpPr/>
          <p:nvPr/>
        </p:nvGrpSpPr>
        <p:grpSpPr>
          <a:xfrm>
            <a:off x="467544" y="1484784"/>
            <a:ext cx="3716105" cy="2376264"/>
            <a:chOff x="2267744" y="2780928"/>
            <a:chExt cx="3716105" cy="2376264"/>
          </a:xfrm>
        </p:grpSpPr>
        <p:sp>
          <p:nvSpPr>
            <p:cNvPr id="176" name="Abgerundetes Rechteck 175"/>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5" name="Gruppieren 397"/>
            <p:cNvGrpSpPr/>
            <p:nvPr/>
          </p:nvGrpSpPr>
          <p:grpSpPr>
            <a:xfrm>
              <a:off x="2802864" y="2780928"/>
              <a:ext cx="3180985" cy="1656184"/>
              <a:chOff x="5148497" y="1412776"/>
              <a:chExt cx="2964528" cy="1554490"/>
            </a:xfrm>
          </p:grpSpPr>
          <p:grpSp>
            <p:nvGrpSpPr>
              <p:cNvPr id="6"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710231" y="4342166"/>
              <a:ext cx="1393330" cy="461665"/>
            </a:xfrm>
            <a:prstGeom prst="rect">
              <a:avLst/>
            </a:prstGeom>
            <a:noFill/>
          </p:spPr>
          <p:txBody>
            <a:bodyPr wrap="none" rtlCol="0">
              <a:spAutoFit/>
            </a:bodyPr>
            <a:lstStyle/>
            <a:p>
              <a:r>
                <a:rPr lang="de-DE" sz="2000" dirty="0" smtClean="0"/>
                <a:t>?+?  =  </a:t>
              </a:r>
              <a:r>
                <a:rPr lang="de-DE" sz="2400" b="1" dirty="0" smtClean="0"/>
                <a:t>19</a:t>
              </a:r>
              <a:endParaRPr lang="de-DE" sz="2400" b="1" dirty="0"/>
            </a:p>
          </p:txBody>
        </p:sp>
        <p:sp>
          <p:nvSpPr>
            <p:cNvPr id="305" name="Textfeld 304"/>
            <p:cNvSpPr txBox="1"/>
            <p:nvPr/>
          </p:nvSpPr>
          <p:spPr>
            <a:xfrm>
              <a:off x="3275856" y="3356992"/>
              <a:ext cx="561372" cy="769441"/>
            </a:xfrm>
            <a:prstGeom prst="rect">
              <a:avLst/>
            </a:prstGeom>
            <a:noFill/>
          </p:spPr>
          <p:txBody>
            <a:bodyPr wrap="none" rtlCol="0">
              <a:spAutoFit/>
            </a:bodyPr>
            <a:lstStyle/>
            <a:p>
              <a:r>
                <a:rPr lang="de-DE" sz="4400" b="1" dirty="0" smtClean="0"/>
                <a:t>E</a:t>
              </a:r>
              <a:endParaRPr lang="de-DE" sz="4400" b="1" dirty="0"/>
            </a:p>
          </p:txBody>
        </p:sp>
        <p:sp>
          <p:nvSpPr>
            <p:cNvPr id="521" name="Textfeld 520"/>
            <p:cNvSpPr txBox="1"/>
            <p:nvPr/>
          </p:nvSpPr>
          <p:spPr>
            <a:xfrm>
              <a:off x="4427984" y="2924944"/>
              <a:ext cx="654346" cy="769441"/>
            </a:xfrm>
            <a:prstGeom prst="rect">
              <a:avLst/>
            </a:prstGeom>
            <a:noFill/>
          </p:spPr>
          <p:txBody>
            <a:bodyPr wrap="none" rtlCol="0">
              <a:spAutoFit/>
            </a:bodyPr>
            <a:lstStyle/>
            <a:p>
              <a:r>
                <a:rPr lang="de-DE" sz="4400" b="1" dirty="0" smtClean="0"/>
                <a:t>M</a:t>
              </a:r>
              <a:endParaRPr lang="de-DE" sz="4400" dirty="0"/>
            </a:p>
          </p:txBody>
        </p:sp>
        <p:sp>
          <p:nvSpPr>
            <p:cNvPr id="207" name="Textfeld 206"/>
            <p:cNvSpPr txBox="1"/>
            <p:nvPr/>
          </p:nvSpPr>
          <p:spPr>
            <a:xfrm>
              <a:off x="5220072" y="3356992"/>
              <a:ext cx="561372" cy="769441"/>
            </a:xfrm>
            <a:prstGeom prst="rect">
              <a:avLst/>
            </a:prstGeom>
            <a:noFill/>
          </p:spPr>
          <p:txBody>
            <a:bodyPr wrap="none" rtlCol="0">
              <a:spAutoFit/>
            </a:bodyPr>
            <a:lstStyle/>
            <a:p>
              <a:r>
                <a:rPr lang="de-DE" sz="4400" b="1" dirty="0" smtClean="0"/>
                <a:t>E</a:t>
              </a:r>
              <a:endParaRPr lang="de-DE" sz="4400" b="1" dirty="0"/>
            </a:p>
          </p:txBody>
        </p:sp>
        <p:sp>
          <p:nvSpPr>
            <p:cNvPr id="68" name="Ellipse 67"/>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163</a:t>
              </a:r>
              <a:endParaRPr lang="de-DE" b="1" dirty="0">
                <a:latin typeface="Arial" pitchFamily="34" charset="0"/>
                <a:cs typeface="Arial" pitchFamily="34" charset="0"/>
              </a:endParaRPr>
            </a:p>
          </p:txBody>
        </p:sp>
        <p:sp>
          <p:nvSpPr>
            <p:cNvPr id="70" name="Textfeld 69"/>
            <p:cNvSpPr txBox="1"/>
            <p:nvPr/>
          </p:nvSpPr>
          <p:spPr>
            <a:xfrm>
              <a:off x="3779912" y="2924944"/>
              <a:ext cx="607859" cy="923330"/>
            </a:xfrm>
            <a:prstGeom prst="rect">
              <a:avLst/>
            </a:prstGeom>
            <a:noFill/>
          </p:spPr>
          <p:txBody>
            <a:bodyPr wrap="none" rtlCol="0">
              <a:spAutoFit/>
            </a:bodyPr>
            <a:lstStyle/>
            <a:p>
              <a:r>
                <a:rPr lang="de-DE" sz="5400" b="1" dirty="0" smtClean="0">
                  <a:solidFill>
                    <a:schemeClr val="accent5">
                      <a:lumMod val="40000"/>
                      <a:lumOff val="60000"/>
                    </a:schemeClr>
                  </a:solidFill>
                  <a:effectLst>
                    <a:outerShdw blurRad="38100" dist="38100" dir="2700000" algn="tl">
                      <a:srgbClr val="000000">
                        <a:alpha val="43137"/>
                      </a:srgbClr>
                    </a:outerShdw>
                  </a:effectLst>
                </a:rPr>
                <a:t>?</a:t>
              </a:r>
              <a:endParaRPr lang="de-DE" sz="5400" dirty="0">
                <a:solidFill>
                  <a:schemeClr val="accent5">
                    <a:lumMod val="40000"/>
                    <a:lumOff val="60000"/>
                  </a:schemeClr>
                </a:solidFill>
                <a:effectLst>
                  <a:outerShdw blurRad="38100" dist="38100" dir="2700000" algn="tl">
                    <a:srgbClr val="000000">
                      <a:alpha val="43137"/>
                    </a:srgbClr>
                  </a:outerShdw>
                </a:effectLst>
              </a:endParaRPr>
            </a:p>
          </p:txBody>
        </p:sp>
        <p:sp>
          <p:nvSpPr>
            <p:cNvPr id="74" name="Textfeld 73"/>
            <p:cNvSpPr txBox="1"/>
            <p:nvPr/>
          </p:nvSpPr>
          <p:spPr>
            <a:xfrm>
              <a:off x="4355976" y="3501008"/>
              <a:ext cx="607859" cy="923330"/>
            </a:xfrm>
            <a:prstGeom prst="rect">
              <a:avLst/>
            </a:prstGeom>
            <a:noFill/>
          </p:spPr>
          <p:txBody>
            <a:bodyPr wrap="none" rtlCol="0">
              <a:spAutoFit/>
            </a:bodyPr>
            <a:lstStyle/>
            <a:p>
              <a:r>
                <a:rPr lang="de-DE" sz="5400" b="1" dirty="0" smtClean="0">
                  <a:solidFill>
                    <a:srgbClr val="0070C0"/>
                  </a:solidFill>
                  <a:effectLst>
                    <a:outerShdw blurRad="38100" dist="38100" dir="2700000" algn="tl">
                      <a:srgbClr val="000000">
                        <a:alpha val="43137"/>
                      </a:srgbClr>
                    </a:outerShdw>
                  </a:effectLst>
                  <a:latin typeface="Arial" pitchFamily="34" charset="0"/>
                  <a:cs typeface="Arial" pitchFamily="34" charset="0"/>
                </a:rPr>
                <a:t>?</a:t>
              </a:r>
              <a:endParaRPr lang="de-DE" sz="5400" dirty="0">
                <a:solidFill>
                  <a:srgbClr val="0070C0"/>
                </a:solidFill>
                <a:effectLst>
                  <a:outerShdw blurRad="38100" dist="38100" dir="2700000" algn="tl">
                    <a:srgbClr val="000000">
                      <a:alpha val="43137"/>
                    </a:srgbClr>
                  </a:outerShdw>
                </a:effectLst>
                <a:latin typeface="Arial" pitchFamily="34" charset="0"/>
                <a:cs typeface="Arial" pitchFamily="34" charset="0"/>
              </a:endParaRPr>
            </a:p>
          </p:txBody>
        </p:sp>
        <p:sp>
          <p:nvSpPr>
            <p:cNvPr id="88" name="Abgerundetes Rechteck 87"/>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Abgerundetes Rechteck 88"/>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Abgerundetes Rechteck 89"/>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Abgerundetes Rechteck 90"/>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Abgerundetes Rechteck 91"/>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Abgerundetes Rechteck 60"/>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a:t>
              </a:r>
              <a:endParaRPr lang="de-DE" sz="1000" b="1" dirty="0">
                <a:solidFill>
                  <a:schemeClr val="tx1"/>
                </a:solidFill>
                <a:latin typeface="Arial" pitchFamily="34" charset="0"/>
                <a:cs typeface="Arial" pitchFamily="34" charset="0"/>
              </a:endParaRPr>
            </a:p>
          </p:txBody>
        </p:sp>
      </p:grpSp>
      <p:grpSp>
        <p:nvGrpSpPr>
          <p:cNvPr id="62" name="Gruppieren 61"/>
          <p:cNvGrpSpPr/>
          <p:nvPr/>
        </p:nvGrpSpPr>
        <p:grpSpPr>
          <a:xfrm>
            <a:off x="5148064" y="2780928"/>
            <a:ext cx="3716105" cy="2376264"/>
            <a:chOff x="2267744" y="2780928"/>
            <a:chExt cx="3716105" cy="2376264"/>
          </a:xfrm>
        </p:grpSpPr>
        <p:sp>
          <p:nvSpPr>
            <p:cNvPr id="63" name="Abgerundetes Rechteck 62"/>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4" name="Gruppieren 397"/>
            <p:cNvGrpSpPr/>
            <p:nvPr/>
          </p:nvGrpSpPr>
          <p:grpSpPr>
            <a:xfrm>
              <a:off x="2802864" y="2780928"/>
              <a:ext cx="3180985" cy="1656184"/>
              <a:chOff x="5148497" y="1412776"/>
              <a:chExt cx="2964528" cy="1554490"/>
            </a:xfrm>
          </p:grpSpPr>
          <p:grpSp>
            <p:nvGrpSpPr>
              <p:cNvPr id="81"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1" name="Ellipse 100"/>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2"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3" name="Ellipse 82"/>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Ellipse 83"/>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Ellipse 85"/>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Ellipse 86"/>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65" name="Textfeld 64"/>
            <p:cNvSpPr txBox="1"/>
            <p:nvPr/>
          </p:nvSpPr>
          <p:spPr>
            <a:xfrm>
              <a:off x="3710231" y="4342166"/>
              <a:ext cx="1393330" cy="461665"/>
            </a:xfrm>
            <a:prstGeom prst="rect">
              <a:avLst/>
            </a:prstGeom>
            <a:noFill/>
          </p:spPr>
          <p:txBody>
            <a:bodyPr wrap="none" rtlCol="0">
              <a:spAutoFit/>
            </a:bodyPr>
            <a:lstStyle/>
            <a:p>
              <a:r>
                <a:rPr lang="de-DE" sz="2000" dirty="0" smtClean="0"/>
                <a:t>?+?  =  </a:t>
              </a:r>
              <a:r>
                <a:rPr lang="de-DE" sz="2400" b="1" dirty="0" smtClean="0"/>
                <a:t>46</a:t>
              </a:r>
              <a:endParaRPr lang="de-DE" sz="2400" b="1" dirty="0"/>
            </a:p>
          </p:txBody>
        </p:sp>
        <p:sp>
          <p:nvSpPr>
            <p:cNvPr id="66" name="Textfeld 65"/>
            <p:cNvSpPr txBox="1"/>
            <p:nvPr/>
          </p:nvSpPr>
          <p:spPr>
            <a:xfrm>
              <a:off x="3275856" y="3356992"/>
              <a:ext cx="591829" cy="769441"/>
            </a:xfrm>
            <a:prstGeom prst="rect">
              <a:avLst/>
            </a:prstGeom>
            <a:noFill/>
          </p:spPr>
          <p:txBody>
            <a:bodyPr wrap="none" rtlCol="0">
              <a:spAutoFit/>
            </a:bodyPr>
            <a:lstStyle/>
            <a:p>
              <a:r>
                <a:rPr lang="de-DE" sz="4400" b="1" dirty="0" smtClean="0"/>
                <a:t>R</a:t>
              </a:r>
              <a:endParaRPr lang="de-DE" sz="4400" b="1" dirty="0"/>
            </a:p>
          </p:txBody>
        </p:sp>
        <p:sp>
          <p:nvSpPr>
            <p:cNvPr id="67" name="Textfeld 66"/>
            <p:cNvSpPr txBox="1"/>
            <p:nvPr/>
          </p:nvSpPr>
          <p:spPr>
            <a:xfrm>
              <a:off x="4427984" y="2924944"/>
              <a:ext cx="561372" cy="769441"/>
            </a:xfrm>
            <a:prstGeom prst="rect">
              <a:avLst/>
            </a:prstGeom>
            <a:noFill/>
          </p:spPr>
          <p:txBody>
            <a:bodyPr wrap="none" rtlCol="0">
              <a:spAutoFit/>
            </a:bodyPr>
            <a:lstStyle/>
            <a:p>
              <a:r>
                <a:rPr lang="de-DE" sz="4400" b="1" dirty="0" smtClean="0"/>
                <a:t>E</a:t>
              </a:r>
              <a:endParaRPr lang="de-DE" sz="4400" dirty="0"/>
            </a:p>
          </p:txBody>
        </p:sp>
        <p:sp>
          <p:nvSpPr>
            <p:cNvPr id="69" name="Textfeld 68"/>
            <p:cNvSpPr txBox="1"/>
            <p:nvPr/>
          </p:nvSpPr>
          <p:spPr>
            <a:xfrm>
              <a:off x="5220072" y="3356992"/>
              <a:ext cx="561372" cy="769441"/>
            </a:xfrm>
            <a:prstGeom prst="rect">
              <a:avLst/>
            </a:prstGeom>
            <a:noFill/>
          </p:spPr>
          <p:txBody>
            <a:bodyPr wrap="none" rtlCol="0">
              <a:spAutoFit/>
            </a:bodyPr>
            <a:lstStyle/>
            <a:p>
              <a:r>
                <a:rPr lang="de-DE" sz="4400" b="1" dirty="0" smtClean="0"/>
                <a:t>E</a:t>
              </a:r>
              <a:endParaRPr lang="de-DE" sz="4400" b="1" dirty="0"/>
            </a:p>
          </p:txBody>
        </p:sp>
        <p:sp>
          <p:nvSpPr>
            <p:cNvPr id="71" name="Ellipse 70"/>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164</a:t>
              </a:r>
              <a:endParaRPr lang="de-DE" b="1" dirty="0">
                <a:latin typeface="Arial" pitchFamily="34" charset="0"/>
                <a:cs typeface="Arial" pitchFamily="34" charset="0"/>
              </a:endParaRPr>
            </a:p>
          </p:txBody>
        </p:sp>
        <p:sp>
          <p:nvSpPr>
            <p:cNvPr id="72" name="Textfeld 71"/>
            <p:cNvSpPr txBox="1"/>
            <p:nvPr/>
          </p:nvSpPr>
          <p:spPr>
            <a:xfrm>
              <a:off x="3707904" y="2852936"/>
              <a:ext cx="607859" cy="923330"/>
            </a:xfrm>
            <a:prstGeom prst="rect">
              <a:avLst/>
            </a:prstGeom>
            <a:noFill/>
          </p:spPr>
          <p:txBody>
            <a:bodyPr wrap="none" rtlCol="0">
              <a:spAutoFit/>
            </a:bodyPr>
            <a:lstStyle/>
            <a:p>
              <a:r>
                <a:rPr lang="de-DE" sz="5400" b="1" dirty="0" smtClean="0">
                  <a:solidFill>
                    <a:schemeClr val="accent6">
                      <a:lumMod val="75000"/>
                    </a:schemeClr>
                  </a:solidFill>
                  <a:effectLst>
                    <a:outerShdw blurRad="38100" dist="38100" dir="2700000" algn="tl">
                      <a:srgbClr val="000000">
                        <a:alpha val="43137"/>
                      </a:srgbClr>
                    </a:outerShdw>
                  </a:effectLst>
                </a:rPr>
                <a:t>?</a:t>
              </a:r>
              <a:endParaRPr lang="de-DE" sz="5400" dirty="0">
                <a:solidFill>
                  <a:schemeClr val="accent6">
                    <a:lumMod val="75000"/>
                  </a:schemeClr>
                </a:solidFill>
                <a:effectLst>
                  <a:outerShdw blurRad="38100" dist="38100" dir="2700000" algn="tl">
                    <a:srgbClr val="000000">
                      <a:alpha val="43137"/>
                    </a:srgbClr>
                  </a:outerShdw>
                </a:effectLst>
              </a:endParaRPr>
            </a:p>
          </p:txBody>
        </p:sp>
        <p:sp>
          <p:nvSpPr>
            <p:cNvPr id="73" name="Textfeld 72"/>
            <p:cNvSpPr txBox="1"/>
            <p:nvPr/>
          </p:nvSpPr>
          <p:spPr>
            <a:xfrm>
              <a:off x="4283968" y="3501008"/>
              <a:ext cx="607859" cy="923330"/>
            </a:xfrm>
            <a:prstGeom prst="rect">
              <a:avLst/>
            </a:prstGeom>
            <a:noFill/>
          </p:spPr>
          <p:txBody>
            <a:bodyPr wrap="none" rtlCol="0">
              <a:spAutoFit/>
            </a:bodyPr>
            <a:lstStyle/>
            <a:p>
              <a:r>
                <a:rPr lang="de-DE" sz="5400" b="1" dirty="0" smtClean="0">
                  <a:solidFill>
                    <a:srgbClr val="F0A91C"/>
                  </a:solidFill>
                  <a:effectLst>
                    <a:outerShdw blurRad="38100" dist="38100" dir="2700000" algn="tl">
                      <a:srgbClr val="000000">
                        <a:alpha val="43137"/>
                      </a:srgbClr>
                    </a:outerShdw>
                  </a:effectLst>
                  <a:latin typeface="Arial" pitchFamily="34" charset="0"/>
                  <a:cs typeface="Arial" pitchFamily="34" charset="0"/>
                </a:rPr>
                <a:t>?</a:t>
              </a:r>
              <a:endParaRPr lang="de-DE" sz="5400" dirty="0">
                <a:solidFill>
                  <a:srgbClr val="F0A91C"/>
                </a:solidFill>
                <a:effectLst>
                  <a:outerShdw blurRad="38100" dist="38100" dir="2700000" algn="tl">
                    <a:srgbClr val="000000">
                      <a:alpha val="43137"/>
                    </a:srgbClr>
                  </a:outerShdw>
                </a:effectLst>
                <a:latin typeface="Arial" pitchFamily="34" charset="0"/>
                <a:cs typeface="Arial" pitchFamily="34" charset="0"/>
              </a:endParaRPr>
            </a:p>
          </p:txBody>
        </p:sp>
        <p:sp>
          <p:nvSpPr>
            <p:cNvPr id="75" name="Abgerundetes Rechteck 74"/>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Abgerundetes Rechteck 75"/>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Abgerundetes Rechteck 76"/>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Abgerundetes Rechteck 77"/>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Abgerundetes Rechteck 78"/>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Abgerundetes Rechteck 79"/>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a:t>
              </a:r>
              <a:endParaRPr lang="de-DE" sz="1000" b="1" dirty="0">
                <a:solidFill>
                  <a:schemeClr val="tx1"/>
                </a:solidFill>
                <a:latin typeface="Arial" pitchFamily="34" charset="0"/>
                <a:cs typeface="Arial" pitchFamily="34" charset="0"/>
              </a:endParaRPr>
            </a:p>
          </p:txBody>
        </p:sp>
      </p:grpSp>
      <p:grpSp>
        <p:nvGrpSpPr>
          <p:cNvPr id="112" name="Gruppieren 61"/>
          <p:cNvGrpSpPr/>
          <p:nvPr/>
        </p:nvGrpSpPr>
        <p:grpSpPr>
          <a:xfrm>
            <a:off x="1115616" y="4293096"/>
            <a:ext cx="3716105" cy="2376264"/>
            <a:chOff x="2267744" y="2780928"/>
            <a:chExt cx="3716105" cy="2376264"/>
          </a:xfrm>
        </p:grpSpPr>
        <p:sp>
          <p:nvSpPr>
            <p:cNvPr id="113" name="Abgerundetes Rechteck 112"/>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14" name="Gruppieren 397"/>
            <p:cNvGrpSpPr/>
            <p:nvPr/>
          </p:nvGrpSpPr>
          <p:grpSpPr>
            <a:xfrm>
              <a:off x="2802864" y="2780928"/>
              <a:ext cx="3180985" cy="1656184"/>
              <a:chOff x="5148497" y="1412776"/>
              <a:chExt cx="2964528" cy="1554490"/>
            </a:xfrm>
          </p:grpSpPr>
          <p:grpSp>
            <p:nvGrpSpPr>
              <p:cNvPr id="128"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41" name="Ellipse 140"/>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9"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30" name="Ellipse 129"/>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Ellipse 130"/>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Ellipse 131"/>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Ellipse 132"/>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Ellipse 133"/>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15" name="Textfeld 114"/>
            <p:cNvSpPr txBox="1"/>
            <p:nvPr/>
          </p:nvSpPr>
          <p:spPr>
            <a:xfrm>
              <a:off x="3710231" y="4342166"/>
              <a:ext cx="1393330" cy="461665"/>
            </a:xfrm>
            <a:prstGeom prst="rect">
              <a:avLst/>
            </a:prstGeom>
            <a:noFill/>
          </p:spPr>
          <p:txBody>
            <a:bodyPr wrap="none" rtlCol="0">
              <a:spAutoFit/>
            </a:bodyPr>
            <a:lstStyle/>
            <a:p>
              <a:r>
                <a:rPr lang="de-DE" sz="2000" dirty="0" smtClean="0"/>
                <a:t>?+?  =  </a:t>
              </a:r>
              <a:r>
                <a:rPr lang="de-DE" sz="2400" b="1" dirty="0" smtClean="0"/>
                <a:t>35</a:t>
              </a:r>
              <a:endParaRPr lang="de-DE" sz="2400" b="1" dirty="0"/>
            </a:p>
          </p:txBody>
        </p:sp>
        <p:sp>
          <p:nvSpPr>
            <p:cNvPr id="116" name="Textfeld 115"/>
            <p:cNvSpPr txBox="1"/>
            <p:nvPr/>
          </p:nvSpPr>
          <p:spPr>
            <a:xfrm>
              <a:off x="3275856" y="3356992"/>
              <a:ext cx="561372" cy="769441"/>
            </a:xfrm>
            <a:prstGeom prst="rect">
              <a:avLst/>
            </a:prstGeom>
            <a:noFill/>
          </p:spPr>
          <p:txBody>
            <a:bodyPr wrap="none" rtlCol="0">
              <a:spAutoFit/>
            </a:bodyPr>
            <a:lstStyle/>
            <a:p>
              <a:r>
                <a:rPr lang="de-DE" sz="4400" b="1" dirty="0" smtClean="0"/>
                <a:t>E</a:t>
              </a:r>
              <a:endParaRPr lang="de-DE" sz="4400" b="1" dirty="0"/>
            </a:p>
          </p:txBody>
        </p:sp>
        <p:sp>
          <p:nvSpPr>
            <p:cNvPr id="117" name="Textfeld 116"/>
            <p:cNvSpPr txBox="1"/>
            <p:nvPr/>
          </p:nvSpPr>
          <p:spPr>
            <a:xfrm>
              <a:off x="4427984" y="2924944"/>
              <a:ext cx="591829" cy="769441"/>
            </a:xfrm>
            <a:prstGeom prst="rect">
              <a:avLst/>
            </a:prstGeom>
            <a:noFill/>
          </p:spPr>
          <p:txBody>
            <a:bodyPr wrap="none" rtlCol="0">
              <a:spAutoFit/>
            </a:bodyPr>
            <a:lstStyle/>
            <a:p>
              <a:r>
                <a:rPr lang="de-DE" sz="4400" b="1" dirty="0" smtClean="0"/>
                <a:t>R</a:t>
              </a:r>
              <a:endParaRPr lang="de-DE" sz="4400" dirty="0"/>
            </a:p>
          </p:txBody>
        </p:sp>
        <p:sp>
          <p:nvSpPr>
            <p:cNvPr id="118" name="Textfeld 117"/>
            <p:cNvSpPr txBox="1"/>
            <p:nvPr/>
          </p:nvSpPr>
          <p:spPr>
            <a:xfrm>
              <a:off x="5220072" y="3356992"/>
              <a:ext cx="561372" cy="769441"/>
            </a:xfrm>
            <a:prstGeom prst="rect">
              <a:avLst/>
            </a:prstGeom>
            <a:noFill/>
          </p:spPr>
          <p:txBody>
            <a:bodyPr wrap="none" rtlCol="0">
              <a:spAutoFit/>
            </a:bodyPr>
            <a:lstStyle/>
            <a:p>
              <a:r>
                <a:rPr lang="de-DE" sz="4400" b="1" dirty="0" smtClean="0"/>
                <a:t>E</a:t>
              </a:r>
              <a:endParaRPr lang="de-DE" sz="4400" b="1" dirty="0"/>
            </a:p>
          </p:txBody>
        </p:sp>
        <p:sp>
          <p:nvSpPr>
            <p:cNvPr id="119" name="Ellipse 118"/>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165</a:t>
              </a:r>
              <a:endParaRPr lang="de-DE" b="1" dirty="0">
                <a:latin typeface="Arial" pitchFamily="34" charset="0"/>
                <a:cs typeface="Arial" pitchFamily="34" charset="0"/>
              </a:endParaRPr>
            </a:p>
          </p:txBody>
        </p:sp>
        <p:sp>
          <p:nvSpPr>
            <p:cNvPr id="120" name="Textfeld 119"/>
            <p:cNvSpPr txBox="1"/>
            <p:nvPr/>
          </p:nvSpPr>
          <p:spPr>
            <a:xfrm>
              <a:off x="3779912" y="2924944"/>
              <a:ext cx="529312" cy="769441"/>
            </a:xfrm>
            <a:prstGeom prst="rect">
              <a:avLst/>
            </a:prstGeom>
            <a:noFill/>
          </p:spPr>
          <p:txBody>
            <a:bodyPr wrap="none" rtlCol="0">
              <a:spAutoFit/>
            </a:bodyPr>
            <a:lstStyle/>
            <a:p>
              <a:r>
                <a:rPr lang="de-DE" sz="4400" b="1" dirty="0" smtClean="0">
                  <a:solidFill>
                    <a:srgbClr val="00B0F0"/>
                  </a:solidFill>
                  <a:effectLst>
                    <a:outerShdw blurRad="38100" dist="38100" dir="2700000" algn="tl">
                      <a:srgbClr val="000000">
                        <a:alpha val="43137"/>
                      </a:srgbClr>
                    </a:outerShdw>
                  </a:effectLst>
                </a:rPr>
                <a:t>?</a:t>
              </a:r>
              <a:endParaRPr lang="de-DE" sz="4400" dirty="0">
                <a:solidFill>
                  <a:srgbClr val="00B0F0"/>
                </a:solidFill>
                <a:effectLst>
                  <a:outerShdw blurRad="38100" dist="38100" dir="2700000" algn="tl">
                    <a:srgbClr val="000000">
                      <a:alpha val="43137"/>
                    </a:srgbClr>
                  </a:outerShdw>
                </a:effectLst>
              </a:endParaRPr>
            </a:p>
          </p:txBody>
        </p:sp>
        <p:sp>
          <p:nvSpPr>
            <p:cNvPr id="121" name="Textfeld 120"/>
            <p:cNvSpPr txBox="1"/>
            <p:nvPr/>
          </p:nvSpPr>
          <p:spPr>
            <a:xfrm>
              <a:off x="4355976" y="3573016"/>
              <a:ext cx="529312" cy="769441"/>
            </a:xfrm>
            <a:prstGeom prst="rect">
              <a:avLst/>
            </a:prstGeom>
            <a:noFill/>
          </p:spPr>
          <p:txBody>
            <a:bodyPr wrap="none" rtlCol="0">
              <a:spAutoFit/>
            </a:bodyPr>
            <a:lstStyle/>
            <a:p>
              <a:r>
                <a:rPr lang="de-DE" sz="4400" b="1" dirty="0" smtClean="0">
                  <a:solidFill>
                    <a:srgbClr val="CC00FF"/>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CC00FF"/>
                </a:solidFill>
                <a:effectLst>
                  <a:outerShdw blurRad="38100" dist="38100" dir="2700000" algn="tl">
                    <a:srgbClr val="000000">
                      <a:alpha val="43137"/>
                    </a:srgbClr>
                  </a:outerShdw>
                </a:effectLst>
                <a:latin typeface="Arial" pitchFamily="34" charset="0"/>
                <a:cs typeface="Arial" pitchFamily="34" charset="0"/>
              </a:endParaRPr>
            </a:p>
          </p:txBody>
        </p:sp>
        <p:sp>
          <p:nvSpPr>
            <p:cNvPr id="122" name="Abgerundetes Rechteck 121"/>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3" name="Abgerundetes Rechteck 122"/>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4" name="Abgerundetes Rechteck 123"/>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 name="Abgerundetes Rechteck 124"/>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Abgerundetes Rechteck 125"/>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 name="Abgerundetes Rechteck 126"/>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a:t>
              </a:r>
              <a:endParaRPr lang="de-DE" sz="1000" b="1" dirty="0">
                <a:solidFill>
                  <a:schemeClr val="tx1"/>
                </a:solidFill>
                <a:latin typeface="Arial" pitchFamily="34" charset="0"/>
                <a:cs typeface="Arial" pitchFamily="34" charset="0"/>
              </a:endParaRPr>
            </a:p>
          </p:txBody>
        </p:sp>
      </p:grpSp>
      <p:sp>
        <p:nvSpPr>
          <p:cNvPr id="152" name="Textfeld 151"/>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163-165</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sp>
        <p:nvSpPr>
          <p:cNvPr id="500" name="Textfeld 499"/>
          <p:cNvSpPr txBox="1"/>
          <p:nvPr/>
        </p:nvSpPr>
        <p:spPr>
          <a:xfrm>
            <a:off x="971600" y="1135777"/>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35777"/>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97" name="Tabelle 96"/>
          <p:cNvGraphicFramePr>
            <a:graphicFrameLocks noGrp="1"/>
          </p:cNvGraphicFramePr>
          <p:nvPr/>
        </p:nvGraphicFramePr>
        <p:xfrm>
          <a:off x="498608" y="629783"/>
          <a:ext cx="8136930" cy="243840"/>
        </p:xfrm>
        <a:graphic>
          <a:graphicData uri="http://schemas.openxmlformats.org/drawingml/2006/table">
            <a:tbl>
              <a:tblPr/>
              <a:tblGrid>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tblGrid>
              <a:tr h="188151">
                <a:tc>
                  <a:txBody>
                    <a:bodyPr/>
                    <a:lstStyle/>
                    <a:p>
                      <a:pPr algn="ctr" fontAlgn="b"/>
                      <a:r>
                        <a:rPr lang="de-DE" sz="1600" b="0" i="0" u="none" strike="noStrike" dirty="0">
                          <a:solidFill>
                            <a:srgbClr val="002060"/>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graphicFrame>
        <p:nvGraphicFramePr>
          <p:cNvPr id="98" name="Tabelle 97"/>
          <p:cNvGraphicFramePr>
            <a:graphicFrameLocks noGrp="1"/>
          </p:cNvGraphicFramePr>
          <p:nvPr/>
        </p:nvGraphicFramePr>
        <p:xfrm>
          <a:off x="498618" y="861457"/>
          <a:ext cx="8136900" cy="274320"/>
        </p:xfrm>
        <a:graphic>
          <a:graphicData uri="http://schemas.openxmlformats.org/drawingml/2006/table">
            <a:tbl>
              <a:tblPr/>
              <a:tblGrid>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tblGrid>
              <a:tr h="216024">
                <a:tc>
                  <a:txBody>
                    <a:bodyPr/>
                    <a:lstStyle/>
                    <a:p>
                      <a:pPr algn="ctr" fontAlgn="b"/>
                      <a:r>
                        <a:rPr lang="de-DE" sz="1800" b="0"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bl>
          </a:graphicData>
        </a:graphic>
      </p:graphicFrame>
      <p:grpSp>
        <p:nvGrpSpPr>
          <p:cNvPr id="72" name="Gruppieren 71"/>
          <p:cNvGrpSpPr/>
          <p:nvPr/>
        </p:nvGrpSpPr>
        <p:grpSpPr>
          <a:xfrm>
            <a:off x="179512" y="1484784"/>
            <a:ext cx="3716105" cy="2376264"/>
            <a:chOff x="2267744" y="2780928"/>
            <a:chExt cx="3716105" cy="2376264"/>
          </a:xfrm>
        </p:grpSpPr>
        <p:grpSp>
          <p:nvGrpSpPr>
            <p:cNvPr id="4" name="Gruppieren 61"/>
            <p:cNvGrpSpPr/>
            <p:nvPr/>
          </p:nvGrpSpPr>
          <p:grpSpPr>
            <a:xfrm>
              <a:off x="2267744" y="2780928"/>
              <a:ext cx="3716105" cy="2376264"/>
              <a:chOff x="2267744" y="2780928"/>
              <a:chExt cx="3716105" cy="2376264"/>
            </a:xfrm>
          </p:grpSpPr>
          <p:sp>
            <p:nvSpPr>
              <p:cNvPr id="176" name="Abgerundetes Rechteck 175"/>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5" name="Gruppieren 397"/>
              <p:cNvGrpSpPr/>
              <p:nvPr/>
            </p:nvGrpSpPr>
            <p:grpSpPr>
              <a:xfrm>
                <a:off x="2802864" y="2780928"/>
                <a:ext cx="3180985" cy="1656184"/>
                <a:chOff x="5148497" y="1412776"/>
                <a:chExt cx="2964528" cy="1554490"/>
              </a:xfrm>
            </p:grpSpPr>
            <p:grpSp>
              <p:nvGrpSpPr>
                <p:cNvPr id="6"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563888" y="4342166"/>
                <a:ext cx="1685077" cy="461665"/>
              </a:xfrm>
              <a:prstGeom prst="rect">
                <a:avLst/>
              </a:prstGeom>
              <a:noFill/>
            </p:spPr>
            <p:txBody>
              <a:bodyPr wrap="none" rtlCol="0">
                <a:spAutoFit/>
              </a:bodyPr>
              <a:lstStyle/>
              <a:p>
                <a:r>
                  <a:rPr lang="de-DE" sz="2000" dirty="0" smtClean="0"/>
                  <a:t>?+?+?  =  </a:t>
                </a:r>
                <a:r>
                  <a:rPr lang="de-DE" sz="2400" b="1" dirty="0" smtClean="0"/>
                  <a:t>41</a:t>
                </a:r>
                <a:endParaRPr lang="de-DE" sz="2400" b="1" dirty="0"/>
              </a:p>
            </p:txBody>
          </p:sp>
          <p:sp>
            <p:nvSpPr>
              <p:cNvPr id="68" name="Ellipse 67"/>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166</a:t>
                </a:r>
                <a:endParaRPr lang="de-DE" b="1" dirty="0">
                  <a:latin typeface="Arial" pitchFamily="34" charset="0"/>
                  <a:cs typeface="Arial" pitchFamily="34" charset="0"/>
                </a:endParaRPr>
              </a:p>
            </p:txBody>
          </p:sp>
          <p:sp>
            <p:nvSpPr>
              <p:cNvPr id="88" name="Abgerundetes Rechteck 87"/>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Abgerundetes Rechteck 88"/>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Abgerundetes Rechteck 89"/>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Abgerundetes Rechteck 90"/>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Abgerundetes Rechteck 91"/>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Abgerundetes Rechteck 60"/>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6</a:t>
                </a:r>
                <a:endParaRPr lang="de-DE" sz="1000" b="1" dirty="0">
                  <a:solidFill>
                    <a:schemeClr val="tx1"/>
                  </a:solidFill>
                  <a:latin typeface="Arial" pitchFamily="34" charset="0"/>
                  <a:cs typeface="Arial" pitchFamily="34" charset="0"/>
                </a:endParaRPr>
              </a:p>
            </p:txBody>
          </p:sp>
        </p:grpSp>
        <p:sp>
          <p:nvSpPr>
            <p:cNvPr id="64" name="Textfeld 63"/>
            <p:cNvSpPr txBox="1"/>
            <p:nvPr/>
          </p:nvSpPr>
          <p:spPr>
            <a:xfrm>
              <a:off x="3275856" y="3356992"/>
              <a:ext cx="561372" cy="769441"/>
            </a:xfrm>
            <a:prstGeom prst="rect">
              <a:avLst/>
            </a:prstGeom>
            <a:noFill/>
          </p:spPr>
          <p:txBody>
            <a:bodyPr wrap="none" rtlCol="0">
              <a:spAutoFit/>
            </a:bodyPr>
            <a:lstStyle/>
            <a:p>
              <a:r>
                <a:rPr lang="de-DE" sz="4400" b="1" dirty="0" smtClean="0"/>
                <a:t>E</a:t>
              </a:r>
              <a:endParaRPr lang="de-DE" sz="4400" b="1" dirty="0"/>
            </a:p>
          </p:txBody>
        </p:sp>
        <p:sp>
          <p:nvSpPr>
            <p:cNvPr id="66" name="Textfeld 65"/>
            <p:cNvSpPr txBox="1"/>
            <p:nvPr/>
          </p:nvSpPr>
          <p:spPr>
            <a:xfrm>
              <a:off x="4427984" y="2924944"/>
              <a:ext cx="561372" cy="769441"/>
            </a:xfrm>
            <a:prstGeom prst="rect">
              <a:avLst/>
            </a:prstGeom>
            <a:noFill/>
          </p:spPr>
          <p:txBody>
            <a:bodyPr wrap="none" rtlCol="0">
              <a:spAutoFit/>
            </a:bodyPr>
            <a:lstStyle/>
            <a:p>
              <a:r>
                <a:rPr lang="de-DE" sz="4400" b="1" dirty="0" smtClean="0"/>
                <a:t>P</a:t>
              </a:r>
              <a:endParaRPr lang="de-DE" sz="4400" dirty="0"/>
            </a:p>
          </p:txBody>
        </p:sp>
        <p:sp>
          <p:nvSpPr>
            <p:cNvPr id="67" name="Textfeld 66"/>
            <p:cNvSpPr txBox="1"/>
            <p:nvPr/>
          </p:nvSpPr>
          <p:spPr>
            <a:xfrm>
              <a:off x="5148064" y="3212976"/>
              <a:ext cx="529312" cy="769441"/>
            </a:xfrm>
            <a:prstGeom prst="rect">
              <a:avLst/>
            </a:prstGeom>
            <a:noFill/>
          </p:spPr>
          <p:txBody>
            <a:bodyPr wrap="none" rtlCol="0">
              <a:spAutoFit/>
            </a:bodyPr>
            <a:lstStyle/>
            <a:p>
              <a:r>
                <a:rPr lang="de-DE" sz="4400" b="1" dirty="0" smtClean="0">
                  <a:solidFill>
                    <a:srgbClr val="FF0000"/>
                  </a:solidFill>
                  <a:effectLst>
                    <a:outerShdw blurRad="38100" dist="38100" dir="2700000" algn="tl">
                      <a:srgbClr val="000000">
                        <a:alpha val="43137"/>
                      </a:srgbClr>
                    </a:outerShdw>
                  </a:effectLst>
                </a:rPr>
                <a:t>?</a:t>
              </a:r>
              <a:endParaRPr lang="de-DE" sz="4400" b="1" dirty="0">
                <a:solidFill>
                  <a:srgbClr val="FF0000"/>
                </a:solidFill>
                <a:effectLst>
                  <a:outerShdw blurRad="38100" dist="38100" dir="2700000" algn="tl">
                    <a:srgbClr val="000000">
                      <a:alpha val="43137"/>
                    </a:srgbClr>
                  </a:outerShdw>
                </a:effectLst>
              </a:endParaRPr>
            </a:p>
          </p:txBody>
        </p:sp>
        <p:sp>
          <p:nvSpPr>
            <p:cNvPr id="69" name="Textfeld 68"/>
            <p:cNvSpPr txBox="1"/>
            <p:nvPr/>
          </p:nvSpPr>
          <p:spPr>
            <a:xfrm>
              <a:off x="3779912" y="2924944"/>
              <a:ext cx="529312" cy="769441"/>
            </a:xfrm>
            <a:prstGeom prst="rect">
              <a:avLst/>
            </a:prstGeom>
            <a:noFill/>
          </p:spPr>
          <p:txBody>
            <a:bodyPr wrap="none" rtlCol="0">
              <a:spAutoFit/>
            </a:bodyPr>
            <a:lstStyle/>
            <a:p>
              <a:r>
                <a:rPr lang="de-DE" sz="4400" b="1" dirty="0" smtClean="0">
                  <a:solidFill>
                    <a:srgbClr val="00B0F0"/>
                  </a:solidFill>
                  <a:effectLst>
                    <a:outerShdw blurRad="38100" dist="38100" dir="2700000" algn="tl">
                      <a:srgbClr val="000000">
                        <a:alpha val="43137"/>
                      </a:srgbClr>
                    </a:outerShdw>
                  </a:effectLst>
                </a:rPr>
                <a:t>?</a:t>
              </a:r>
              <a:endParaRPr lang="de-DE" sz="4400" dirty="0">
                <a:solidFill>
                  <a:srgbClr val="00B0F0"/>
                </a:solidFill>
                <a:effectLst>
                  <a:outerShdw blurRad="38100" dist="38100" dir="2700000" algn="tl">
                    <a:srgbClr val="000000">
                      <a:alpha val="43137"/>
                    </a:srgbClr>
                  </a:outerShdw>
                </a:effectLst>
              </a:endParaRPr>
            </a:p>
          </p:txBody>
        </p:sp>
        <p:sp>
          <p:nvSpPr>
            <p:cNvPr id="71" name="Textfeld 70"/>
            <p:cNvSpPr txBox="1"/>
            <p:nvPr/>
          </p:nvSpPr>
          <p:spPr>
            <a:xfrm>
              <a:off x="4355976" y="3573016"/>
              <a:ext cx="529312" cy="769441"/>
            </a:xfrm>
            <a:prstGeom prst="rect">
              <a:avLst/>
            </a:prstGeom>
            <a:noFill/>
          </p:spPr>
          <p:txBody>
            <a:bodyPr wrap="none" rtlCol="0">
              <a:spAutoFit/>
            </a:bodyPr>
            <a:lstStyle/>
            <a:p>
              <a:r>
                <a:rPr lang="de-DE" sz="4400" b="1" dirty="0" smtClean="0">
                  <a:solidFill>
                    <a:srgbClr val="CC00FF"/>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CC00FF"/>
                </a:solidFill>
                <a:effectLst>
                  <a:outerShdw blurRad="38100" dist="38100" dir="2700000" algn="tl">
                    <a:srgbClr val="000000">
                      <a:alpha val="43137"/>
                    </a:srgbClr>
                  </a:outerShdw>
                </a:effectLst>
                <a:latin typeface="Arial" pitchFamily="34" charset="0"/>
                <a:cs typeface="Arial" pitchFamily="34" charset="0"/>
              </a:endParaRPr>
            </a:p>
          </p:txBody>
        </p:sp>
      </p:grpSp>
      <p:grpSp>
        <p:nvGrpSpPr>
          <p:cNvPr id="112" name="Gruppieren 111"/>
          <p:cNvGrpSpPr/>
          <p:nvPr/>
        </p:nvGrpSpPr>
        <p:grpSpPr>
          <a:xfrm>
            <a:off x="5220072" y="2564904"/>
            <a:ext cx="3716105" cy="2376264"/>
            <a:chOff x="2267744" y="2780928"/>
            <a:chExt cx="3716105" cy="2376264"/>
          </a:xfrm>
        </p:grpSpPr>
        <p:grpSp>
          <p:nvGrpSpPr>
            <p:cNvPr id="113" name="Gruppieren 61"/>
            <p:cNvGrpSpPr/>
            <p:nvPr/>
          </p:nvGrpSpPr>
          <p:grpSpPr>
            <a:xfrm>
              <a:off x="2267744" y="2780928"/>
              <a:ext cx="3716105" cy="2376264"/>
              <a:chOff x="2267744" y="2780928"/>
              <a:chExt cx="3716105" cy="2376264"/>
            </a:xfrm>
          </p:grpSpPr>
          <p:sp>
            <p:nvSpPr>
              <p:cNvPr id="119" name="Abgerundetes Rechteck 118"/>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20" name="Gruppieren 397"/>
              <p:cNvGrpSpPr/>
              <p:nvPr/>
            </p:nvGrpSpPr>
            <p:grpSpPr>
              <a:xfrm>
                <a:off x="2802864" y="2780928"/>
                <a:ext cx="3180985" cy="1656184"/>
                <a:chOff x="5148497" y="1412776"/>
                <a:chExt cx="2964528" cy="1554490"/>
              </a:xfrm>
            </p:grpSpPr>
            <p:grpSp>
              <p:nvGrpSpPr>
                <p:cNvPr id="129"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42" name="Ellipse 14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 name="Ellipse 15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30"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31" name="Ellipse 13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Ellipse 13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Ellipse 13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Ellipse 13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1" name="Ellipse 14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21" name="Textfeld 120"/>
              <p:cNvSpPr txBox="1"/>
              <p:nvPr/>
            </p:nvSpPr>
            <p:spPr>
              <a:xfrm>
                <a:off x="3491880" y="4342166"/>
                <a:ext cx="1685077" cy="461665"/>
              </a:xfrm>
              <a:prstGeom prst="rect">
                <a:avLst/>
              </a:prstGeom>
              <a:noFill/>
            </p:spPr>
            <p:txBody>
              <a:bodyPr wrap="none" rtlCol="0">
                <a:spAutoFit/>
              </a:bodyPr>
              <a:lstStyle/>
              <a:p>
                <a:r>
                  <a:rPr lang="de-DE" sz="2000" dirty="0" smtClean="0"/>
                  <a:t>?+?+?  =  </a:t>
                </a:r>
                <a:r>
                  <a:rPr lang="de-DE" sz="2400" b="1" dirty="0" smtClean="0"/>
                  <a:t>36</a:t>
                </a:r>
                <a:endParaRPr lang="de-DE" sz="2400" b="1" dirty="0"/>
              </a:p>
            </p:txBody>
          </p:sp>
          <p:sp>
            <p:nvSpPr>
              <p:cNvPr id="122" name="Ellipse 121"/>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167</a:t>
                </a:r>
                <a:endParaRPr lang="de-DE" b="1" dirty="0">
                  <a:latin typeface="Arial" pitchFamily="34" charset="0"/>
                  <a:cs typeface="Arial" pitchFamily="34" charset="0"/>
                </a:endParaRPr>
              </a:p>
            </p:txBody>
          </p:sp>
          <p:sp>
            <p:nvSpPr>
              <p:cNvPr id="123" name="Abgerundetes Rechteck 122"/>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4" name="Abgerundetes Rechteck 123"/>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 name="Abgerundetes Rechteck 124"/>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Abgerundetes Rechteck 125"/>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 name="Abgerundetes Rechteck 126"/>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8" name="Abgerundetes Rechteck 127"/>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6</a:t>
                </a:r>
                <a:endParaRPr lang="de-DE" sz="1000" b="1" dirty="0">
                  <a:solidFill>
                    <a:schemeClr val="tx1"/>
                  </a:solidFill>
                  <a:latin typeface="Arial" pitchFamily="34" charset="0"/>
                  <a:cs typeface="Arial" pitchFamily="34" charset="0"/>
                </a:endParaRPr>
              </a:p>
            </p:txBody>
          </p:sp>
        </p:grpSp>
        <p:sp>
          <p:nvSpPr>
            <p:cNvPr id="114" name="Textfeld 113"/>
            <p:cNvSpPr txBox="1"/>
            <p:nvPr/>
          </p:nvSpPr>
          <p:spPr>
            <a:xfrm>
              <a:off x="3275856" y="3356992"/>
              <a:ext cx="561372" cy="769441"/>
            </a:xfrm>
            <a:prstGeom prst="rect">
              <a:avLst/>
            </a:prstGeom>
            <a:noFill/>
          </p:spPr>
          <p:txBody>
            <a:bodyPr wrap="none" rtlCol="0">
              <a:spAutoFit/>
            </a:bodyPr>
            <a:lstStyle/>
            <a:p>
              <a:r>
                <a:rPr lang="de-DE" sz="4400" b="1" dirty="0" smtClean="0"/>
                <a:t>E</a:t>
              </a:r>
              <a:endParaRPr lang="de-DE" sz="4400" b="1" dirty="0"/>
            </a:p>
          </p:txBody>
        </p:sp>
        <p:sp>
          <p:nvSpPr>
            <p:cNvPr id="115" name="Textfeld 114"/>
            <p:cNvSpPr txBox="1"/>
            <p:nvPr/>
          </p:nvSpPr>
          <p:spPr>
            <a:xfrm>
              <a:off x="4427984" y="2924944"/>
              <a:ext cx="561372" cy="769441"/>
            </a:xfrm>
            <a:prstGeom prst="rect">
              <a:avLst/>
            </a:prstGeom>
            <a:noFill/>
          </p:spPr>
          <p:txBody>
            <a:bodyPr wrap="none" rtlCol="0">
              <a:spAutoFit/>
            </a:bodyPr>
            <a:lstStyle/>
            <a:p>
              <a:r>
                <a:rPr lang="de-DE" sz="4400" b="1" dirty="0" smtClean="0"/>
                <a:t>P</a:t>
              </a:r>
              <a:endParaRPr lang="de-DE" sz="4400" dirty="0"/>
            </a:p>
          </p:txBody>
        </p:sp>
        <p:sp>
          <p:nvSpPr>
            <p:cNvPr id="116" name="Textfeld 115"/>
            <p:cNvSpPr txBox="1"/>
            <p:nvPr/>
          </p:nvSpPr>
          <p:spPr>
            <a:xfrm>
              <a:off x="5148064" y="3212976"/>
              <a:ext cx="529312" cy="769441"/>
            </a:xfrm>
            <a:prstGeom prst="rect">
              <a:avLst/>
            </a:prstGeom>
            <a:noFill/>
          </p:spPr>
          <p:txBody>
            <a:bodyPr wrap="none" rtlCol="0">
              <a:spAutoFit/>
            </a:bodyPr>
            <a:lstStyle/>
            <a:p>
              <a:r>
                <a:rPr lang="de-DE" sz="4400" b="1" dirty="0" smtClean="0">
                  <a:solidFill>
                    <a:srgbClr val="FF0000"/>
                  </a:solidFill>
                  <a:effectLst>
                    <a:outerShdw blurRad="38100" dist="38100" dir="2700000" algn="tl">
                      <a:srgbClr val="000000">
                        <a:alpha val="43137"/>
                      </a:srgbClr>
                    </a:outerShdw>
                  </a:effectLst>
                </a:rPr>
                <a:t>?</a:t>
              </a:r>
              <a:endParaRPr lang="de-DE" sz="4400" b="1" dirty="0">
                <a:solidFill>
                  <a:srgbClr val="FF0000"/>
                </a:solidFill>
                <a:effectLst>
                  <a:outerShdw blurRad="38100" dist="38100" dir="2700000" algn="tl">
                    <a:srgbClr val="000000">
                      <a:alpha val="43137"/>
                    </a:srgbClr>
                  </a:outerShdw>
                </a:effectLst>
              </a:endParaRPr>
            </a:p>
          </p:txBody>
        </p:sp>
        <p:sp>
          <p:nvSpPr>
            <p:cNvPr id="117" name="Textfeld 116"/>
            <p:cNvSpPr txBox="1"/>
            <p:nvPr/>
          </p:nvSpPr>
          <p:spPr>
            <a:xfrm>
              <a:off x="3779912" y="2924944"/>
              <a:ext cx="529312" cy="769441"/>
            </a:xfrm>
            <a:prstGeom prst="rect">
              <a:avLst/>
            </a:prstGeom>
            <a:noFill/>
          </p:spPr>
          <p:txBody>
            <a:bodyPr wrap="none" rtlCol="0">
              <a:spAutoFit/>
            </a:bodyPr>
            <a:lstStyle/>
            <a:p>
              <a:r>
                <a:rPr lang="de-DE" sz="4400" b="1" dirty="0" smtClean="0">
                  <a:solidFill>
                    <a:srgbClr val="00B0F0"/>
                  </a:solidFill>
                  <a:effectLst>
                    <a:outerShdw blurRad="38100" dist="38100" dir="2700000" algn="tl">
                      <a:srgbClr val="000000">
                        <a:alpha val="43137"/>
                      </a:srgbClr>
                    </a:outerShdw>
                  </a:effectLst>
                </a:rPr>
                <a:t>?</a:t>
              </a:r>
              <a:endParaRPr lang="de-DE" sz="4400" dirty="0">
                <a:solidFill>
                  <a:srgbClr val="00B0F0"/>
                </a:solidFill>
                <a:effectLst>
                  <a:outerShdw blurRad="38100" dist="38100" dir="2700000" algn="tl">
                    <a:srgbClr val="000000">
                      <a:alpha val="43137"/>
                    </a:srgbClr>
                  </a:outerShdw>
                </a:effectLst>
              </a:endParaRPr>
            </a:p>
          </p:txBody>
        </p:sp>
        <p:sp>
          <p:nvSpPr>
            <p:cNvPr id="118" name="Textfeld 117"/>
            <p:cNvSpPr txBox="1"/>
            <p:nvPr/>
          </p:nvSpPr>
          <p:spPr>
            <a:xfrm>
              <a:off x="4355976" y="3573016"/>
              <a:ext cx="529312" cy="769441"/>
            </a:xfrm>
            <a:prstGeom prst="rect">
              <a:avLst/>
            </a:prstGeom>
            <a:noFill/>
          </p:spPr>
          <p:txBody>
            <a:bodyPr wrap="none" rtlCol="0">
              <a:spAutoFit/>
            </a:bodyPr>
            <a:lstStyle/>
            <a:p>
              <a:r>
                <a:rPr lang="de-DE" sz="4400" b="1" dirty="0" smtClean="0">
                  <a:solidFill>
                    <a:srgbClr val="CC00FF"/>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CC00FF"/>
                </a:solidFill>
                <a:effectLst>
                  <a:outerShdw blurRad="38100" dist="38100" dir="2700000" algn="tl">
                    <a:srgbClr val="000000">
                      <a:alpha val="43137"/>
                    </a:srgbClr>
                  </a:outerShdw>
                </a:effectLst>
                <a:latin typeface="Arial" pitchFamily="34" charset="0"/>
                <a:cs typeface="Arial" pitchFamily="34" charset="0"/>
              </a:endParaRPr>
            </a:p>
          </p:txBody>
        </p:sp>
      </p:grpSp>
      <p:grpSp>
        <p:nvGrpSpPr>
          <p:cNvPr id="153" name="Gruppieren 61"/>
          <p:cNvGrpSpPr/>
          <p:nvPr/>
        </p:nvGrpSpPr>
        <p:grpSpPr>
          <a:xfrm>
            <a:off x="1043608" y="4293096"/>
            <a:ext cx="3716105" cy="2376264"/>
            <a:chOff x="2267744" y="2780928"/>
            <a:chExt cx="3716105" cy="2376264"/>
          </a:xfrm>
        </p:grpSpPr>
        <p:sp>
          <p:nvSpPr>
            <p:cNvPr id="154" name="Abgerundetes Rechteck 153"/>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55" name="Gruppieren 397"/>
            <p:cNvGrpSpPr/>
            <p:nvPr/>
          </p:nvGrpSpPr>
          <p:grpSpPr>
            <a:xfrm>
              <a:off x="2802864" y="2780928"/>
              <a:ext cx="3180985" cy="1656184"/>
              <a:chOff x="5148497" y="1412776"/>
              <a:chExt cx="2964528" cy="1554490"/>
            </a:xfrm>
          </p:grpSpPr>
          <p:grpSp>
            <p:nvGrpSpPr>
              <p:cNvPr id="169"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83" name="Ellipse 182"/>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4" name="Ellipse 183"/>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5" name="Ellipse 184"/>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6" name="Ellipse 185"/>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7" name="Ellipse 186"/>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8" name="Ellipse 187"/>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9" name="Ellipse 188"/>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0" name="Ellipse 189"/>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1" name="Ellipse 190"/>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2" name="Ellipse 191"/>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4" name="Ellipse 193"/>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70"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71" name="Ellipse 17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2" name="Ellipse 17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3" name="Ellipse 17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4" name="Ellipse 17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5" name="Ellipse 17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7" name="Ellipse 176"/>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8" name="Ellipse 177"/>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9" name="Ellipse 178"/>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0" name="Ellipse 179"/>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1" name="Ellipse 180"/>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2" name="Ellipse 181"/>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56" name="Textfeld 155"/>
            <p:cNvSpPr txBox="1"/>
            <p:nvPr/>
          </p:nvSpPr>
          <p:spPr>
            <a:xfrm>
              <a:off x="3542622" y="4342166"/>
              <a:ext cx="1685077" cy="461665"/>
            </a:xfrm>
            <a:prstGeom prst="rect">
              <a:avLst/>
            </a:prstGeom>
            <a:noFill/>
          </p:spPr>
          <p:txBody>
            <a:bodyPr wrap="none" rtlCol="0">
              <a:spAutoFit/>
            </a:bodyPr>
            <a:lstStyle/>
            <a:p>
              <a:r>
                <a:rPr lang="de-DE" sz="2000" dirty="0" smtClean="0"/>
                <a:t>?+?+?  =  </a:t>
              </a:r>
              <a:r>
                <a:rPr lang="de-DE" sz="2400" b="1" dirty="0" smtClean="0"/>
                <a:t>26</a:t>
              </a:r>
              <a:endParaRPr lang="de-DE" sz="2400" b="1" dirty="0"/>
            </a:p>
          </p:txBody>
        </p:sp>
        <p:sp>
          <p:nvSpPr>
            <p:cNvPr id="157" name="Textfeld 156"/>
            <p:cNvSpPr txBox="1"/>
            <p:nvPr/>
          </p:nvSpPr>
          <p:spPr>
            <a:xfrm>
              <a:off x="3275856" y="3356992"/>
              <a:ext cx="561372" cy="769441"/>
            </a:xfrm>
            <a:prstGeom prst="rect">
              <a:avLst/>
            </a:prstGeom>
            <a:noFill/>
          </p:spPr>
          <p:txBody>
            <a:bodyPr wrap="none" rtlCol="0">
              <a:spAutoFit/>
            </a:bodyPr>
            <a:lstStyle/>
            <a:p>
              <a:r>
                <a:rPr lang="de-DE" sz="4400" b="1" dirty="0" smtClean="0"/>
                <a:t>E</a:t>
              </a:r>
              <a:endParaRPr lang="de-DE" sz="4400" b="1" dirty="0"/>
            </a:p>
          </p:txBody>
        </p:sp>
        <p:sp>
          <p:nvSpPr>
            <p:cNvPr id="158" name="Textfeld 157"/>
            <p:cNvSpPr txBox="1"/>
            <p:nvPr/>
          </p:nvSpPr>
          <p:spPr>
            <a:xfrm>
              <a:off x="4427984" y="2924944"/>
              <a:ext cx="561372" cy="769441"/>
            </a:xfrm>
            <a:prstGeom prst="rect">
              <a:avLst/>
            </a:prstGeom>
            <a:noFill/>
          </p:spPr>
          <p:txBody>
            <a:bodyPr wrap="none" rtlCol="0">
              <a:spAutoFit/>
            </a:bodyPr>
            <a:lstStyle/>
            <a:p>
              <a:r>
                <a:rPr lang="de-DE" sz="4400" b="1" dirty="0" smtClean="0"/>
                <a:t>P</a:t>
              </a:r>
              <a:endParaRPr lang="de-DE" sz="4400" dirty="0"/>
            </a:p>
          </p:txBody>
        </p:sp>
        <p:sp>
          <p:nvSpPr>
            <p:cNvPr id="159" name="Textfeld 158"/>
            <p:cNvSpPr txBox="1"/>
            <p:nvPr/>
          </p:nvSpPr>
          <p:spPr>
            <a:xfrm>
              <a:off x="5148064" y="3212976"/>
              <a:ext cx="529312" cy="769441"/>
            </a:xfrm>
            <a:prstGeom prst="rect">
              <a:avLst/>
            </a:prstGeom>
            <a:noFill/>
          </p:spPr>
          <p:txBody>
            <a:bodyPr wrap="none" rtlCol="0">
              <a:spAutoFit/>
            </a:bodyPr>
            <a:lstStyle/>
            <a:p>
              <a:r>
                <a:rPr lang="de-DE" sz="4400" b="1" dirty="0" smtClean="0">
                  <a:solidFill>
                    <a:srgbClr val="FF0000"/>
                  </a:solidFill>
                  <a:effectLst>
                    <a:outerShdw blurRad="38100" dist="38100" dir="2700000" algn="tl">
                      <a:srgbClr val="000000">
                        <a:alpha val="43137"/>
                      </a:srgbClr>
                    </a:outerShdw>
                  </a:effectLst>
                </a:rPr>
                <a:t>?</a:t>
              </a:r>
              <a:endParaRPr lang="de-DE" sz="4400" b="1" dirty="0">
                <a:solidFill>
                  <a:srgbClr val="FF0000"/>
                </a:solidFill>
                <a:effectLst>
                  <a:outerShdw blurRad="38100" dist="38100" dir="2700000" algn="tl">
                    <a:srgbClr val="000000">
                      <a:alpha val="43137"/>
                    </a:srgbClr>
                  </a:outerShdw>
                </a:effectLst>
              </a:endParaRPr>
            </a:p>
          </p:txBody>
        </p:sp>
        <p:sp>
          <p:nvSpPr>
            <p:cNvPr id="160" name="Ellipse 159"/>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168</a:t>
              </a:r>
              <a:endParaRPr lang="de-DE" b="1" dirty="0">
                <a:latin typeface="Arial" pitchFamily="34" charset="0"/>
                <a:cs typeface="Arial" pitchFamily="34" charset="0"/>
              </a:endParaRPr>
            </a:p>
          </p:txBody>
        </p:sp>
        <p:sp>
          <p:nvSpPr>
            <p:cNvPr id="161" name="Textfeld 160"/>
            <p:cNvSpPr txBox="1"/>
            <p:nvPr/>
          </p:nvSpPr>
          <p:spPr>
            <a:xfrm>
              <a:off x="3779912" y="2924944"/>
              <a:ext cx="529312" cy="769441"/>
            </a:xfrm>
            <a:prstGeom prst="rect">
              <a:avLst/>
            </a:prstGeom>
            <a:noFill/>
          </p:spPr>
          <p:txBody>
            <a:bodyPr wrap="none" rtlCol="0">
              <a:spAutoFit/>
            </a:bodyPr>
            <a:lstStyle/>
            <a:p>
              <a:r>
                <a:rPr lang="de-DE" sz="4400" b="1" dirty="0" smtClean="0">
                  <a:solidFill>
                    <a:srgbClr val="00B0F0"/>
                  </a:solidFill>
                  <a:effectLst>
                    <a:outerShdw blurRad="38100" dist="38100" dir="2700000" algn="tl">
                      <a:srgbClr val="000000">
                        <a:alpha val="43137"/>
                      </a:srgbClr>
                    </a:outerShdw>
                  </a:effectLst>
                </a:rPr>
                <a:t>?</a:t>
              </a:r>
              <a:endParaRPr lang="de-DE" sz="4400" dirty="0">
                <a:solidFill>
                  <a:srgbClr val="00B0F0"/>
                </a:solidFill>
                <a:effectLst>
                  <a:outerShdw blurRad="38100" dist="38100" dir="2700000" algn="tl">
                    <a:srgbClr val="000000">
                      <a:alpha val="43137"/>
                    </a:srgbClr>
                  </a:outerShdw>
                </a:effectLst>
              </a:endParaRPr>
            </a:p>
          </p:txBody>
        </p:sp>
        <p:sp>
          <p:nvSpPr>
            <p:cNvPr id="162" name="Textfeld 161"/>
            <p:cNvSpPr txBox="1"/>
            <p:nvPr/>
          </p:nvSpPr>
          <p:spPr>
            <a:xfrm>
              <a:off x="4355976" y="3573016"/>
              <a:ext cx="529312" cy="769441"/>
            </a:xfrm>
            <a:prstGeom prst="rect">
              <a:avLst/>
            </a:prstGeom>
            <a:noFill/>
          </p:spPr>
          <p:txBody>
            <a:bodyPr wrap="none" rtlCol="0">
              <a:spAutoFit/>
            </a:bodyPr>
            <a:lstStyle/>
            <a:p>
              <a:r>
                <a:rPr lang="de-DE" sz="4400" b="1" dirty="0" smtClean="0">
                  <a:solidFill>
                    <a:srgbClr val="CC00FF"/>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CC00FF"/>
                </a:solidFill>
                <a:effectLst>
                  <a:outerShdw blurRad="38100" dist="38100" dir="2700000" algn="tl">
                    <a:srgbClr val="000000">
                      <a:alpha val="43137"/>
                    </a:srgbClr>
                  </a:outerShdw>
                </a:effectLst>
                <a:latin typeface="Arial" pitchFamily="34" charset="0"/>
                <a:cs typeface="Arial" pitchFamily="34" charset="0"/>
              </a:endParaRPr>
            </a:p>
          </p:txBody>
        </p:sp>
        <p:sp>
          <p:nvSpPr>
            <p:cNvPr id="163" name="Abgerundetes Rechteck 162"/>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4" name="Abgerundetes Rechteck 163"/>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5" name="Abgerundetes Rechteck 164"/>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6" name="Abgerundetes Rechteck 165"/>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7" name="Abgerundetes Rechteck 166"/>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8" name="Abgerundetes Rechteck 167"/>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6</a:t>
              </a:r>
              <a:endParaRPr lang="de-DE" sz="1000" b="1" dirty="0">
                <a:solidFill>
                  <a:schemeClr val="tx1"/>
                </a:solidFill>
                <a:latin typeface="Arial" pitchFamily="34" charset="0"/>
                <a:cs typeface="Arial" pitchFamily="34" charset="0"/>
              </a:endParaRPr>
            </a:p>
          </p:txBody>
        </p:sp>
      </p:grpSp>
      <p:sp>
        <p:nvSpPr>
          <p:cNvPr id="195" name="Textfeld 194"/>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166-168</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sp>
        <p:nvSpPr>
          <p:cNvPr id="500" name="Textfeld 499"/>
          <p:cNvSpPr txBox="1"/>
          <p:nvPr/>
        </p:nvSpPr>
        <p:spPr>
          <a:xfrm>
            <a:off x="971600" y="1135777"/>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35777"/>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97" name="Tabelle 96"/>
          <p:cNvGraphicFramePr>
            <a:graphicFrameLocks noGrp="1"/>
          </p:cNvGraphicFramePr>
          <p:nvPr/>
        </p:nvGraphicFramePr>
        <p:xfrm>
          <a:off x="498608" y="629783"/>
          <a:ext cx="8136930" cy="243840"/>
        </p:xfrm>
        <a:graphic>
          <a:graphicData uri="http://schemas.openxmlformats.org/drawingml/2006/table">
            <a:tbl>
              <a:tblPr/>
              <a:tblGrid>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tblGrid>
              <a:tr h="188151">
                <a:tc>
                  <a:txBody>
                    <a:bodyPr/>
                    <a:lstStyle/>
                    <a:p>
                      <a:pPr algn="ctr" fontAlgn="b"/>
                      <a:r>
                        <a:rPr lang="de-DE" sz="1600" b="0" i="0" u="none" strike="noStrike" dirty="0">
                          <a:solidFill>
                            <a:srgbClr val="002060"/>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graphicFrame>
        <p:nvGraphicFramePr>
          <p:cNvPr id="98" name="Tabelle 97"/>
          <p:cNvGraphicFramePr>
            <a:graphicFrameLocks noGrp="1"/>
          </p:cNvGraphicFramePr>
          <p:nvPr/>
        </p:nvGraphicFramePr>
        <p:xfrm>
          <a:off x="498618" y="861457"/>
          <a:ext cx="8136900" cy="274320"/>
        </p:xfrm>
        <a:graphic>
          <a:graphicData uri="http://schemas.openxmlformats.org/drawingml/2006/table">
            <a:tbl>
              <a:tblPr/>
              <a:tblGrid>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tblGrid>
              <a:tr h="216024">
                <a:tc>
                  <a:txBody>
                    <a:bodyPr/>
                    <a:lstStyle/>
                    <a:p>
                      <a:pPr algn="ctr" fontAlgn="b"/>
                      <a:r>
                        <a:rPr lang="de-DE" sz="1800" b="0"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bl>
          </a:graphicData>
        </a:graphic>
      </p:graphicFrame>
      <p:grpSp>
        <p:nvGrpSpPr>
          <p:cNvPr id="4" name="Gruppieren 61"/>
          <p:cNvGrpSpPr/>
          <p:nvPr/>
        </p:nvGrpSpPr>
        <p:grpSpPr>
          <a:xfrm>
            <a:off x="179512" y="1628800"/>
            <a:ext cx="3716105" cy="2376264"/>
            <a:chOff x="2267744" y="2780928"/>
            <a:chExt cx="3716105" cy="2376264"/>
          </a:xfrm>
        </p:grpSpPr>
        <p:sp>
          <p:nvSpPr>
            <p:cNvPr id="176" name="Abgerundetes Rechteck 175"/>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5" name="Gruppieren 397"/>
            <p:cNvGrpSpPr/>
            <p:nvPr/>
          </p:nvGrpSpPr>
          <p:grpSpPr>
            <a:xfrm>
              <a:off x="2802864" y="2780928"/>
              <a:ext cx="3180985" cy="1656184"/>
              <a:chOff x="5148497" y="1412776"/>
              <a:chExt cx="2964528" cy="1554490"/>
            </a:xfrm>
          </p:grpSpPr>
          <p:grpSp>
            <p:nvGrpSpPr>
              <p:cNvPr id="6"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542622" y="4342166"/>
              <a:ext cx="1685077" cy="461665"/>
            </a:xfrm>
            <a:prstGeom prst="rect">
              <a:avLst/>
            </a:prstGeom>
            <a:noFill/>
          </p:spPr>
          <p:txBody>
            <a:bodyPr wrap="none" rtlCol="0">
              <a:spAutoFit/>
            </a:bodyPr>
            <a:lstStyle/>
            <a:p>
              <a:r>
                <a:rPr lang="de-DE" sz="2000" dirty="0" smtClean="0"/>
                <a:t>?+?+?  =  </a:t>
              </a:r>
              <a:r>
                <a:rPr lang="de-DE" sz="2400" b="1" dirty="0" smtClean="0"/>
                <a:t>30</a:t>
              </a:r>
              <a:endParaRPr lang="de-DE" sz="2400" b="1" dirty="0"/>
            </a:p>
          </p:txBody>
        </p:sp>
        <p:sp>
          <p:nvSpPr>
            <p:cNvPr id="305" name="Textfeld 304"/>
            <p:cNvSpPr txBox="1"/>
            <p:nvPr/>
          </p:nvSpPr>
          <p:spPr>
            <a:xfrm>
              <a:off x="3275856" y="3356992"/>
              <a:ext cx="561372" cy="769441"/>
            </a:xfrm>
            <a:prstGeom prst="rect">
              <a:avLst/>
            </a:prstGeom>
            <a:noFill/>
          </p:spPr>
          <p:txBody>
            <a:bodyPr wrap="none" rtlCol="0">
              <a:spAutoFit/>
            </a:bodyPr>
            <a:lstStyle/>
            <a:p>
              <a:r>
                <a:rPr lang="de-DE" sz="4400" b="1" dirty="0" smtClean="0"/>
                <a:t>E</a:t>
              </a:r>
              <a:endParaRPr lang="de-DE" sz="4400" b="1" dirty="0"/>
            </a:p>
          </p:txBody>
        </p:sp>
        <p:sp>
          <p:nvSpPr>
            <p:cNvPr id="521" name="Textfeld 520"/>
            <p:cNvSpPr txBox="1"/>
            <p:nvPr/>
          </p:nvSpPr>
          <p:spPr>
            <a:xfrm>
              <a:off x="4427984" y="2924944"/>
              <a:ext cx="561372" cy="769441"/>
            </a:xfrm>
            <a:prstGeom prst="rect">
              <a:avLst/>
            </a:prstGeom>
            <a:noFill/>
          </p:spPr>
          <p:txBody>
            <a:bodyPr wrap="none" rtlCol="0">
              <a:spAutoFit/>
            </a:bodyPr>
            <a:lstStyle/>
            <a:p>
              <a:r>
                <a:rPr lang="de-DE" sz="4400" b="1" dirty="0" smtClean="0"/>
                <a:t>P</a:t>
              </a:r>
              <a:endParaRPr lang="de-DE" sz="4400" dirty="0"/>
            </a:p>
          </p:txBody>
        </p:sp>
        <p:sp>
          <p:nvSpPr>
            <p:cNvPr id="207" name="Textfeld 206"/>
            <p:cNvSpPr txBox="1"/>
            <p:nvPr/>
          </p:nvSpPr>
          <p:spPr>
            <a:xfrm>
              <a:off x="5220072" y="3356992"/>
              <a:ext cx="529312" cy="769441"/>
            </a:xfrm>
            <a:prstGeom prst="rect">
              <a:avLst/>
            </a:prstGeom>
            <a:noFill/>
          </p:spPr>
          <p:txBody>
            <a:bodyPr wrap="none" rtlCol="0">
              <a:spAutoFit/>
            </a:bodyPr>
            <a:lstStyle/>
            <a:p>
              <a:r>
                <a:rPr lang="de-DE" sz="4400" b="1" dirty="0" smtClean="0">
                  <a:solidFill>
                    <a:srgbClr val="FF0000"/>
                  </a:solidFill>
                  <a:effectLst>
                    <a:outerShdw blurRad="38100" dist="38100" dir="2700000" algn="tl">
                      <a:srgbClr val="000000">
                        <a:alpha val="43137"/>
                      </a:srgbClr>
                    </a:outerShdw>
                  </a:effectLst>
                </a:rPr>
                <a:t>?</a:t>
              </a:r>
              <a:endParaRPr lang="de-DE" sz="4400" b="1" dirty="0">
                <a:solidFill>
                  <a:srgbClr val="FF0000"/>
                </a:solidFill>
                <a:effectLst>
                  <a:outerShdw blurRad="38100" dist="38100" dir="2700000" algn="tl">
                    <a:srgbClr val="000000">
                      <a:alpha val="43137"/>
                    </a:srgbClr>
                  </a:outerShdw>
                </a:effectLst>
              </a:endParaRPr>
            </a:p>
          </p:txBody>
        </p:sp>
        <p:sp>
          <p:nvSpPr>
            <p:cNvPr id="68" name="Ellipse 67"/>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169</a:t>
              </a:r>
              <a:endParaRPr lang="de-DE" b="1" dirty="0">
                <a:latin typeface="Arial" pitchFamily="34" charset="0"/>
                <a:cs typeface="Arial" pitchFamily="34" charset="0"/>
              </a:endParaRPr>
            </a:p>
          </p:txBody>
        </p:sp>
        <p:sp>
          <p:nvSpPr>
            <p:cNvPr id="70" name="Textfeld 69"/>
            <p:cNvSpPr txBox="1"/>
            <p:nvPr/>
          </p:nvSpPr>
          <p:spPr>
            <a:xfrm>
              <a:off x="3779912" y="2924944"/>
              <a:ext cx="529312" cy="769441"/>
            </a:xfrm>
            <a:prstGeom prst="rect">
              <a:avLst/>
            </a:prstGeom>
            <a:noFill/>
          </p:spPr>
          <p:txBody>
            <a:bodyPr wrap="none" rtlCol="0">
              <a:spAutoFit/>
            </a:bodyPr>
            <a:lstStyle/>
            <a:p>
              <a:r>
                <a:rPr lang="de-DE" sz="4400" b="1" dirty="0" smtClean="0">
                  <a:solidFill>
                    <a:srgbClr val="00B0F0"/>
                  </a:solidFill>
                  <a:effectLst>
                    <a:outerShdw blurRad="38100" dist="38100" dir="2700000" algn="tl">
                      <a:srgbClr val="000000">
                        <a:alpha val="43137"/>
                      </a:srgbClr>
                    </a:outerShdw>
                  </a:effectLst>
                </a:rPr>
                <a:t>?</a:t>
              </a:r>
              <a:endParaRPr lang="de-DE" sz="4400" dirty="0">
                <a:solidFill>
                  <a:srgbClr val="00B0F0"/>
                </a:solidFill>
                <a:effectLst>
                  <a:outerShdw blurRad="38100" dist="38100" dir="2700000" algn="tl">
                    <a:srgbClr val="000000">
                      <a:alpha val="43137"/>
                    </a:srgbClr>
                  </a:outerShdw>
                </a:effectLst>
              </a:endParaRPr>
            </a:p>
          </p:txBody>
        </p:sp>
        <p:sp>
          <p:nvSpPr>
            <p:cNvPr id="74" name="Textfeld 73"/>
            <p:cNvSpPr txBox="1"/>
            <p:nvPr/>
          </p:nvSpPr>
          <p:spPr>
            <a:xfrm>
              <a:off x="4355976" y="3573016"/>
              <a:ext cx="529312" cy="769441"/>
            </a:xfrm>
            <a:prstGeom prst="rect">
              <a:avLst/>
            </a:prstGeom>
            <a:noFill/>
          </p:spPr>
          <p:txBody>
            <a:bodyPr wrap="none" rtlCol="0">
              <a:spAutoFit/>
            </a:bodyPr>
            <a:lstStyle/>
            <a:p>
              <a:r>
                <a:rPr lang="de-DE" sz="4400" b="1" dirty="0" smtClean="0">
                  <a:solidFill>
                    <a:srgbClr val="CC00FF"/>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CC00FF"/>
                </a:solidFill>
                <a:effectLst>
                  <a:outerShdw blurRad="38100" dist="38100" dir="2700000" algn="tl">
                    <a:srgbClr val="000000">
                      <a:alpha val="43137"/>
                    </a:srgbClr>
                  </a:outerShdw>
                </a:effectLst>
                <a:latin typeface="Arial" pitchFamily="34" charset="0"/>
                <a:cs typeface="Arial" pitchFamily="34" charset="0"/>
              </a:endParaRPr>
            </a:p>
          </p:txBody>
        </p:sp>
        <p:sp>
          <p:nvSpPr>
            <p:cNvPr id="88" name="Abgerundetes Rechteck 87"/>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Abgerundetes Rechteck 88"/>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Abgerundetes Rechteck 89"/>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Abgerundetes Rechteck 90"/>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Abgerundetes Rechteck 91"/>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Abgerundetes Rechteck 60"/>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6</a:t>
              </a:r>
              <a:endParaRPr lang="de-DE" sz="1000" b="1" dirty="0">
                <a:solidFill>
                  <a:schemeClr val="tx1"/>
                </a:solidFill>
                <a:latin typeface="Arial" pitchFamily="34" charset="0"/>
                <a:cs typeface="Arial" pitchFamily="34" charset="0"/>
              </a:endParaRPr>
            </a:p>
          </p:txBody>
        </p:sp>
      </p:grpSp>
      <p:grpSp>
        <p:nvGrpSpPr>
          <p:cNvPr id="62" name="Gruppieren 61"/>
          <p:cNvGrpSpPr/>
          <p:nvPr/>
        </p:nvGrpSpPr>
        <p:grpSpPr>
          <a:xfrm>
            <a:off x="5220072" y="2924944"/>
            <a:ext cx="3716105" cy="2376264"/>
            <a:chOff x="2267744" y="2780928"/>
            <a:chExt cx="3716105" cy="2376264"/>
          </a:xfrm>
        </p:grpSpPr>
        <p:grpSp>
          <p:nvGrpSpPr>
            <p:cNvPr id="63" name="Gruppieren 61"/>
            <p:cNvGrpSpPr/>
            <p:nvPr/>
          </p:nvGrpSpPr>
          <p:grpSpPr>
            <a:xfrm>
              <a:off x="2267744" y="2780928"/>
              <a:ext cx="3716105" cy="2376264"/>
              <a:chOff x="2267744" y="2780928"/>
              <a:chExt cx="3716105" cy="2376264"/>
            </a:xfrm>
          </p:grpSpPr>
          <p:sp>
            <p:nvSpPr>
              <p:cNvPr id="71" name="Abgerundetes Rechteck 70"/>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72" name="Gruppieren 397"/>
              <p:cNvGrpSpPr/>
              <p:nvPr/>
            </p:nvGrpSpPr>
            <p:grpSpPr>
              <a:xfrm>
                <a:off x="2802864" y="2780928"/>
                <a:ext cx="3180985" cy="1656184"/>
                <a:chOff x="5148497" y="1412776"/>
                <a:chExt cx="2964528" cy="1554490"/>
              </a:xfrm>
            </p:grpSpPr>
            <p:grpSp>
              <p:nvGrpSpPr>
                <p:cNvPr id="82"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2" name="Ellipse 10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2" name="Ellipse 11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3"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4" name="Ellipse 83"/>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Ellipse 85"/>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Ellipse 86"/>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3" name="Textfeld 72"/>
              <p:cNvSpPr txBox="1"/>
              <p:nvPr/>
            </p:nvSpPr>
            <p:spPr>
              <a:xfrm>
                <a:off x="3491880" y="4342166"/>
                <a:ext cx="1685077" cy="461665"/>
              </a:xfrm>
              <a:prstGeom prst="rect">
                <a:avLst/>
              </a:prstGeom>
              <a:noFill/>
            </p:spPr>
            <p:txBody>
              <a:bodyPr wrap="none" rtlCol="0">
                <a:spAutoFit/>
              </a:bodyPr>
              <a:lstStyle/>
              <a:p>
                <a:r>
                  <a:rPr lang="de-DE" sz="2000" dirty="0" smtClean="0"/>
                  <a:t>?+?+?  =  </a:t>
                </a:r>
                <a:r>
                  <a:rPr lang="de-DE" sz="2400" b="1" dirty="0" smtClean="0"/>
                  <a:t>33</a:t>
                </a:r>
                <a:endParaRPr lang="de-DE" sz="2400" b="1" dirty="0"/>
              </a:p>
            </p:txBody>
          </p:sp>
          <p:sp>
            <p:nvSpPr>
              <p:cNvPr id="75" name="Ellipse 74"/>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170</a:t>
                </a:r>
                <a:endParaRPr lang="de-DE" b="1" dirty="0">
                  <a:latin typeface="Arial" pitchFamily="34" charset="0"/>
                  <a:cs typeface="Arial" pitchFamily="34" charset="0"/>
                </a:endParaRPr>
              </a:p>
            </p:txBody>
          </p:sp>
          <p:sp>
            <p:nvSpPr>
              <p:cNvPr id="76" name="Abgerundetes Rechteck 75"/>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Abgerundetes Rechteck 76"/>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Abgerundetes Rechteck 77"/>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Abgerundetes Rechteck 78"/>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Abgerundetes Rechteck 79"/>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Abgerundetes Rechteck 80"/>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6</a:t>
                </a:r>
                <a:endParaRPr lang="de-DE" sz="1000" b="1" dirty="0">
                  <a:solidFill>
                    <a:schemeClr val="tx1"/>
                  </a:solidFill>
                  <a:latin typeface="Arial" pitchFamily="34" charset="0"/>
                  <a:cs typeface="Arial" pitchFamily="34" charset="0"/>
                </a:endParaRPr>
              </a:p>
            </p:txBody>
          </p:sp>
        </p:grpSp>
        <p:sp>
          <p:nvSpPr>
            <p:cNvPr id="64" name="Textfeld 63"/>
            <p:cNvSpPr txBox="1"/>
            <p:nvPr/>
          </p:nvSpPr>
          <p:spPr>
            <a:xfrm>
              <a:off x="3275856" y="3356992"/>
              <a:ext cx="561372" cy="769441"/>
            </a:xfrm>
            <a:prstGeom prst="rect">
              <a:avLst/>
            </a:prstGeom>
            <a:noFill/>
          </p:spPr>
          <p:txBody>
            <a:bodyPr wrap="none" rtlCol="0">
              <a:spAutoFit/>
            </a:bodyPr>
            <a:lstStyle/>
            <a:p>
              <a:r>
                <a:rPr lang="de-DE" sz="4400" b="1" dirty="0" smtClean="0"/>
                <a:t>E</a:t>
              </a:r>
              <a:endParaRPr lang="de-DE" sz="4400" b="1" dirty="0"/>
            </a:p>
          </p:txBody>
        </p:sp>
        <p:sp>
          <p:nvSpPr>
            <p:cNvPr id="65" name="Textfeld 64"/>
            <p:cNvSpPr txBox="1"/>
            <p:nvPr/>
          </p:nvSpPr>
          <p:spPr>
            <a:xfrm>
              <a:off x="4427984" y="2924944"/>
              <a:ext cx="561372" cy="769441"/>
            </a:xfrm>
            <a:prstGeom prst="rect">
              <a:avLst/>
            </a:prstGeom>
            <a:noFill/>
          </p:spPr>
          <p:txBody>
            <a:bodyPr wrap="none" rtlCol="0">
              <a:spAutoFit/>
            </a:bodyPr>
            <a:lstStyle/>
            <a:p>
              <a:r>
                <a:rPr lang="de-DE" sz="4400" b="1" dirty="0" smtClean="0"/>
                <a:t>P</a:t>
              </a:r>
              <a:endParaRPr lang="de-DE" sz="4400" dirty="0"/>
            </a:p>
          </p:txBody>
        </p:sp>
        <p:sp>
          <p:nvSpPr>
            <p:cNvPr id="66" name="Textfeld 65"/>
            <p:cNvSpPr txBox="1"/>
            <p:nvPr/>
          </p:nvSpPr>
          <p:spPr>
            <a:xfrm>
              <a:off x="5220072" y="3356992"/>
              <a:ext cx="529312" cy="769441"/>
            </a:xfrm>
            <a:prstGeom prst="rect">
              <a:avLst/>
            </a:prstGeom>
            <a:noFill/>
          </p:spPr>
          <p:txBody>
            <a:bodyPr wrap="none" rtlCol="0">
              <a:spAutoFit/>
            </a:bodyPr>
            <a:lstStyle/>
            <a:p>
              <a:r>
                <a:rPr lang="de-DE" sz="4400" b="1" dirty="0" smtClean="0">
                  <a:solidFill>
                    <a:srgbClr val="00CC00"/>
                  </a:solidFill>
                  <a:effectLst>
                    <a:outerShdw blurRad="38100" dist="38100" dir="2700000" algn="tl">
                      <a:srgbClr val="000000">
                        <a:alpha val="43137"/>
                      </a:srgbClr>
                    </a:outerShdw>
                  </a:effectLst>
                </a:rPr>
                <a:t>?</a:t>
              </a:r>
              <a:endParaRPr lang="de-DE" sz="4400" b="1" dirty="0">
                <a:solidFill>
                  <a:srgbClr val="00CC00"/>
                </a:solidFill>
                <a:effectLst>
                  <a:outerShdw blurRad="38100" dist="38100" dir="2700000" algn="tl">
                    <a:srgbClr val="000000">
                      <a:alpha val="43137"/>
                    </a:srgbClr>
                  </a:outerShdw>
                </a:effectLst>
              </a:endParaRPr>
            </a:p>
          </p:txBody>
        </p:sp>
        <p:sp>
          <p:nvSpPr>
            <p:cNvPr id="67" name="Textfeld 66"/>
            <p:cNvSpPr txBox="1"/>
            <p:nvPr/>
          </p:nvSpPr>
          <p:spPr>
            <a:xfrm>
              <a:off x="3779912" y="2924944"/>
              <a:ext cx="529312" cy="769441"/>
            </a:xfrm>
            <a:prstGeom prst="rect">
              <a:avLst/>
            </a:prstGeom>
            <a:noFill/>
          </p:spPr>
          <p:txBody>
            <a:bodyPr wrap="none" rtlCol="0">
              <a:spAutoFit/>
            </a:bodyPr>
            <a:lstStyle/>
            <a:p>
              <a:r>
                <a:rPr lang="de-DE" sz="4400" b="1" dirty="0" smtClean="0">
                  <a:solidFill>
                    <a:srgbClr val="00B0F0"/>
                  </a:solidFill>
                  <a:effectLst>
                    <a:outerShdw blurRad="38100" dist="38100" dir="2700000" algn="tl">
                      <a:srgbClr val="000000">
                        <a:alpha val="43137"/>
                      </a:srgbClr>
                    </a:outerShdw>
                  </a:effectLst>
                </a:rPr>
                <a:t>?</a:t>
              </a:r>
              <a:endParaRPr lang="de-DE" sz="4400" dirty="0">
                <a:solidFill>
                  <a:srgbClr val="00B0F0"/>
                </a:solidFill>
                <a:effectLst>
                  <a:outerShdw blurRad="38100" dist="38100" dir="2700000" algn="tl">
                    <a:srgbClr val="000000">
                      <a:alpha val="43137"/>
                    </a:srgbClr>
                  </a:outerShdw>
                </a:effectLst>
              </a:endParaRPr>
            </a:p>
          </p:txBody>
        </p:sp>
        <p:sp>
          <p:nvSpPr>
            <p:cNvPr id="69" name="Textfeld 68"/>
            <p:cNvSpPr txBox="1"/>
            <p:nvPr/>
          </p:nvSpPr>
          <p:spPr>
            <a:xfrm>
              <a:off x="4355976" y="3573016"/>
              <a:ext cx="529312" cy="769441"/>
            </a:xfrm>
            <a:prstGeom prst="rect">
              <a:avLst/>
            </a:prstGeom>
            <a:noFill/>
          </p:spPr>
          <p:txBody>
            <a:bodyPr wrap="none" rtlCol="0">
              <a:spAutoFit/>
            </a:bodyPr>
            <a:lstStyle/>
            <a:p>
              <a:r>
                <a:rPr lang="de-DE" sz="4400" b="1" dirty="0" smtClean="0">
                  <a:solidFill>
                    <a:srgbClr val="CC00FF"/>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CC00FF"/>
                </a:solidFill>
                <a:effectLst>
                  <a:outerShdw blurRad="38100" dist="38100" dir="2700000" algn="tl">
                    <a:srgbClr val="000000">
                      <a:alpha val="43137"/>
                    </a:srgbClr>
                  </a:outerShdw>
                </a:effectLst>
                <a:latin typeface="Arial" pitchFamily="34" charset="0"/>
                <a:cs typeface="Arial" pitchFamily="34" charset="0"/>
              </a:endParaRPr>
            </a:p>
          </p:txBody>
        </p:sp>
      </p:grpSp>
      <p:grpSp>
        <p:nvGrpSpPr>
          <p:cNvPr id="113" name="Gruppieren 112"/>
          <p:cNvGrpSpPr/>
          <p:nvPr/>
        </p:nvGrpSpPr>
        <p:grpSpPr>
          <a:xfrm>
            <a:off x="827584" y="4293096"/>
            <a:ext cx="3716105" cy="2376264"/>
            <a:chOff x="2267744" y="2780928"/>
            <a:chExt cx="3716105" cy="2376264"/>
          </a:xfrm>
        </p:grpSpPr>
        <p:grpSp>
          <p:nvGrpSpPr>
            <p:cNvPr id="114" name="Gruppieren 61"/>
            <p:cNvGrpSpPr/>
            <p:nvPr/>
          </p:nvGrpSpPr>
          <p:grpSpPr>
            <a:xfrm>
              <a:off x="2267744" y="2780928"/>
              <a:ext cx="3716105" cy="2376264"/>
              <a:chOff x="2267744" y="2780928"/>
              <a:chExt cx="3716105" cy="2376264"/>
            </a:xfrm>
          </p:grpSpPr>
          <p:sp>
            <p:nvSpPr>
              <p:cNvPr id="120" name="Abgerundetes Rechteck 119"/>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21" name="Gruppieren 397"/>
              <p:cNvGrpSpPr/>
              <p:nvPr/>
            </p:nvGrpSpPr>
            <p:grpSpPr>
              <a:xfrm>
                <a:off x="2802864" y="2780928"/>
                <a:ext cx="3180985" cy="1656184"/>
                <a:chOff x="5148497" y="1412776"/>
                <a:chExt cx="2964528" cy="1554490"/>
              </a:xfrm>
            </p:grpSpPr>
            <p:grpSp>
              <p:nvGrpSpPr>
                <p:cNvPr id="130"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43" name="Ellipse 142"/>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 name="Ellipse 151"/>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3" name="Ellipse 152"/>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31"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32" name="Ellipse 131"/>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Ellipse 132"/>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Ellipse 133"/>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1" name="Ellipse 140"/>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22" name="Textfeld 121"/>
              <p:cNvSpPr txBox="1"/>
              <p:nvPr/>
            </p:nvSpPr>
            <p:spPr>
              <a:xfrm>
                <a:off x="3491880" y="4342166"/>
                <a:ext cx="1685077" cy="461665"/>
              </a:xfrm>
              <a:prstGeom prst="rect">
                <a:avLst/>
              </a:prstGeom>
              <a:noFill/>
            </p:spPr>
            <p:txBody>
              <a:bodyPr wrap="none" rtlCol="0">
                <a:spAutoFit/>
              </a:bodyPr>
              <a:lstStyle/>
              <a:p>
                <a:r>
                  <a:rPr lang="de-DE" sz="2000" dirty="0" smtClean="0"/>
                  <a:t>?+?+?  =  </a:t>
                </a:r>
                <a:r>
                  <a:rPr lang="de-DE" sz="2400" b="1" dirty="0" smtClean="0"/>
                  <a:t>43</a:t>
                </a:r>
                <a:endParaRPr lang="de-DE" sz="2400" b="1" dirty="0"/>
              </a:p>
            </p:txBody>
          </p:sp>
          <p:sp>
            <p:nvSpPr>
              <p:cNvPr id="123" name="Ellipse 122"/>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171</a:t>
                </a:r>
                <a:endParaRPr lang="de-DE" b="1" dirty="0">
                  <a:latin typeface="Arial" pitchFamily="34" charset="0"/>
                  <a:cs typeface="Arial" pitchFamily="34" charset="0"/>
                </a:endParaRPr>
              </a:p>
            </p:txBody>
          </p:sp>
          <p:sp>
            <p:nvSpPr>
              <p:cNvPr id="124" name="Abgerundetes Rechteck 123"/>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 name="Abgerundetes Rechteck 124"/>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Abgerundetes Rechteck 125"/>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 name="Abgerundetes Rechteck 126"/>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8" name="Abgerundetes Rechteck 127"/>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9" name="Abgerundetes Rechteck 128"/>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6</a:t>
                </a:r>
                <a:endParaRPr lang="de-DE" sz="1000" b="1" dirty="0">
                  <a:solidFill>
                    <a:schemeClr val="tx1"/>
                  </a:solidFill>
                  <a:latin typeface="Arial" pitchFamily="34" charset="0"/>
                  <a:cs typeface="Arial" pitchFamily="34" charset="0"/>
                </a:endParaRPr>
              </a:p>
            </p:txBody>
          </p:sp>
        </p:grpSp>
        <p:sp>
          <p:nvSpPr>
            <p:cNvPr id="115" name="Textfeld 114"/>
            <p:cNvSpPr txBox="1"/>
            <p:nvPr/>
          </p:nvSpPr>
          <p:spPr>
            <a:xfrm>
              <a:off x="3275856" y="3356992"/>
              <a:ext cx="561372" cy="769441"/>
            </a:xfrm>
            <a:prstGeom prst="rect">
              <a:avLst/>
            </a:prstGeom>
            <a:noFill/>
          </p:spPr>
          <p:txBody>
            <a:bodyPr wrap="none" rtlCol="0">
              <a:spAutoFit/>
            </a:bodyPr>
            <a:lstStyle/>
            <a:p>
              <a:r>
                <a:rPr lang="de-DE" sz="4400" b="1" dirty="0" smtClean="0"/>
                <a:t>E</a:t>
              </a:r>
              <a:endParaRPr lang="de-DE" sz="4400" b="1" dirty="0"/>
            </a:p>
          </p:txBody>
        </p:sp>
        <p:sp>
          <p:nvSpPr>
            <p:cNvPr id="116" name="Textfeld 115"/>
            <p:cNvSpPr txBox="1"/>
            <p:nvPr/>
          </p:nvSpPr>
          <p:spPr>
            <a:xfrm>
              <a:off x="4427984" y="2924944"/>
              <a:ext cx="561372" cy="769441"/>
            </a:xfrm>
            <a:prstGeom prst="rect">
              <a:avLst/>
            </a:prstGeom>
            <a:noFill/>
          </p:spPr>
          <p:txBody>
            <a:bodyPr wrap="none" rtlCol="0">
              <a:spAutoFit/>
            </a:bodyPr>
            <a:lstStyle/>
            <a:p>
              <a:r>
                <a:rPr lang="de-DE" sz="4400" b="1" dirty="0" smtClean="0"/>
                <a:t>P</a:t>
              </a:r>
              <a:endParaRPr lang="de-DE" sz="4400" dirty="0"/>
            </a:p>
          </p:txBody>
        </p:sp>
        <p:sp>
          <p:nvSpPr>
            <p:cNvPr id="117" name="Textfeld 116"/>
            <p:cNvSpPr txBox="1"/>
            <p:nvPr/>
          </p:nvSpPr>
          <p:spPr>
            <a:xfrm>
              <a:off x="5220072" y="3356992"/>
              <a:ext cx="529312" cy="769441"/>
            </a:xfrm>
            <a:prstGeom prst="rect">
              <a:avLst/>
            </a:prstGeom>
            <a:noFill/>
          </p:spPr>
          <p:txBody>
            <a:bodyPr wrap="none" rtlCol="0">
              <a:spAutoFit/>
            </a:bodyPr>
            <a:lstStyle/>
            <a:p>
              <a:r>
                <a:rPr lang="de-DE" sz="4400" b="1" dirty="0" smtClean="0">
                  <a:solidFill>
                    <a:srgbClr val="00CC00"/>
                  </a:solidFill>
                  <a:effectLst>
                    <a:outerShdw blurRad="38100" dist="38100" dir="2700000" algn="tl">
                      <a:srgbClr val="000000">
                        <a:alpha val="43137"/>
                      </a:srgbClr>
                    </a:outerShdw>
                  </a:effectLst>
                </a:rPr>
                <a:t>?</a:t>
              </a:r>
              <a:endParaRPr lang="de-DE" sz="4400" b="1" dirty="0">
                <a:solidFill>
                  <a:srgbClr val="00CC00"/>
                </a:solidFill>
                <a:effectLst>
                  <a:outerShdw blurRad="38100" dist="38100" dir="2700000" algn="tl">
                    <a:srgbClr val="000000">
                      <a:alpha val="43137"/>
                    </a:srgbClr>
                  </a:outerShdw>
                </a:effectLst>
              </a:endParaRPr>
            </a:p>
          </p:txBody>
        </p:sp>
        <p:sp>
          <p:nvSpPr>
            <p:cNvPr id="118" name="Textfeld 117"/>
            <p:cNvSpPr txBox="1"/>
            <p:nvPr/>
          </p:nvSpPr>
          <p:spPr>
            <a:xfrm>
              <a:off x="3779912" y="2924944"/>
              <a:ext cx="529312" cy="769441"/>
            </a:xfrm>
            <a:prstGeom prst="rect">
              <a:avLst/>
            </a:prstGeom>
            <a:noFill/>
          </p:spPr>
          <p:txBody>
            <a:bodyPr wrap="none" rtlCol="0">
              <a:spAutoFit/>
            </a:bodyPr>
            <a:lstStyle/>
            <a:p>
              <a:r>
                <a:rPr lang="de-DE" sz="4400" b="1" dirty="0" smtClean="0">
                  <a:solidFill>
                    <a:srgbClr val="00B0F0"/>
                  </a:solidFill>
                  <a:effectLst>
                    <a:outerShdw blurRad="38100" dist="38100" dir="2700000" algn="tl">
                      <a:srgbClr val="000000">
                        <a:alpha val="43137"/>
                      </a:srgbClr>
                    </a:outerShdw>
                  </a:effectLst>
                </a:rPr>
                <a:t>?</a:t>
              </a:r>
              <a:endParaRPr lang="de-DE" sz="4400" dirty="0">
                <a:solidFill>
                  <a:srgbClr val="00B0F0"/>
                </a:solidFill>
                <a:effectLst>
                  <a:outerShdw blurRad="38100" dist="38100" dir="2700000" algn="tl">
                    <a:srgbClr val="000000">
                      <a:alpha val="43137"/>
                    </a:srgbClr>
                  </a:outerShdw>
                </a:effectLst>
              </a:endParaRPr>
            </a:p>
          </p:txBody>
        </p:sp>
        <p:sp>
          <p:nvSpPr>
            <p:cNvPr id="119" name="Textfeld 118"/>
            <p:cNvSpPr txBox="1"/>
            <p:nvPr/>
          </p:nvSpPr>
          <p:spPr>
            <a:xfrm>
              <a:off x="4355976" y="3573016"/>
              <a:ext cx="529312" cy="769441"/>
            </a:xfrm>
            <a:prstGeom prst="rect">
              <a:avLst/>
            </a:prstGeom>
            <a:noFill/>
          </p:spPr>
          <p:txBody>
            <a:bodyPr wrap="none" rtlCol="0">
              <a:spAutoFit/>
            </a:bodyPr>
            <a:lstStyle/>
            <a:p>
              <a:r>
                <a:rPr lang="de-DE" sz="4400" b="1" dirty="0" smtClean="0">
                  <a:solidFill>
                    <a:srgbClr val="CC00FF"/>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CC00FF"/>
                </a:solidFill>
                <a:effectLst>
                  <a:outerShdw blurRad="38100" dist="38100" dir="2700000" algn="tl">
                    <a:srgbClr val="000000">
                      <a:alpha val="43137"/>
                    </a:srgbClr>
                  </a:outerShdw>
                </a:effectLst>
                <a:latin typeface="Arial" pitchFamily="34" charset="0"/>
                <a:cs typeface="Arial" pitchFamily="34" charset="0"/>
              </a:endParaRPr>
            </a:p>
          </p:txBody>
        </p:sp>
      </p:grpSp>
      <p:sp>
        <p:nvSpPr>
          <p:cNvPr id="154" name="Textfeld 153"/>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169-171</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sp>
        <p:nvSpPr>
          <p:cNvPr id="500" name="Textfeld 499"/>
          <p:cNvSpPr txBox="1"/>
          <p:nvPr/>
        </p:nvSpPr>
        <p:spPr>
          <a:xfrm>
            <a:off x="971600" y="1135777"/>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35777"/>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97" name="Tabelle 96"/>
          <p:cNvGraphicFramePr>
            <a:graphicFrameLocks noGrp="1"/>
          </p:cNvGraphicFramePr>
          <p:nvPr/>
        </p:nvGraphicFramePr>
        <p:xfrm>
          <a:off x="498608" y="629783"/>
          <a:ext cx="8136930" cy="243840"/>
        </p:xfrm>
        <a:graphic>
          <a:graphicData uri="http://schemas.openxmlformats.org/drawingml/2006/table">
            <a:tbl>
              <a:tblPr/>
              <a:tblGrid>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tblGrid>
              <a:tr h="188151">
                <a:tc>
                  <a:txBody>
                    <a:bodyPr/>
                    <a:lstStyle/>
                    <a:p>
                      <a:pPr algn="ctr" fontAlgn="b"/>
                      <a:r>
                        <a:rPr lang="de-DE" sz="1600" b="0" i="0" u="none" strike="noStrike" dirty="0">
                          <a:solidFill>
                            <a:srgbClr val="002060"/>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graphicFrame>
        <p:nvGraphicFramePr>
          <p:cNvPr id="98" name="Tabelle 97"/>
          <p:cNvGraphicFramePr>
            <a:graphicFrameLocks noGrp="1"/>
          </p:cNvGraphicFramePr>
          <p:nvPr/>
        </p:nvGraphicFramePr>
        <p:xfrm>
          <a:off x="498618" y="861457"/>
          <a:ext cx="8136900" cy="274320"/>
        </p:xfrm>
        <a:graphic>
          <a:graphicData uri="http://schemas.openxmlformats.org/drawingml/2006/table">
            <a:tbl>
              <a:tblPr/>
              <a:tblGrid>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tblGrid>
              <a:tr h="216024">
                <a:tc>
                  <a:txBody>
                    <a:bodyPr/>
                    <a:lstStyle/>
                    <a:p>
                      <a:pPr algn="ctr" fontAlgn="b"/>
                      <a:r>
                        <a:rPr lang="de-DE" sz="1800" b="0"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bl>
          </a:graphicData>
        </a:graphic>
      </p:graphicFrame>
      <p:grpSp>
        <p:nvGrpSpPr>
          <p:cNvPr id="4" name="Gruppieren 61"/>
          <p:cNvGrpSpPr/>
          <p:nvPr/>
        </p:nvGrpSpPr>
        <p:grpSpPr>
          <a:xfrm>
            <a:off x="251520" y="1484784"/>
            <a:ext cx="3716105" cy="2376264"/>
            <a:chOff x="2267744" y="2780928"/>
            <a:chExt cx="3716105" cy="2376264"/>
          </a:xfrm>
        </p:grpSpPr>
        <p:sp>
          <p:nvSpPr>
            <p:cNvPr id="176" name="Abgerundetes Rechteck 175"/>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5" name="Gruppieren 397"/>
            <p:cNvGrpSpPr/>
            <p:nvPr/>
          </p:nvGrpSpPr>
          <p:grpSpPr>
            <a:xfrm>
              <a:off x="2802864" y="2780928"/>
              <a:ext cx="3180985" cy="1656184"/>
              <a:chOff x="5148497" y="1412776"/>
              <a:chExt cx="2964528" cy="1554490"/>
            </a:xfrm>
          </p:grpSpPr>
          <p:grpSp>
            <p:nvGrpSpPr>
              <p:cNvPr id="6"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491880" y="4342166"/>
              <a:ext cx="1685077" cy="461665"/>
            </a:xfrm>
            <a:prstGeom prst="rect">
              <a:avLst/>
            </a:prstGeom>
            <a:noFill/>
          </p:spPr>
          <p:txBody>
            <a:bodyPr wrap="none" rtlCol="0">
              <a:spAutoFit/>
            </a:bodyPr>
            <a:lstStyle/>
            <a:p>
              <a:r>
                <a:rPr lang="de-DE" sz="2000" dirty="0" smtClean="0"/>
                <a:t>?+?+?  =  </a:t>
              </a:r>
              <a:r>
                <a:rPr lang="de-DE" sz="2400" b="1" dirty="0" smtClean="0"/>
                <a:t>56</a:t>
              </a:r>
              <a:endParaRPr lang="de-DE" sz="2400" b="1" dirty="0"/>
            </a:p>
          </p:txBody>
        </p:sp>
        <p:sp>
          <p:nvSpPr>
            <p:cNvPr id="305" name="Textfeld 304"/>
            <p:cNvSpPr txBox="1"/>
            <p:nvPr/>
          </p:nvSpPr>
          <p:spPr>
            <a:xfrm>
              <a:off x="3275856" y="3356992"/>
              <a:ext cx="561372" cy="769441"/>
            </a:xfrm>
            <a:prstGeom prst="rect">
              <a:avLst/>
            </a:prstGeom>
            <a:noFill/>
          </p:spPr>
          <p:txBody>
            <a:bodyPr wrap="none" rtlCol="0">
              <a:spAutoFit/>
            </a:bodyPr>
            <a:lstStyle/>
            <a:p>
              <a:r>
                <a:rPr lang="de-DE" sz="4400" b="1" dirty="0" smtClean="0"/>
                <a:t>E</a:t>
              </a:r>
              <a:endParaRPr lang="de-DE" sz="4400" b="1" dirty="0"/>
            </a:p>
          </p:txBody>
        </p:sp>
        <p:sp>
          <p:nvSpPr>
            <p:cNvPr id="521" name="Textfeld 520"/>
            <p:cNvSpPr txBox="1"/>
            <p:nvPr/>
          </p:nvSpPr>
          <p:spPr>
            <a:xfrm>
              <a:off x="4427984" y="2924944"/>
              <a:ext cx="561372" cy="769441"/>
            </a:xfrm>
            <a:prstGeom prst="rect">
              <a:avLst/>
            </a:prstGeom>
            <a:noFill/>
          </p:spPr>
          <p:txBody>
            <a:bodyPr wrap="none" rtlCol="0">
              <a:spAutoFit/>
            </a:bodyPr>
            <a:lstStyle/>
            <a:p>
              <a:r>
                <a:rPr lang="de-DE" sz="4400" b="1" dirty="0" smtClean="0"/>
                <a:t>P</a:t>
              </a:r>
              <a:endParaRPr lang="de-DE" sz="4400" dirty="0"/>
            </a:p>
          </p:txBody>
        </p:sp>
        <p:sp>
          <p:nvSpPr>
            <p:cNvPr id="207" name="Textfeld 206"/>
            <p:cNvSpPr txBox="1"/>
            <p:nvPr/>
          </p:nvSpPr>
          <p:spPr>
            <a:xfrm>
              <a:off x="5220072" y="3356992"/>
              <a:ext cx="529312" cy="769441"/>
            </a:xfrm>
            <a:prstGeom prst="rect">
              <a:avLst/>
            </a:prstGeom>
            <a:noFill/>
          </p:spPr>
          <p:txBody>
            <a:bodyPr wrap="none" rtlCol="0">
              <a:spAutoFit/>
            </a:bodyPr>
            <a:lstStyle/>
            <a:p>
              <a:r>
                <a:rPr lang="de-DE" sz="4400" b="1" dirty="0" smtClean="0">
                  <a:solidFill>
                    <a:srgbClr val="00CC00"/>
                  </a:solidFill>
                  <a:effectLst>
                    <a:outerShdw blurRad="38100" dist="38100" dir="2700000" algn="tl">
                      <a:srgbClr val="000000">
                        <a:alpha val="43137"/>
                      </a:srgbClr>
                    </a:outerShdw>
                  </a:effectLst>
                </a:rPr>
                <a:t>?</a:t>
              </a:r>
              <a:endParaRPr lang="de-DE" sz="4400" b="1" dirty="0">
                <a:solidFill>
                  <a:srgbClr val="00CC00"/>
                </a:solidFill>
                <a:effectLst>
                  <a:outerShdw blurRad="38100" dist="38100" dir="2700000" algn="tl">
                    <a:srgbClr val="000000">
                      <a:alpha val="43137"/>
                    </a:srgbClr>
                  </a:outerShdw>
                </a:effectLst>
              </a:endParaRPr>
            </a:p>
          </p:txBody>
        </p:sp>
        <p:sp>
          <p:nvSpPr>
            <p:cNvPr id="68" name="Ellipse 67"/>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172</a:t>
              </a:r>
              <a:endParaRPr lang="de-DE" b="1" dirty="0">
                <a:latin typeface="Arial" pitchFamily="34" charset="0"/>
                <a:cs typeface="Arial" pitchFamily="34" charset="0"/>
              </a:endParaRPr>
            </a:p>
          </p:txBody>
        </p:sp>
        <p:sp>
          <p:nvSpPr>
            <p:cNvPr id="70" name="Textfeld 69"/>
            <p:cNvSpPr txBox="1"/>
            <p:nvPr/>
          </p:nvSpPr>
          <p:spPr>
            <a:xfrm>
              <a:off x="3779912" y="2924944"/>
              <a:ext cx="529312" cy="769441"/>
            </a:xfrm>
            <a:prstGeom prst="rect">
              <a:avLst/>
            </a:prstGeom>
            <a:noFill/>
          </p:spPr>
          <p:txBody>
            <a:bodyPr wrap="none" rtlCol="0">
              <a:spAutoFit/>
            </a:bodyPr>
            <a:lstStyle/>
            <a:p>
              <a:r>
                <a:rPr lang="de-DE" sz="4400" b="1" dirty="0" smtClean="0">
                  <a:solidFill>
                    <a:srgbClr val="00B0F0"/>
                  </a:solidFill>
                  <a:effectLst>
                    <a:outerShdw blurRad="38100" dist="38100" dir="2700000" algn="tl">
                      <a:srgbClr val="000000">
                        <a:alpha val="43137"/>
                      </a:srgbClr>
                    </a:outerShdw>
                  </a:effectLst>
                </a:rPr>
                <a:t>?</a:t>
              </a:r>
              <a:endParaRPr lang="de-DE" sz="4400" dirty="0">
                <a:solidFill>
                  <a:srgbClr val="00B0F0"/>
                </a:solidFill>
                <a:effectLst>
                  <a:outerShdw blurRad="38100" dist="38100" dir="2700000" algn="tl">
                    <a:srgbClr val="000000">
                      <a:alpha val="43137"/>
                    </a:srgbClr>
                  </a:outerShdw>
                </a:effectLst>
              </a:endParaRPr>
            </a:p>
          </p:txBody>
        </p:sp>
        <p:sp>
          <p:nvSpPr>
            <p:cNvPr id="74" name="Textfeld 73"/>
            <p:cNvSpPr txBox="1"/>
            <p:nvPr/>
          </p:nvSpPr>
          <p:spPr>
            <a:xfrm>
              <a:off x="4355976" y="3573016"/>
              <a:ext cx="529312" cy="769441"/>
            </a:xfrm>
            <a:prstGeom prst="rect">
              <a:avLst/>
            </a:prstGeom>
            <a:noFill/>
          </p:spPr>
          <p:txBody>
            <a:bodyPr wrap="none" rtlCol="0">
              <a:spAutoFit/>
            </a:bodyPr>
            <a:lstStyle/>
            <a:p>
              <a:r>
                <a:rPr lang="de-DE" sz="4400" b="1" dirty="0" smtClean="0">
                  <a:solidFill>
                    <a:srgbClr val="CC00FF"/>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CC00FF"/>
                </a:solidFill>
                <a:effectLst>
                  <a:outerShdw blurRad="38100" dist="38100" dir="2700000" algn="tl">
                    <a:srgbClr val="000000">
                      <a:alpha val="43137"/>
                    </a:srgbClr>
                  </a:outerShdw>
                </a:effectLst>
                <a:latin typeface="Arial" pitchFamily="34" charset="0"/>
                <a:cs typeface="Arial" pitchFamily="34" charset="0"/>
              </a:endParaRPr>
            </a:p>
          </p:txBody>
        </p:sp>
        <p:sp>
          <p:nvSpPr>
            <p:cNvPr id="88" name="Abgerundetes Rechteck 87"/>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Abgerundetes Rechteck 88"/>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Abgerundetes Rechteck 89"/>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Abgerundetes Rechteck 90"/>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Abgerundetes Rechteck 91"/>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Abgerundetes Rechteck 60"/>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6</a:t>
              </a:r>
              <a:endParaRPr lang="de-DE" sz="1000" b="1" dirty="0">
                <a:solidFill>
                  <a:schemeClr val="tx1"/>
                </a:solidFill>
                <a:latin typeface="Arial" pitchFamily="34" charset="0"/>
                <a:cs typeface="Arial" pitchFamily="34" charset="0"/>
              </a:endParaRPr>
            </a:p>
          </p:txBody>
        </p:sp>
      </p:grpSp>
      <p:grpSp>
        <p:nvGrpSpPr>
          <p:cNvPr id="62" name="Gruppieren 61"/>
          <p:cNvGrpSpPr/>
          <p:nvPr/>
        </p:nvGrpSpPr>
        <p:grpSpPr>
          <a:xfrm>
            <a:off x="5292080" y="2852936"/>
            <a:ext cx="3716105" cy="2376264"/>
            <a:chOff x="2267744" y="2780928"/>
            <a:chExt cx="3716105" cy="2376264"/>
          </a:xfrm>
        </p:grpSpPr>
        <p:sp>
          <p:nvSpPr>
            <p:cNvPr id="63" name="Abgerundetes Rechteck 62"/>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4" name="Gruppieren 397"/>
            <p:cNvGrpSpPr/>
            <p:nvPr/>
          </p:nvGrpSpPr>
          <p:grpSpPr>
            <a:xfrm>
              <a:off x="2802864" y="2780928"/>
              <a:ext cx="3180985" cy="1656184"/>
              <a:chOff x="5148497" y="1412776"/>
              <a:chExt cx="2964528" cy="1554490"/>
            </a:xfrm>
          </p:grpSpPr>
          <p:grpSp>
            <p:nvGrpSpPr>
              <p:cNvPr id="81"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1" name="Ellipse 100"/>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2"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3" name="Ellipse 82"/>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Ellipse 83"/>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Ellipse 85"/>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Ellipse 86"/>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65" name="Textfeld 64"/>
            <p:cNvSpPr txBox="1"/>
            <p:nvPr/>
          </p:nvSpPr>
          <p:spPr>
            <a:xfrm>
              <a:off x="3491880" y="4342166"/>
              <a:ext cx="1685077" cy="461665"/>
            </a:xfrm>
            <a:prstGeom prst="rect">
              <a:avLst/>
            </a:prstGeom>
            <a:noFill/>
          </p:spPr>
          <p:txBody>
            <a:bodyPr wrap="none" rtlCol="0">
              <a:spAutoFit/>
            </a:bodyPr>
            <a:lstStyle/>
            <a:p>
              <a:r>
                <a:rPr lang="de-DE" sz="2000" dirty="0" smtClean="0"/>
                <a:t>?+?+?  =  </a:t>
              </a:r>
              <a:r>
                <a:rPr lang="de-DE" sz="2400" b="1" dirty="0" smtClean="0"/>
                <a:t>53</a:t>
              </a:r>
              <a:endParaRPr lang="de-DE" sz="2400" b="1" dirty="0"/>
            </a:p>
          </p:txBody>
        </p:sp>
        <p:sp>
          <p:nvSpPr>
            <p:cNvPr id="66" name="Textfeld 65"/>
            <p:cNvSpPr txBox="1"/>
            <p:nvPr/>
          </p:nvSpPr>
          <p:spPr>
            <a:xfrm>
              <a:off x="3275856" y="3356992"/>
              <a:ext cx="561372" cy="769441"/>
            </a:xfrm>
            <a:prstGeom prst="rect">
              <a:avLst/>
            </a:prstGeom>
            <a:noFill/>
          </p:spPr>
          <p:txBody>
            <a:bodyPr wrap="none" rtlCol="0">
              <a:spAutoFit/>
            </a:bodyPr>
            <a:lstStyle/>
            <a:p>
              <a:r>
                <a:rPr lang="de-DE" sz="4400" b="1" dirty="0" smtClean="0"/>
                <a:t>P</a:t>
              </a:r>
              <a:endParaRPr lang="de-DE" sz="4400" b="1" dirty="0"/>
            </a:p>
          </p:txBody>
        </p:sp>
        <p:sp>
          <p:nvSpPr>
            <p:cNvPr id="67" name="Textfeld 66"/>
            <p:cNvSpPr txBox="1"/>
            <p:nvPr/>
          </p:nvSpPr>
          <p:spPr>
            <a:xfrm>
              <a:off x="4427984" y="2924944"/>
              <a:ext cx="561372" cy="769441"/>
            </a:xfrm>
            <a:prstGeom prst="rect">
              <a:avLst/>
            </a:prstGeom>
            <a:noFill/>
          </p:spPr>
          <p:txBody>
            <a:bodyPr wrap="none" rtlCol="0">
              <a:spAutoFit/>
            </a:bodyPr>
            <a:lstStyle/>
            <a:p>
              <a:r>
                <a:rPr lang="de-DE" sz="4400" b="1" dirty="0" smtClean="0"/>
                <a:t>E</a:t>
              </a:r>
              <a:endParaRPr lang="de-DE" sz="4400" dirty="0"/>
            </a:p>
          </p:txBody>
        </p:sp>
        <p:sp>
          <p:nvSpPr>
            <p:cNvPr id="69" name="Textfeld 68"/>
            <p:cNvSpPr txBox="1"/>
            <p:nvPr/>
          </p:nvSpPr>
          <p:spPr>
            <a:xfrm>
              <a:off x="5220072" y="3356992"/>
              <a:ext cx="529312" cy="769441"/>
            </a:xfrm>
            <a:prstGeom prst="rect">
              <a:avLst/>
            </a:prstGeom>
            <a:noFill/>
          </p:spPr>
          <p:txBody>
            <a:bodyPr wrap="none" rtlCol="0">
              <a:spAutoFit/>
            </a:bodyPr>
            <a:lstStyle/>
            <a:p>
              <a:r>
                <a:rPr lang="de-DE" sz="4400" b="1" dirty="0" smtClean="0">
                  <a:solidFill>
                    <a:srgbClr val="FF0000"/>
                  </a:solidFill>
                  <a:effectLst>
                    <a:outerShdw blurRad="38100" dist="38100" dir="2700000" algn="tl">
                      <a:srgbClr val="000000">
                        <a:alpha val="43137"/>
                      </a:srgbClr>
                    </a:outerShdw>
                  </a:effectLst>
                </a:rPr>
                <a:t>?</a:t>
              </a:r>
              <a:endParaRPr lang="de-DE" sz="4400" b="1" dirty="0">
                <a:solidFill>
                  <a:srgbClr val="FF0000"/>
                </a:solidFill>
                <a:effectLst>
                  <a:outerShdw blurRad="38100" dist="38100" dir="2700000" algn="tl">
                    <a:srgbClr val="000000">
                      <a:alpha val="43137"/>
                    </a:srgbClr>
                  </a:outerShdw>
                </a:effectLst>
              </a:endParaRPr>
            </a:p>
          </p:txBody>
        </p:sp>
        <p:sp>
          <p:nvSpPr>
            <p:cNvPr id="71" name="Ellipse 70"/>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173</a:t>
              </a:r>
              <a:endParaRPr lang="de-DE" b="1" dirty="0">
                <a:latin typeface="Arial" pitchFamily="34" charset="0"/>
                <a:cs typeface="Arial" pitchFamily="34" charset="0"/>
              </a:endParaRPr>
            </a:p>
          </p:txBody>
        </p:sp>
        <p:sp>
          <p:nvSpPr>
            <p:cNvPr id="72" name="Textfeld 71"/>
            <p:cNvSpPr txBox="1"/>
            <p:nvPr/>
          </p:nvSpPr>
          <p:spPr>
            <a:xfrm>
              <a:off x="3779912" y="2924944"/>
              <a:ext cx="529312" cy="769441"/>
            </a:xfrm>
            <a:prstGeom prst="rect">
              <a:avLst/>
            </a:prstGeom>
            <a:noFill/>
          </p:spPr>
          <p:txBody>
            <a:bodyPr wrap="none" rtlCol="0">
              <a:spAutoFit/>
            </a:bodyPr>
            <a:lstStyle/>
            <a:p>
              <a:r>
                <a:rPr lang="de-DE" sz="4400" b="1" dirty="0" smtClean="0">
                  <a:solidFill>
                    <a:srgbClr val="00CC00"/>
                  </a:solidFill>
                  <a:effectLst>
                    <a:outerShdw blurRad="38100" dist="38100" dir="2700000" algn="tl">
                      <a:srgbClr val="000000">
                        <a:alpha val="43137"/>
                      </a:srgbClr>
                    </a:outerShdw>
                  </a:effectLst>
                </a:rPr>
                <a:t>?</a:t>
              </a:r>
              <a:endParaRPr lang="de-DE" sz="4400" dirty="0">
                <a:solidFill>
                  <a:srgbClr val="00CC00"/>
                </a:solidFill>
                <a:effectLst>
                  <a:outerShdw blurRad="38100" dist="38100" dir="2700000" algn="tl">
                    <a:srgbClr val="000000">
                      <a:alpha val="43137"/>
                    </a:srgbClr>
                  </a:outerShdw>
                </a:effectLst>
              </a:endParaRPr>
            </a:p>
          </p:txBody>
        </p:sp>
        <p:sp>
          <p:nvSpPr>
            <p:cNvPr id="73" name="Textfeld 72"/>
            <p:cNvSpPr txBox="1"/>
            <p:nvPr/>
          </p:nvSpPr>
          <p:spPr>
            <a:xfrm>
              <a:off x="4355976" y="3573016"/>
              <a:ext cx="529312" cy="769441"/>
            </a:xfrm>
            <a:prstGeom prst="rect">
              <a:avLst/>
            </a:prstGeom>
            <a:noFill/>
          </p:spPr>
          <p:txBody>
            <a:bodyPr wrap="none" rtlCol="0">
              <a:spAutoFit/>
            </a:bodyPr>
            <a:lstStyle/>
            <a:p>
              <a:r>
                <a:rPr lang="de-DE" sz="4400" b="1"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FFC000"/>
                </a:solidFill>
                <a:effectLst>
                  <a:outerShdw blurRad="38100" dist="38100" dir="2700000" algn="tl">
                    <a:srgbClr val="000000">
                      <a:alpha val="43137"/>
                    </a:srgbClr>
                  </a:outerShdw>
                </a:effectLst>
                <a:latin typeface="Arial" pitchFamily="34" charset="0"/>
                <a:cs typeface="Arial" pitchFamily="34" charset="0"/>
              </a:endParaRPr>
            </a:p>
          </p:txBody>
        </p:sp>
        <p:sp>
          <p:nvSpPr>
            <p:cNvPr id="75" name="Abgerundetes Rechteck 74"/>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Abgerundetes Rechteck 75"/>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Abgerundetes Rechteck 76"/>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Abgerundetes Rechteck 77"/>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Abgerundetes Rechteck 78"/>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Abgerundetes Rechteck 79"/>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6</a:t>
              </a:r>
              <a:endParaRPr lang="de-DE" sz="1000" b="1" dirty="0">
                <a:solidFill>
                  <a:schemeClr val="tx1"/>
                </a:solidFill>
                <a:latin typeface="Arial" pitchFamily="34" charset="0"/>
                <a:cs typeface="Arial" pitchFamily="34" charset="0"/>
              </a:endParaRPr>
            </a:p>
          </p:txBody>
        </p:sp>
      </p:grpSp>
      <p:grpSp>
        <p:nvGrpSpPr>
          <p:cNvPr id="112" name="Gruppieren 61"/>
          <p:cNvGrpSpPr/>
          <p:nvPr/>
        </p:nvGrpSpPr>
        <p:grpSpPr>
          <a:xfrm>
            <a:off x="539552" y="4365104"/>
            <a:ext cx="3716105" cy="2376264"/>
            <a:chOff x="2267744" y="2780928"/>
            <a:chExt cx="3716105" cy="2376264"/>
          </a:xfrm>
        </p:grpSpPr>
        <p:sp>
          <p:nvSpPr>
            <p:cNvPr id="113" name="Abgerundetes Rechteck 112"/>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14" name="Gruppieren 397"/>
            <p:cNvGrpSpPr/>
            <p:nvPr/>
          </p:nvGrpSpPr>
          <p:grpSpPr>
            <a:xfrm>
              <a:off x="2802864" y="2780928"/>
              <a:ext cx="3180985" cy="1656184"/>
              <a:chOff x="5148497" y="1412776"/>
              <a:chExt cx="2964528" cy="1554490"/>
            </a:xfrm>
          </p:grpSpPr>
          <p:grpSp>
            <p:nvGrpSpPr>
              <p:cNvPr id="128"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41" name="Ellipse 140"/>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9"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30" name="Ellipse 129"/>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Ellipse 130"/>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Ellipse 131"/>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Ellipse 132"/>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Ellipse 133"/>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15" name="Textfeld 114"/>
            <p:cNvSpPr txBox="1"/>
            <p:nvPr/>
          </p:nvSpPr>
          <p:spPr>
            <a:xfrm>
              <a:off x="3699717" y="4342166"/>
              <a:ext cx="1376339" cy="461665"/>
            </a:xfrm>
            <a:prstGeom prst="rect">
              <a:avLst/>
            </a:prstGeom>
            <a:noFill/>
          </p:spPr>
          <p:txBody>
            <a:bodyPr wrap="none" rtlCol="0">
              <a:spAutoFit/>
            </a:bodyPr>
            <a:lstStyle/>
            <a:p>
              <a:r>
                <a:rPr lang="de-DE" sz="2000" dirty="0" smtClean="0"/>
                <a:t>?+?  =  </a:t>
              </a:r>
              <a:r>
                <a:rPr lang="de-DE" sz="2400" b="1" dirty="0" smtClean="0"/>
                <a:t>11</a:t>
              </a:r>
              <a:endParaRPr lang="de-DE" sz="2400" b="1" dirty="0"/>
            </a:p>
          </p:txBody>
        </p:sp>
        <p:sp>
          <p:nvSpPr>
            <p:cNvPr id="116" name="Textfeld 115"/>
            <p:cNvSpPr txBox="1"/>
            <p:nvPr/>
          </p:nvSpPr>
          <p:spPr>
            <a:xfrm>
              <a:off x="3275856" y="3356992"/>
              <a:ext cx="591829" cy="769441"/>
            </a:xfrm>
            <a:prstGeom prst="rect">
              <a:avLst/>
            </a:prstGeom>
            <a:noFill/>
          </p:spPr>
          <p:txBody>
            <a:bodyPr wrap="none" rtlCol="0">
              <a:spAutoFit/>
            </a:bodyPr>
            <a:lstStyle/>
            <a:p>
              <a:r>
                <a:rPr lang="de-DE" sz="4400" b="1" dirty="0" smtClean="0"/>
                <a:t>K</a:t>
              </a:r>
              <a:endParaRPr lang="de-DE" sz="4400" b="1" dirty="0"/>
            </a:p>
          </p:txBody>
        </p:sp>
        <p:sp>
          <p:nvSpPr>
            <p:cNvPr id="117" name="Textfeld 116"/>
            <p:cNvSpPr txBox="1"/>
            <p:nvPr/>
          </p:nvSpPr>
          <p:spPr>
            <a:xfrm>
              <a:off x="4427984" y="2924944"/>
              <a:ext cx="561372" cy="769441"/>
            </a:xfrm>
            <a:prstGeom prst="rect">
              <a:avLst/>
            </a:prstGeom>
            <a:noFill/>
          </p:spPr>
          <p:txBody>
            <a:bodyPr wrap="none" rtlCol="0">
              <a:spAutoFit/>
            </a:bodyPr>
            <a:lstStyle/>
            <a:p>
              <a:r>
                <a:rPr lang="de-DE" sz="4400" b="1" dirty="0" smtClean="0"/>
                <a:t>E</a:t>
              </a:r>
              <a:endParaRPr lang="de-DE" sz="4400" dirty="0"/>
            </a:p>
          </p:txBody>
        </p:sp>
        <p:sp>
          <p:nvSpPr>
            <p:cNvPr id="118" name="Textfeld 117"/>
            <p:cNvSpPr txBox="1"/>
            <p:nvPr/>
          </p:nvSpPr>
          <p:spPr>
            <a:xfrm>
              <a:off x="5220072" y="3356992"/>
              <a:ext cx="591829" cy="769441"/>
            </a:xfrm>
            <a:prstGeom prst="rect">
              <a:avLst/>
            </a:prstGeom>
            <a:noFill/>
          </p:spPr>
          <p:txBody>
            <a:bodyPr wrap="none" rtlCol="0">
              <a:spAutoFit/>
            </a:bodyPr>
            <a:lstStyle/>
            <a:p>
              <a:r>
                <a:rPr lang="de-DE" sz="4400" b="1" dirty="0" smtClean="0"/>
                <a:t>R</a:t>
              </a:r>
              <a:endParaRPr lang="de-DE" sz="4400" b="1" dirty="0"/>
            </a:p>
          </p:txBody>
        </p:sp>
        <p:sp>
          <p:nvSpPr>
            <p:cNvPr id="119" name="Ellipse 118"/>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174</a:t>
              </a:r>
              <a:endParaRPr lang="de-DE" b="1" dirty="0">
                <a:latin typeface="Arial" pitchFamily="34" charset="0"/>
                <a:cs typeface="Arial" pitchFamily="34" charset="0"/>
              </a:endParaRPr>
            </a:p>
          </p:txBody>
        </p:sp>
        <p:sp>
          <p:nvSpPr>
            <p:cNvPr id="120" name="Textfeld 119"/>
            <p:cNvSpPr txBox="1"/>
            <p:nvPr/>
          </p:nvSpPr>
          <p:spPr>
            <a:xfrm>
              <a:off x="3779912" y="2924944"/>
              <a:ext cx="529312" cy="769441"/>
            </a:xfrm>
            <a:prstGeom prst="rect">
              <a:avLst/>
            </a:prstGeom>
            <a:noFill/>
          </p:spPr>
          <p:txBody>
            <a:bodyPr wrap="none" rtlCol="0">
              <a:spAutoFit/>
            </a:bodyPr>
            <a:lstStyle/>
            <a:p>
              <a:r>
                <a:rPr lang="de-DE" sz="4400" b="1" dirty="0" smtClean="0">
                  <a:solidFill>
                    <a:srgbClr val="00CC00"/>
                  </a:solidFill>
                  <a:effectLst>
                    <a:outerShdw blurRad="38100" dist="38100" dir="2700000" algn="tl">
                      <a:srgbClr val="000000">
                        <a:alpha val="43137"/>
                      </a:srgbClr>
                    </a:outerShdw>
                  </a:effectLst>
                </a:rPr>
                <a:t>?</a:t>
              </a:r>
              <a:endParaRPr lang="de-DE" sz="4400" dirty="0">
                <a:solidFill>
                  <a:srgbClr val="00CC00"/>
                </a:solidFill>
                <a:effectLst>
                  <a:outerShdw blurRad="38100" dist="38100" dir="2700000" algn="tl">
                    <a:srgbClr val="000000">
                      <a:alpha val="43137"/>
                    </a:srgbClr>
                  </a:outerShdw>
                </a:effectLst>
              </a:endParaRPr>
            </a:p>
          </p:txBody>
        </p:sp>
        <p:sp>
          <p:nvSpPr>
            <p:cNvPr id="121" name="Textfeld 120"/>
            <p:cNvSpPr txBox="1"/>
            <p:nvPr/>
          </p:nvSpPr>
          <p:spPr>
            <a:xfrm>
              <a:off x="4355976" y="3573016"/>
              <a:ext cx="529312" cy="769441"/>
            </a:xfrm>
            <a:prstGeom prst="rect">
              <a:avLst/>
            </a:prstGeom>
            <a:noFill/>
          </p:spPr>
          <p:txBody>
            <a:bodyPr wrap="none" rtlCol="0">
              <a:spAutoFit/>
            </a:bodyPr>
            <a:lstStyle/>
            <a:p>
              <a:r>
                <a:rPr lang="de-DE" sz="4400" b="1"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FFC000"/>
                </a:solidFill>
                <a:effectLst>
                  <a:outerShdw blurRad="38100" dist="38100" dir="2700000" algn="tl">
                    <a:srgbClr val="000000">
                      <a:alpha val="43137"/>
                    </a:srgbClr>
                  </a:outerShdw>
                </a:effectLst>
                <a:latin typeface="Arial" pitchFamily="34" charset="0"/>
                <a:cs typeface="Arial" pitchFamily="34" charset="0"/>
              </a:endParaRPr>
            </a:p>
          </p:txBody>
        </p:sp>
        <p:sp>
          <p:nvSpPr>
            <p:cNvPr id="122" name="Abgerundetes Rechteck 121"/>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3" name="Abgerundetes Rechteck 122"/>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4" name="Abgerundetes Rechteck 123"/>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 name="Abgerundetes Rechteck 124"/>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Abgerundetes Rechteck 125"/>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 name="Abgerundetes Rechteck 126"/>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a:t>
              </a:r>
              <a:endParaRPr lang="de-DE" sz="1000" b="1" dirty="0">
                <a:solidFill>
                  <a:schemeClr val="tx1"/>
                </a:solidFill>
                <a:latin typeface="Arial" pitchFamily="34" charset="0"/>
                <a:cs typeface="Arial" pitchFamily="34" charset="0"/>
              </a:endParaRPr>
            </a:p>
          </p:txBody>
        </p:sp>
      </p:grpSp>
      <p:sp>
        <p:nvSpPr>
          <p:cNvPr id="152" name="Textfeld 151"/>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172-174</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sp>
        <p:nvSpPr>
          <p:cNvPr id="500" name="Textfeld 499"/>
          <p:cNvSpPr txBox="1"/>
          <p:nvPr/>
        </p:nvSpPr>
        <p:spPr>
          <a:xfrm>
            <a:off x="971600" y="1135777"/>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35777"/>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97" name="Tabelle 96"/>
          <p:cNvGraphicFramePr>
            <a:graphicFrameLocks noGrp="1"/>
          </p:cNvGraphicFramePr>
          <p:nvPr/>
        </p:nvGraphicFramePr>
        <p:xfrm>
          <a:off x="498608" y="629783"/>
          <a:ext cx="8136930" cy="243840"/>
        </p:xfrm>
        <a:graphic>
          <a:graphicData uri="http://schemas.openxmlformats.org/drawingml/2006/table">
            <a:tbl>
              <a:tblPr/>
              <a:tblGrid>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tblGrid>
              <a:tr h="188151">
                <a:tc>
                  <a:txBody>
                    <a:bodyPr/>
                    <a:lstStyle/>
                    <a:p>
                      <a:pPr algn="ctr" fontAlgn="b"/>
                      <a:r>
                        <a:rPr lang="de-DE" sz="1600" b="0" i="0" u="none" strike="noStrike" dirty="0">
                          <a:solidFill>
                            <a:srgbClr val="002060"/>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graphicFrame>
        <p:nvGraphicFramePr>
          <p:cNvPr id="98" name="Tabelle 97"/>
          <p:cNvGraphicFramePr>
            <a:graphicFrameLocks noGrp="1"/>
          </p:cNvGraphicFramePr>
          <p:nvPr/>
        </p:nvGraphicFramePr>
        <p:xfrm>
          <a:off x="498618" y="861457"/>
          <a:ext cx="8136900" cy="274320"/>
        </p:xfrm>
        <a:graphic>
          <a:graphicData uri="http://schemas.openxmlformats.org/drawingml/2006/table">
            <a:tbl>
              <a:tblPr/>
              <a:tblGrid>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tblGrid>
              <a:tr h="216024">
                <a:tc>
                  <a:txBody>
                    <a:bodyPr/>
                    <a:lstStyle/>
                    <a:p>
                      <a:pPr algn="ctr" fontAlgn="b"/>
                      <a:r>
                        <a:rPr lang="de-DE" sz="1800" b="0"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bl>
          </a:graphicData>
        </a:graphic>
      </p:graphicFrame>
      <p:grpSp>
        <p:nvGrpSpPr>
          <p:cNvPr id="4" name="Gruppieren 61"/>
          <p:cNvGrpSpPr/>
          <p:nvPr/>
        </p:nvGrpSpPr>
        <p:grpSpPr>
          <a:xfrm>
            <a:off x="395536" y="1628800"/>
            <a:ext cx="3716105" cy="2376264"/>
            <a:chOff x="2267744" y="2780928"/>
            <a:chExt cx="3716105" cy="2376264"/>
          </a:xfrm>
        </p:grpSpPr>
        <p:sp>
          <p:nvSpPr>
            <p:cNvPr id="176" name="Abgerundetes Rechteck 175"/>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5" name="Gruppieren 397"/>
            <p:cNvGrpSpPr/>
            <p:nvPr/>
          </p:nvGrpSpPr>
          <p:grpSpPr>
            <a:xfrm>
              <a:off x="2802864" y="2780928"/>
              <a:ext cx="3180985" cy="1656184"/>
              <a:chOff x="5148497" y="1412776"/>
              <a:chExt cx="2964528" cy="1554490"/>
            </a:xfrm>
          </p:grpSpPr>
          <p:grpSp>
            <p:nvGrpSpPr>
              <p:cNvPr id="6"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682726" y="4342166"/>
              <a:ext cx="1393330" cy="461665"/>
            </a:xfrm>
            <a:prstGeom prst="rect">
              <a:avLst/>
            </a:prstGeom>
            <a:noFill/>
          </p:spPr>
          <p:txBody>
            <a:bodyPr wrap="none" rtlCol="0">
              <a:spAutoFit/>
            </a:bodyPr>
            <a:lstStyle/>
            <a:p>
              <a:r>
                <a:rPr lang="de-DE" sz="2000" dirty="0" smtClean="0"/>
                <a:t>?+?  =  </a:t>
              </a:r>
              <a:r>
                <a:rPr lang="de-DE" sz="2400" b="1" dirty="0" smtClean="0"/>
                <a:t>17</a:t>
              </a:r>
              <a:endParaRPr lang="de-DE" sz="2400" b="1" dirty="0"/>
            </a:p>
          </p:txBody>
        </p:sp>
        <p:sp>
          <p:nvSpPr>
            <p:cNvPr id="305" name="Textfeld 304"/>
            <p:cNvSpPr txBox="1"/>
            <p:nvPr/>
          </p:nvSpPr>
          <p:spPr>
            <a:xfrm>
              <a:off x="3275856" y="3356992"/>
              <a:ext cx="591829" cy="769441"/>
            </a:xfrm>
            <a:prstGeom prst="rect">
              <a:avLst/>
            </a:prstGeom>
            <a:noFill/>
          </p:spPr>
          <p:txBody>
            <a:bodyPr wrap="none" rtlCol="0">
              <a:spAutoFit/>
            </a:bodyPr>
            <a:lstStyle/>
            <a:p>
              <a:r>
                <a:rPr lang="de-DE" sz="4400" b="1" dirty="0" smtClean="0"/>
                <a:t>R</a:t>
              </a:r>
              <a:endParaRPr lang="de-DE" sz="4400" b="1" dirty="0"/>
            </a:p>
          </p:txBody>
        </p:sp>
        <p:sp>
          <p:nvSpPr>
            <p:cNvPr id="521" name="Textfeld 520"/>
            <p:cNvSpPr txBox="1"/>
            <p:nvPr/>
          </p:nvSpPr>
          <p:spPr>
            <a:xfrm>
              <a:off x="4427984" y="2924944"/>
              <a:ext cx="561372" cy="769441"/>
            </a:xfrm>
            <a:prstGeom prst="rect">
              <a:avLst/>
            </a:prstGeom>
            <a:noFill/>
          </p:spPr>
          <p:txBody>
            <a:bodyPr wrap="none" rtlCol="0">
              <a:spAutoFit/>
            </a:bodyPr>
            <a:lstStyle/>
            <a:p>
              <a:r>
                <a:rPr lang="de-DE" sz="4400" b="1" dirty="0" smtClean="0"/>
                <a:t>E</a:t>
              </a:r>
              <a:endParaRPr lang="de-DE" sz="4400" dirty="0"/>
            </a:p>
          </p:txBody>
        </p:sp>
        <p:sp>
          <p:nvSpPr>
            <p:cNvPr id="207" name="Textfeld 206"/>
            <p:cNvSpPr txBox="1"/>
            <p:nvPr/>
          </p:nvSpPr>
          <p:spPr>
            <a:xfrm>
              <a:off x="5220072" y="3356992"/>
              <a:ext cx="591829" cy="769441"/>
            </a:xfrm>
            <a:prstGeom prst="rect">
              <a:avLst/>
            </a:prstGeom>
            <a:noFill/>
          </p:spPr>
          <p:txBody>
            <a:bodyPr wrap="none" rtlCol="0">
              <a:spAutoFit/>
            </a:bodyPr>
            <a:lstStyle/>
            <a:p>
              <a:r>
                <a:rPr lang="de-DE" sz="4400" b="1" dirty="0" smtClean="0"/>
                <a:t>K</a:t>
              </a:r>
              <a:endParaRPr lang="de-DE" sz="4400" b="1" dirty="0"/>
            </a:p>
          </p:txBody>
        </p:sp>
        <p:sp>
          <p:nvSpPr>
            <p:cNvPr id="68" name="Ellipse 67"/>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175</a:t>
              </a:r>
              <a:endParaRPr lang="de-DE" b="1" dirty="0">
                <a:latin typeface="Arial" pitchFamily="34" charset="0"/>
                <a:cs typeface="Arial" pitchFamily="34" charset="0"/>
              </a:endParaRPr>
            </a:p>
          </p:txBody>
        </p:sp>
        <p:sp>
          <p:nvSpPr>
            <p:cNvPr id="70" name="Textfeld 69"/>
            <p:cNvSpPr txBox="1"/>
            <p:nvPr/>
          </p:nvSpPr>
          <p:spPr>
            <a:xfrm>
              <a:off x="3779912" y="2924944"/>
              <a:ext cx="529312" cy="769441"/>
            </a:xfrm>
            <a:prstGeom prst="rect">
              <a:avLst/>
            </a:prstGeom>
            <a:noFill/>
          </p:spPr>
          <p:txBody>
            <a:bodyPr wrap="none" rtlCol="0">
              <a:spAutoFit/>
            </a:bodyPr>
            <a:lstStyle/>
            <a:p>
              <a:r>
                <a:rPr lang="de-DE" sz="4400" b="1" dirty="0" smtClean="0">
                  <a:solidFill>
                    <a:srgbClr val="00CC00"/>
                  </a:solidFill>
                  <a:effectLst>
                    <a:outerShdw blurRad="38100" dist="38100" dir="2700000" algn="tl">
                      <a:srgbClr val="000000">
                        <a:alpha val="43137"/>
                      </a:srgbClr>
                    </a:outerShdw>
                  </a:effectLst>
                </a:rPr>
                <a:t>?</a:t>
              </a:r>
              <a:endParaRPr lang="de-DE" sz="4400" dirty="0">
                <a:solidFill>
                  <a:srgbClr val="00CC00"/>
                </a:solidFill>
                <a:effectLst>
                  <a:outerShdw blurRad="38100" dist="38100" dir="2700000" algn="tl">
                    <a:srgbClr val="000000">
                      <a:alpha val="43137"/>
                    </a:srgbClr>
                  </a:outerShdw>
                </a:effectLst>
              </a:endParaRPr>
            </a:p>
          </p:txBody>
        </p:sp>
        <p:sp>
          <p:nvSpPr>
            <p:cNvPr id="74" name="Textfeld 73"/>
            <p:cNvSpPr txBox="1"/>
            <p:nvPr/>
          </p:nvSpPr>
          <p:spPr>
            <a:xfrm>
              <a:off x="4355976" y="3573016"/>
              <a:ext cx="529312" cy="769441"/>
            </a:xfrm>
            <a:prstGeom prst="rect">
              <a:avLst/>
            </a:prstGeom>
            <a:noFill/>
          </p:spPr>
          <p:txBody>
            <a:bodyPr wrap="none" rtlCol="0">
              <a:spAutoFit/>
            </a:bodyPr>
            <a:lstStyle/>
            <a:p>
              <a:r>
                <a:rPr lang="de-DE" sz="44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88" name="Abgerundetes Rechteck 87"/>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Abgerundetes Rechteck 88"/>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Abgerundetes Rechteck 89"/>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Abgerundetes Rechteck 90"/>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Abgerundetes Rechteck 91"/>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Abgerundetes Rechteck 60"/>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a:t>
              </a:r>
              <a:endParaRPr lang="de-DE" sz="1000" b="1" dirty="0">
                <a:solidFill>
                  <a:schemeClr val="tx1"/>
                </a:solidFill>
                <a:latin typeface="Arial" pitchFamily="34" charset="0"/>
                <a:cs typeface="Arial" pitchFamily="34" charset="0"/>
              </a:endParaRPr>
            </a:p>
          </p:txBody>
        </p:sp>
      </p:grpSp>
      <p:grpSp>
        <p:nvGrpSpPr>
          <p:cNvPr id="62" name="Gruppieren 61"/>
          <p:cNvGrpSpPr/>
          <p:nvPr/>
        </p:nvGrpSpPr>
        <p:grpSpPr>
          <a:xfrm>
            <a:off x="5220072" y="2564904"/>
            <a:ext cx="3716105" cy="2376264"/>
            <a:chOff x="2267744" y="2780928"/>
            <a:chExt cx="3716105" cy="2376264"/>
          </a:xfrm>
        </p:grpSpPr>
        <p:sp>
          <p:nvSpPr>
            <p:cNvPr id="63" name="Abgerundetes Rechteck 62"/>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4" name="Gruppieren 397"/>
            <p:cNvGrpSpPr/>
            <p:nvPr/>
          </p:nvGrpSpPr>
          <p:grpSpPr>
            <a:xfrm>
              <a:off x="2802864" y="2780928"/>
              <a:ext cx="3180985" cy="1656184"/>
              <a:chOff x="5148497" y="1412776"/>
              <a:chExt cx="2964528" cy="1554490"/>
            </a:xfrm>
          </p:grpSpPr>
          <p:grpSp>
            <p:nvGrpSpPr>
              <p:cNvPr id="81"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1" name="Ellipse 100"/>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2"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3" name="Ellipse 82"/>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Ellipse 83"/>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Ellipse 85"/>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Ellipse 86"/>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65" name="Textfeld 64"/>
            <p:cNvSpPr txBox="1"/>
            <p:nvPr/>
          </p:nvSpPr>
          <p:spPr>
            <a:xfrm>
              <a:off x="3682726" y="4342166"/>
              <a:ext cx="1393330" cy="461665"/>
            </a:xfrm>
            <a:prstGeom prst="rect">
              <a:avLst/>
            </a:prstGeom>
            <a:noFill/>
          </p:spPr>
          <p:txBody>
            <a:bodyPr wrap="none" rtlCol="0">
              <a:spAutoFit/>
            </a:bodyPr>
            <a:lstStyle/>
            <a:p>
              <a:r>
                <a:rPr lang="de-DE" sz="2000" dirty="0" smtClean="0"/>
                <a:t>?+?  =  </a:t>
              </a:r>
              <a:r>
                <a:rPr lang="de-DE" sz="2400" b="1" dirty="0" smtClean="0"/>
                <a:t>21</a:t>
              </a:r>
              <a:endParaRPr lang="de-DE" sz="2400" b="1" dirty="0"/>
            </a:p>
          </p:txBody>
        </p:sp>
        <p:sp>
          <p:nvSpPr>
            <p:cNvPr id="66" name="Textfeld 65"/>
            <p:cNvSpPr txBox="1"/>
            <p:nvPr/>
          </p:nvSpPr>
          <p:spPr>
            <a:xfrm>
              <a:off x="3275856" y="3356992"/>
              <a:ext cx="591829" cy="769441"/>
            </a:xfrm>
            <a:prstGeom prst="rect">
              <a:avLst/>
            </a:prstGeom>
            <a:noFill/>
          </p:spPr>
          <p:txBody>
            <a:bodyPr wrap="none" rtlCol="0">
              <a:spAutoFit/>
            </a:bodyPr>
            <a:lstStyle/>
            <a:p>
              <a:r>
                <a:rPr lang="de-DE" sz="4400" b="1" dirty="0" smtClean="0"/>
                <a:t>R</a:t>
              </a:r>
              <a:endParaRPr lang="de-DE" sz="4400" b="1" dirty="0"/>
            </a:p>
          </p:txBody>
        </p:sp>
        <p:sp>
          <p:nvSpPr>
            <p:cNvPr id="67" name="Textfeld 66"/>
            <p:cNvSpPr txBox="1"/>
            <p:nvPr/>
          </p:nvSpPr>
          <p:spPr>
            <a:xfrm>
              <a:off x="4427984" y="2924944"/>
              <a:ext cx="561372" cy="769441"/>
            </a:xfrm>
            <a:prstGeom prst="rect">
              <a:avLst/>
            </a:prstGeom>
            <a:noFill/>
          </p:spPr>
          <p:txBody>
            <a:bodyPr wrap="none" rtlCol="0">
              <a:spAutoFit/>
            </a:bodyPr>
            <a:lstStyle/>
            <a:p>
              <a:r>
                <a:rPr lang="de-DE" sz="4400" b="1" dirty="0" smtClean="0"/>
                <a:t>E</a:t>
              </a:r>
              <a:endParaRPr lang="de-DE" sz="4400" dirty="0"/>
            </a:p>
          </p:txBody>
        </p:sp>
        <p:sp>
          <p:nvSpPr>
            <p:cNvPr id="69" name="Textfeld 68"/>
            <p:cNvSpPr txBox="1"/>
            <p:nvPr/>
          </p:nvSpPr>
          <p:spPr>
            <a:xfrm>
              <a:off x="5220072" y="3356992"/>
              <a:ext cx="591829" cy="769441"/>
            </a:xfrm>
            <a:prstGeom prst="rect">
              <a:avLst/>
            </a:prstGeom>
            <a:noFill/>
          </p:spPr>
          <p:txBody>
            <a:bodyPr wrap="none" rtlCol="0">
              <a:spAutoFit/>
            </a:bodyPr>
            <a:lstStyle/>
            <a:p>
              <a:r>
                <a:rPr lang="de-DE" sz="4400" b="1" dirty="0" smtClean="0"/>
                <a:t>K</a:t>
              </a:r>
              <a:endParaRPr lang="de-DE" sz="4400" b="1" dirty="0"/>
            </a:p>
          </p:txBody>
        </p:sp>
        <p:sp>
          <p:nvSpPr>
            <p:cNvPr id="71" name="Ellipse 70"/>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176</a:t>
              </a:r>
              <a:endParaRPr lang="de-DE" b="1" dirty="0">
                <a:latin typeface="Arial" pitchFamily="34" charset="0"/>
                <a:cs typeface="Arial" pitchFamily="34" charset="0"/>
              </a:endParaRPr>
            </a:p>
          </p:txBody>
        </p:sp>
        <p:sp>
          <p:nvSpPr>
            <p:cNvPr id="72" name="Textfeld 71"/>
            <p:cNvSpPr txBox="1"/>
            <p:nvPr/>
          </p:nvSpPr>
          <p:spPr>
            <a:xfrm>
              <a:off x="3779912" y="2924944"/>
              <a:ext cx="529312" cy="769441"/>
            </a:xfrm>
            <a:prstGeom prst="rect">
              <a:avLst/>
            </a:prstGeom>
            <a:noFill/>
          </p:spPr>
          <p:txBody>
            <a:bodyPr wrap="none" rtlCol="0">
              <a:spAutoFit/>
            </a:bodyPr>
            <a:lstStyle/>
            <a:p>
              <a:r>
                <a:rPr lang="de-DE" sz="4400" b="1" dirty="0" smtClean="0">
                  <a:solidFill>
                    <a:srgbClr val="00CC00"/>
                  </a:solidFill>
                  <a:effectLst>
                    <a:outerShdw blurRad="38100" dist="38100" dir="2700000" algn="tl">
                      <a:srgbClr val="000000">
                        <a:alpha val="43137"/>
                      </a:srgbClr>
                    </a:outerShdw>
                  </a:effectLst>
                </a:rPr>
                <a:t>?</a:t>
              </a:r>
              <a:endParaRPr lang="de-DE" sz="4400" dirty="0">
                <a:solidFill>
                  <a:srgbClr val="00CC00"/>
                </a:solidFill>
                <a:effectLst>
                  <a:outerShdw blurRad="38100" dist="38100" dir="2700000" algn="tl">
                    <a:srgbClr val="000000">
                      <a:alpha val="43137"/>
                    </a:srgbClr>
                  </a:outerShdw>
                </a:effectLst>
              </a:endParaRPr>
            </a:p>
          </p:txBody>
        </p:sp>
        <p:sp>
          <p:nvSpPr>
            <p:cNvPr id="73" name="Textfeld 72"/>
            <p:cNvSpPr txBox="1"/>
            <p:nvPr/>
          </p:nvSpPr>
          <p:spPr>
            <a:xfrm>
              <a:off x="4355976" y="3573016"/>
              <a:ext cx="529312" cy="769441"/>
            </a:xfrm>
            <a:prstGeom prst="rect">
              <a:avLst/>
            </a:prstGeom>
            <a:noFill/>
          </p:spPr>
          <p:txBody>
            <a:bodyPr wrap="none" rtlCol="0">
              <a:spAutoFit/>
            </a:bodyPr>
            <a:lstStyle/>
            <a:p>
              <a:r>
                <a:rPr lang="de-DE" sz="4400" b="1"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FFC000"/>
                </a:solidFill>
                <a:effectLst>
                  <a:outerShdw blurRad="38100" dist="38100" dir="2700000" algn="tl">
                    <a:srgbClr val="000000">
                      <a:alpha val="43137"/>
                    </a:srgbClr>
                  </a:outerShdw>
                </a:effectLst>
                <a:latin typeface="Arial" pitchFamily="34" charset="0"/>
                <a:cs typeface="Arial" pitchFamily="34" charset="0"/>
              </a:endParaRPr>
            </a:p>
          </p:txBody>
        </p:sp>
        <p:sp>
          <p:nvSpPr>
            <p:cNvPr id="75" name="Abgerundetes Rechteck 74"/>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Abgerundetes Rechteck 75"/>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Abgerundetes Rechteck 76"/>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Abgerundetes Rechteck 77"/>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Abgerundetes Rechteck 78"/>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Abgerundetes Rechteck 79"/>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a:t>
              </a:r>
              <a:endParaRPr lang="de-DE" sz="1000" b="1" dirty="0">
                <a:solidFill>
                  <a:schemeClr val="tx1"/>
                </a:solidFill>
                <a:latin typeface="Arial" pitchFamily="34" charset="0"/>
                <a:cs typeface="Arial" pitchFamily="34" charset="0"/>
              </a:endParaRPr>
            </a:p>
          </p:txBody>
        </p:sp>
      </p:grpSp>
      <p:grpSp>
        <p:nvGrpSpPr>
          <p:cNvPr id="112" name="Gruppieren 61"/>
          <p:cNvGrpSpPr/>
          <p:nvPr/>
        </p:nvGrpSpPr>
        <p:grpSpPr>
          <a:xfrm>
            <a:off x="971600" y="4293096"/>
            <a:ext cx="3716105" cy="2376264"/>
            <a:chOff x="2267744" y="2780928"/>
            <a:chExt cx="3716105" cy="2376264"/>
          </a:xfrm>
        </p:grpSpPr>
        <p:sp>
          <p:nvSpPr>
            <p:cNvPr id="113" name="Abgerundetes Rechteck 112"/>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14" name="Gruppieren 397"/>
            <p:cNvGrpSpPr/>
            <p:nvPr/>
          </p:nvGrpSpPr>
          <p:grpSpPr>
            <a:xfrm>
              <a:off x="2802864" y="2780928"/>
              <a:ext cx="3180985" cy="1656184"/>
              <a:chOff x="5148497" y="1412776"/>
              <a:chExt cx="2964528" cy="1554490"/>
            </a:xfrm>
          </p:grpSpPr>
          <p:grpSp>
            <p:nvGrpSpPr>
              <p:cNvPr id="128"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41" name="Ellipse 140"/>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9"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30" name="Ellipse 129"/>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Ellipse 130"/>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Ellipse 131"/>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Ellipse 132"/>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Ellipse 133"/>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15" name="Textfeld 114"/>
            <p:cNvSpPr txBox="1"/>
            <p:nvPr/>
          </p:nvSpPr>
          <p:spPr>
            <a:xfrm>
              <a:off x="3682726" y="4342166"/>
              <a:ext cx="1393330" cy="461665"/>
            </a:xfrm>
            <a:prstGeom prst="rect">
              <a:avLst/>
            </a:prstGeom>
            <a:noFill/>
          </p:spPr>
          <p:txBody>
            <a:bodyPr wrap="none" rtlCol="0">
              <a:spAutoFit/>
            </a:bodyPr>
            <a:lstStyle/>
            <a:p>
              <a:r>
                <a:rPr lang="de-DE" sz="2000" dirty="0" smtClean="0"/>
                <a:t>?+?  =  </a:t>
              </a:r>
              <a:r>
                <a:rPr lang="de-DE" sz="2400" b="1" dirty="0" smtClean="0"/>
                <a:t>27</a:t>
              </a:r>
              <a:endParaRPr lang="de-DE" sz="2400" b="1" dirty="0"/>
            </a:p>
          </p:txBody>
        </p:sp>
        <p:sp>
          <p:nvSpPr>
            <p:cNvPr id="116" name="Textfeld 115"/>
            <p:cNvSpPr txBox="1"/>
            <p:nvPr/>
          </p:nvSpPr>
          <p:spPr>
            <a:xfrm>
              <a:off x="3275856" y="3356992"/>
              <a:ext cx="591829" cy="769441"/>
            </a:xfrm>
            <a:prstGeom prst="rect">
              <a:avLst/>
            </a:prstGeom>
            <a:noFill/>
          </p:spPr>
          <p:txBody>
            <a:bodyPr wrap="none" rtlCol="0">
              <a:spAutoFit/>
            </a:bodyPr>
            <a:lstStyle/>
            <a:p>
              <a:r>
                <a:rPr lang="de-DE" sz="4400" b="1" dirty="0" smtClean="0"/>
                <a:t>R</a:t>
              </a:r>
              <a:endParaRPr lang="de-DE" sz="4400" b="1" dirty="0"/>
            </a:p>
          </p:txBody>
        </p:sp>
        <p:sp>
          <p:nvSpPr>
            <p:cNvPr id="117" name="Textfeld 116"/>
            <p:cNvSpPr txBox="1"/>
            <p:nvPr/>
          </p:nvSpPr>
          <p:spPr>
            <a:xfrm>
              <a:off x="4427984" y="2924944"/>
              <a:ext cx="561372" cy="769441"/>
            </a:xfrm>
            <a:prstGeom prst="rect">
              <a:avLst/>
            </a:prstGeom>
            <a:noFill/>
          </p:spPr>
          <p:txBody>
            <a:bodyPr wrap="none" rtlCol="0">
              <a:spAutoFit/>
            </a:bodyPr>
            <a:lstStyle/>
            <a:p>
              <a:r>
                <a:rPr lang="de-DE" sz="4400" b="1" dirty="0" smtClean="0"/>
                <a:t>E</a:t>
              </a:r>
              <a:endParaRPr lang="de-DE" sz="4400" dirty="0"/>
            </a:p>
          </p:txBody>
        </p:sp>
        <p:sp>
          <p:nvSpPr>
            <p:cNvPr id="118" name="Textfeld 117"/>
            <p:cNvSpPr txBox="1"/>
            <p:nvPr/>
          </p:nvSpPr>
          <p:spPr>
            <a:xfrm>
              <a:off x="5220072" y="3356992"/>
              <a:ext cx="591829" cy="769441"/>
            </a:xfrm>
            <a:prstGeom prst="rect">
              <a:avLst/>
            </a:prstGeom>
            <a:noFill/>
          </p:spPr>
          <p:txBody>
            <a:bodyPr wrap="none" rtlCol="0">
              <a:spAutoFit/>
            </a:bodyPr>
            <a:lstStyle/>
            <a:p>
              <a:r>
                <a:rPr lang="de-DE" sz="4400" b="1" dirty="0" smtClean="0"/>
                <a:t>K</a:t>
              </a:r>
              <a:endParaRPr lang="de-DE" sz="4400" b="1" dirty="0"/>
            </a:p>
          </p:txBody>
        </p:sp>
        <p:sp>
          <p:nvSpPr>
            <p:cNvPr id="119" name="Ellipse 118"/>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177</a:t>
              </a:r>
              <a:endParaRPr lang="de-DE" b="1" dirty="0">
                <a:latin typeface="Arial" pitchFamily="34" charset="0"/>
                <a:cs typeface="Arial" pitchFamily="34" charset="0"/>
              </a:endParaRPr>
            </a:p>
          </p:txBody>
        </p:sp>
        <p:sp>
          <p:nvSpPr>
            <p:cNvPr id="120" name="Textfeld 119"/>
            <p:cNvSpPr txBox="1"/>
            <p:nvPr/>
          </p:nvSpPr>
          <p:spPr>
            <a:xfrm>
              <a:off x="3779912" y="2924944"/>
              <a:ext cx="529312" cy="769441"/>
            </a:xfrm>
            <a:prstGeom prst="rect">
              <a:avLst/>
            </a:prstGeom>
            <a:noFill/>
          </p:spPr>
          <p:txBody>
            <a:bodyPr wrap="none" rtlCol="0">
              <a:spAutoFit/>
            </a:bodyPr>
            <a:lstStyle/>
            <a:p>
              <a:r>
                <a:rPr lang="de-DE" sz="4400" b="1" dirty="0" smtClean="0">
                  <a:solidFill>
                    <a:srgbClr val="00CC00"/>
                  </a:solidFill>
                  <a:effectLst>
                    <a:outerShdw blurRad="38100" dist="38100" dir="2700000" algn="tl">
                      <a:srgbClr val="000000">
                        <a:alpha val="43137"/>
                      </a:srgbClr>
                    </a:outerShdw>
                  </a:effectLst>
                </a:rPr>
                <a:t>?</a:t>
              </a:r>
              <a:endParaRPr lang="de-DE" sz="4400" dirty="0">
                <a:solidFill>
                  <a:srgbClr val="00CC00"/>
                </a:solidFill>
                <a:effectLst>
                  <a:outerShdw blurRad="38100" dist="38100" dir="2700000" algn="tl">
                    <a:srgbClr val="000000">
                      <a:alpha val="43137"/>
                    </a:srgbClr>
                  </a:outerShdw>
                </a:effectLst>
              </a:endParaRPr>
            </a:p>
          </p:txBody>
        </p:sp>
        <p:sp>
          <p:nvSpPr>
            <p:cNvPr id="121" name="Textfeld 120"/>
            <p:cNvSpPr txBox="1"/>
            <p:nvPr/>
          </p:nvSpPr>
          <p:spPr>
            <a:xfrm>
              <a:off x="4355976" y="3573016"/>
              <a:ext cx="529312" cy="769441"/>
            </a:xfrm>
            <a:prstGeom prst="rect">
              <a:avLst/>
            </a:prstGeom>
            <a:noFill/>
          </p:spPr>
          <p:txBody>
            <a:bodyPr wrap="none" rtlCol="0">
              <a:spAutoFit/>
            </a:bodyPr>
            <a:lstStyle/>
            <a:p>
              <a:r>
                <a:rPr lang="de-DE" sz="4400" b="1"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FFC000"/>
                </a:solidFill>
                <a:effectLst>
                  <a:outerShdw blurRad="38100" dist="38100" dir="2700000" algn="tl">
                    <a:srgbClr val="000000">
                      <a:alpha val="43137"/>
                    </a:srgbClr>
                  </a:outerShdw>
                </a:effectLst>
                <a:latin typeface="Arial" pitchFamily="34" charset="0"/>
                <a:cs typeface="Arial" pitchFamily="34" charset="0"/>
              </a:endParaRPr>
            </a:p>
          </p:txBody>
        </p:sp>
        <p:sp>
          <p:nvSpPr>
            <p:cNvPr id="122" name="Abgerundetes Rechteck 121"/>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3" name="Abgerundetes Rechteck 122"/>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4" name="Abgerundetes Rechteck 123"/>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 name="Abgerundetes Rechteck 124"/>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Abgerundetes Rechteck 125"/>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 name="Abgerundetes Rechteck 126"/>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a:t>
              </a:r>
              <a:endParaRPr lang="de-DE" sz="1000" b="1" dirty="0">
                <a:solidFill>
                  <a:schemeClr val="tx1"/>
                </a:solidFill>
                <a:latin typeface="Arial" pitchFamily="34" charset="0"/>
                <a:cs typeface="Arial" pitchFamily="34" charset="0"/>
              </a:endParaRPr>
            </a:p>
          </p:txBody>
        </p:sp>
      </p:grpSp>
      <p:sp>
        <p:nvSpPr>
          <p:cNvPr id="152" name="Textfeld 151"/>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175-177</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444"/>
          <p:cNvGrpSpPr/>
          <p:nvPr/>
        </p:nvGrpSpPr>
        <p:grpSpPr>
          <a:xfrm>
            <a:off x="0" y="-675456"/>
            <a:ext cx="9252520" cy="8189173"/>
            <a:chOff x="0" y="-675456"/>
            <a:chExt cx="9252520" cy="8189173"/>
          </a:xfrm>
        </p:grpSpPr>
        <p:sp>
          <p:nvSpPr>
            <p:cNvPr id="446" name="Textfeld 44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448" name="Textfeld 44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449" name="Textfeld 44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450" name="Textfeld 44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451" name="Textfeld 45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452" name="Textfeld 45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453" name="Textfeld 45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454" name="Textfeld 45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455" name="Textfeld 45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sp>
        <p:nvSpPr>
          <p:cNvPr id="18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185"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186" name="Textfeld 185"/>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187"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63" name="Tabelle 62"/>
          <p:cNvGraphicFramePr>
            <a:graphicFrameLocks noGrp="1"/>
          </p:cNvGraphicFramePr>
          <p:nvPr/>
        </p:nvGraphicFramePr>
        <p:xfrm>
          <a:off x="948587" y="505549"/>
          <a:ext cx="7195170" cy="234281"/>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34281">
                <a:tc>
                  <a:txBody>
                    <a:bodyPr/>
                    <a:lstStyle/>
                    <a:p>
                      <a:pPr algn="ctr" fontAlgn="b"/>
                      <a:r>
                        <a:rPr lang="de-DE" sz="1400" b="0"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aphicFrame>
        <p:nvGraphicFramePr>
          <p:cNvPr id="64" name="Tabelle 63"/>
          <p:cNvGraphicFramePr>
            <a:graphicFrameLocks noGrp="1"/>
          </p:cNvGraphicFramePr>
          <p:nvPr/>
        </p:nvGraphicFramePr>
        <p:xfrm>
          <a:off x="945722" y="743954"/>
          <a:ext cx="7200900" cy="26565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265652">
                <a:tc>
                  <a:txBody>
                    <a:bodyPr/>
                    <a:lstStyle/>
                    <a:p>
                      <a:pPr algn="ctr" fontAlgn="b"/>
                      <a:r>
                        <a:rPr lang="de-DE" sz="1600" b="0"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65" name="Textfeld 64"/>
          <p:cNvSpPr txBox="1"/>
          <p:nvPr/>
        </p:nvSpPr>
        <p:spPr>
          <a:xfrm>
            <a:off x="971600" y="980728"/>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66" name="Textfeld 65"/>
          <p:cNvSpPr txBox="1"/>
          <p:nvPr/>
        </p:nvSpPr>
        <p:spPr>
          <a:xfrm>
            <a:off x="6012160" y="980728"/>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grpSp>
        <p:nvGrpSpPr>
          <p:cNvPr id="68" name="Gruppieren 67"/>
          <p:cNvGrpSpPr/>
          <p:nvPr/>
        </p:nvGrpSpPr>
        <p:grpSpPr>
          <a:xfrm>
            <a:off x="323528" y="1628800"/>
            <a:ext cx="3570501" cy="2336155"/>
            <a:chOff x="4542524" y="4077072"/>
            <a:chExt cx="3570501" cy="2336155"/>
          </a:xfrm>
        </p:grpSpPr>
        <p:grpSp>
          <p:nvGrpSpPr>
            <p:cNvPr id="188" name="Gruppieren 187"/>
            <p:cNvGrpSpPr/>
            <p:nvPr/>
          </p:nvGrpSpPr>
          <p:grpSpPr>
            <a:xfrm>
              <a:off x="4542524" y="4077072"/>
              <a:ext cx="3570501" cy="2336155"/>
              <a:chOff x="4542524" y="4077072"/>
              <a:chExt cx="3570501" cy="2336155"/>
            </a:xfrm>
          </p:grpSpPr>
          <p:sp>
            <p:nvSpPr>
              <p:cNvPr id="176" name="Abgerundetes Rechteck 175"/>
              <p:cNvSpPr/>
              <p:nvPr/>
            </p:nvSpPr>
            <p:spPr>
              <a:xfrm>
                <a:off x="5646333" y="569072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Ellipse 36"/>
              <p:cNvSpPr/>
              <p:nvPr/>
            </p:nvSpPr>
            <p:spPr>
              <a:xfrm>
                <a:off x="4542524" y="4351456"/>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16</a:t>
                </a:r>
                <a:endParaRPr lang="de-DE" b="1" dirty="0">
                  <a:latin typeface="Arial" pitchFamily="34" charset="0"/>
                  <a:cs typeface="Arial" pitchFamily="34" charset="0"/>
                </a:endParaRPr>
              </a:p>
            </p:txBody>
          </p:sp>
          <p:grpSp>
            <p:nvGrpSpPr>
              <p:cNvPr id="4" name="Gruppieren 233"/>
              <p:cNvGrpSpPr/>
              <p:nvPr/>
            </p:nvGrpSpPr>
            <p:grpSpPr>
              <a:xfrm>
                <a:off x="5395152" y="6053187"/>
                <a:ext cx="2160240" cy="360040"/>
                <a:chOff x="971600" y="3028851"/>
                <a:chExt cx="2160240" cy="360040"/>
              </a:xfrm>
            </p:grpSpPr>
            <p:sp>
              <p:nvSpPr>
                <p:cNvPr id="40" name="Abgerundetes Rechteck 39"/>
                <p:cNvSpPr/>
                <p:nvPr/>
              </p:nvSpPr>
              <p:spPr>
                <a:xfrm>
                  <a:off x="971600" y="3028851"/>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Abgerundetes Rechteck 40"/>
                <p:cNvSpPr/>
                <p:nvPr/>
              </p:nvSpPr>
              <p:spPr>
                <a:xfrm>
                  <a:off x="1403648" y="3028851"/>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 name="Abgerundetes Rechteck 41"/>
                <p:cNvSpPr/>
                <p:nvPr/>
              </p:nvSpPr>
              <p:spPr>
                <a:xfrm>
                  <a:off x="1835696" y="3028851"/>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Abgerundetes Rechteck 42"/>
                <p:cNvSpPr/>
                <p:nvPr/>
              </p:nvSpPr>
              <p:spPr>
                <a:xfrm>
                  <a:off x="2267744" y="3028851"/>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Abgerundetes Rechteck 43"/>
                <p:cNvSpPr/>
                <p:nvPr/>
              </p:nvSpPr>
              <p:spPr>
                <a:xfrm>
                  <a:off x="2699792" y="3028851"/>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 name="Gruppieren 326"/>
              <p:cNvGrpSpPr/>
              <p:nvPr/>
            </p:nvGrpSpPr>
            <p:grpSpPr>
              <a:xfrm>
                <a:off x="4932040" y="4077072"/>
                <a:ext cx="3180985" cy="1656184"/>
                <a:chOff x="5148497" y="1412776"/>
                <a:chExt cx="2964528" cy="1554490"/>
              </a:xfrm>
            </p:grpSpPr>
            <p:grpSp>
              <p:nvGrpSpPr>
                <p:cNvPr id="9"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341" name="Ellipse 340"/>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2" name="Ellipse 341"/>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3" name="Ellipse 342"/>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4" name="Ellipse 343"/>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5" name="Ellipse 344"/>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6" name="Ellipse 345"/>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7" name="Ellipse 346"/>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8" name="Ellipse 347"/>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9" name="Ellipse 348"/>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0" name="Ellipse 349"/>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1" name="Ellipse 350"/>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0"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330" name="Ellipse 329"/>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1" name="Ellipse 330"/>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2" name="Ellipse 331"/>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3" name="Ellipse 332"/>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4" name="Ellipse 333"/>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5" name="Ellipse 334"/>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6" name="Ellipse 335"/>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7" name="Ellipse 336"/>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8" name="Ellipse 337"/>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9" name="Ellipse 338"/>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0" name="Ellipse 339"/>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433" name="Textfeld 432"/>
              <p:cNvSpPr txBox="1"/>
              <p:nvPr/>
            </p:nvSpPr>
            <p:spPr>
              <a:xfrm>
                <a:off x="5909187" y="5652020"/>
                <a:ext cx="1393330" cy="461665"/>
              </a:xfrm>
              <a:prstGeom prst="rect">
                <a:avLst/>
              </a:prstGeom>
              <a:noFill/>
            </p:spPr>
            <p:txBody>
              <a:bodyPr wrap="none" rtlCol="0">
                <a:spAutoFit/>
              </a:bodyPr>
              <a:lstStyle/>
              <a:p>
                <a:r>
                  <a:rPr lang="de-DE" sz="2000" dirty="0" smtClean="0"/>
                  <a:t>?+?  =  </a:t>
                </a:r>
                <a:r>
                  <a:rPr lang="de-DE" sz="2400" b="1" dirty="0" smtClean="0"/>
                  <a:t>21</a:t>
                </a:r>
                <a:endParaRPr lang="de-DE" sz="2400" b="1" dirty="0"/>
              </a:p>
            </p:txBody>
          </p:sp>
          <p:sp>
            <p:nvSpPr>
              <p:cNvPr id="35" name="Textfeld 34"/>
              <p:cNvSpPr txBox="1"/>
              <p:nvPr/>
            </p:nvSpPr>
            <p:spPr>
              <a:xfrm>
                <a:off x="5508104" y="4581128"/>
                <a:ext cx="561372" cy="769441"/>
              </a:xfrm>
              <a:prstGeom prst="rect">
                <a:avLst/>
              </a:prstGeom>
              <a:noFill/>
            </p:spPr>
            <p:txBody>
              <a:bodyPr wrap="none" rtlCol="0">
                <a:spAutoFit/>
              </a:bodyPr>
              <a:lstStyle/>
              <a:p>
                <a:r>
                  <a:rPr lang="de-DE" sz="4400" b="1" dirty="0" smtClean="0"/>
                  <a:t>P</a:t>
                </a:r>
                <a:endParaRPr lang="de-DE" sz="4400" b="1" dirty="0"/>
              </a:p>
            </p:txBody>
          </p:sp>
          <p:sp>
            <p:nvSpPr>
              <p:cNvPr id="36" name="Textfeld 35"/>
              <p:cNvSpPr txBox="1"/>
              <p:nvPr/>
            </p:nvSpPr>
            <p:spPr>
              <a:xfrm>
                <a:off x="6609328" y="4221088"/>
                <a:ext cx="591829" cy="769441"/>
              </a:xfrm>
              <a:prstGeom prst="rect">
                <a:avLst/>
              </a:prstGeom>
              <a:noFill/>
            </p:spPr>
            <p:txBody>
              <a:bodyPr wrap="none" rtlCol="0">
                <a:spAutoFit/>
              </a:bodyPr>
              <a:lstStyle/>
              <a:p>
                <a:r>
                  <a:rPr lang="de-DE" sz="4400" b="1" dirty="0" smtClean="0"/>
                  <a:t>U</a:t>
                </a:r>
                <a:endParaRPr lang="de-DE" sz="4400" b="1" dirty="0"/>
              </a:p>
            </p:txBody>
          </p:sp>
          <p:sp>
            <p:nvSpPr>
              <p:cNvPr id="39" name="Textfeld 38"/>
              <p:cNvSpPr txBox="1"/>
              <p:nvPr/>
            </p:nvSpPr>
            <p:spPr>
              <a:xfrm>
                <a:off x="7164288" y="4725144"/>
                <a:ext cx="561372" cy="769441"/>
              </a:xfrm>
              <a:prstGeom prst="rect">
                <a:avLst/>
              </a:prstGeom>
              <a:noFill/>
            </p:spPr>
            <p:txBody>
              <a:bodyPr wrap="none" rtlCol="0">
                <a:spAutoFit/>
              </a:bodyPr>
              <a:lstStyle/>
              <a:p>
                <a:r>
                  <a:rPr lang="de-DE" sz="4400" b="1" dirty="0" smtClean="0"/>
                  <a:t>S</a:t>
                </a:r>
                <a:endParaRPr lang="de-DE" sz="4400" b="1" dirty="0"/>
              </a:p>
            </p:txBody>
          </p:sp>
          <p:sp>
            <p:nvSpPr>
              <p:cNvPr id="439" name="Textfeld 438"/>
              <p:cNvSpPr txBox="1"/>
              <p:nvPr/>
            </p:nvSpPr>
            <p:spPr>
              <a:xfrm>
                <a:off x="6012160" y="4293096"/>
                <a:ext cx="529312" cy="769441"/>
              </a:xfrm>
              <a:prstGeom prst="rect">
                <a:avLst/>
              </a:prstGeom>
              <a:noFill/>
            </p:spPr>
            <p:txBody>
              <a:bodyPr wrap="none" rtlCol="0">
                <a:spAutoFit/>
              </a:bodyPr>
              <a:lstStyle/>
              <a:p>
                <a:r>
                  <a:rPr lang="de-DE" sz="44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440" name="Textfeld 439"/>
              <p:cNvSpPr txBox="1"/>
              <p:nvPr/>
            </p:nvSpPr>
            <p:spPr>
              <a:xfrm>
                <a:off x="6228184" y="4797152"/>
                <a:ext cx="529312" cy="769441"/>
              </a:xfrm>
              <a:prstGeom prst="rect">
                <a:avLst/>
              </a:prstGeom>
              <a:noFill/>
            </p:spPr>
            <p:txBody>
              <a:bodyPr wrap="none" rtlCol="0">
                <a:spAutoFit/>
              </a:bodyPr>
              <a:lstStyle/>
              <a:p>
                <a:r>
                  <a:rPr lang="de-DE" sz="4400" b="1" dirty="0" smtClean="0">
                    <a:solidFill>
                      <a:srgbClr val="F0A91C"/>
                    </a:solidFill>
                    <a:effectLst>
                      <a:outerShdw blurRad="38100" dist="38100" dir="2700000" algn="tl">
                        <a:srgbClr val="000000">
                          <a:alpha val="43137"/>
                        </a:srgbClr>
                      </a:outerShdw>
                    </a:effectLst>
                  </a:rPr>
                  <a:t>?</a:t>
                </a:r>
                <a:endParaRPr lang="de-DE" sz="4400" dirty="0">
                  <a:solidFill>
                    <a:srgbClr val="F0A91C"/>
                  </a:solidFill>
                  <a:effectLst>
                    <a:outerShdw blurRad="38100" dist="38100" dir="2700000" algn="tl">
                      <a:srgbClr val="000000">
                        <a:alpha val="43137"/>
                      </a:srgbClr>
                    </a:outerShdw>
                  </a:effectLst>
                </a:endParaRPr>
              </a:p>
            </p:txBody>
          </p:sp>
        </p:grpSp>
        <p:sp>
          <p:nvSpPr>
            <p:cNvPr id="67" name="Abgerundetes Rechteck 66"/>
            <p:cNvSpPr/>
            <p:nvPr/>
          </p:nvSpPr>
          <p:spPr>
            <a:xfrm>
              <a:off x="4644008" y="470387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5 </a:t>
              </a:r>
              <a:endParaRPr lang="de-DE" sz="1000" b="1" dirty="0">
                <a:solidFill>
                  <a:schemeClr val="tx1"/>
                </a:solidFill>
                <a:latin typeface="Arial" pitchFamily="34" charset="0"/>
                <a:cs typeface="Arial" pitchFamily="34" charset="0"/>
              </a:endParaRPr>
            </a:p>
          </p:txBody>
        </p:sp>
      </p:grpSp>
      <p:grpSp>
        <p:nvGrpSpPr>
          <p:cNvPr id="69" name="Gruppieren 68"/>
          <p:cNvGrpSpPr/>
          <p:nvPr/>
        </p:nvGrpSpPr>
        <p:grpSpPr>
          <a:xfrm>
            <a:off x="4932040" y="2924944"/>
            <a:ext cx="3613033" cy="2331022"/>
            <a:chOff x="251520" y="4077072"/>
            <a:chExt cx="3613033" cy="2331022"/>
          </a:xfrm>
        </p:grpSpPr>
        <p:grpSp>
          <p:nvGrpSpPr>
            <p:cNvPr id="70" name="Gruppieren 193"/>
            <p:cNvGrpSpPr/>
            <p:nvPr/>
          </p:nvGrpSpPr>
          <p:grpSpPr>
            <a:xfrm>
              <a:off x="251520" y="4077072"/>
              <a:ext cx="3613033" cy="2331022"/>
              <a:chOff x="251520" y="4077072"/>
              <a:chExt cx="3613033" cy="2331022"/>
            </a:xfrm>
          </p:grpSpPr>
          <p:sp>
            <p:nvSpPr>
              <p:cNvPr id="72" name="Ellipse 71"/>
              <p:cNvSpPr/>
              <p:nvPr/>
            </p:nvSpPr>
            <p:spPr>
              <a:xfrm>
                <a:off x="251520" y="4293096"/>
                <a:ext cx="648072"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17</a:t>
                </a:r>
                <a:endParaRPr lang="de-DE" b="1" dirty="0">
                  <a:latin typeface="Arial" pitchFamily="34" charset="0"/>
                  <a:cs typeface="Arial" pitchFamily="34" charset="0"/>
                </a:endParaRPr>
              </a:p>
            </p:txBody>
          </p:sp>
          <p:sp>
            <p:nvSpPr>
              <p:cNvPr id="73" name="Abgerundetes Rechteck 72"/>
              <p:cNvSpPr/>
              <p:nvPr/>
            </p:nvSpPr>
            <p:spPr>
              <a:xfrm>
                <a:off x="1227733" y="5631772"/>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74" name="Gruppieren 396"/>
              <p:cNvGrpSpPr/>
              <p:nvPr/>
            </p:nvGrpSpPr>
            <p:grpSpPr>
              <a:xfrm>
                <a:off x="683568" y="4077072"/>
                <a:ext cx="3180985" cy="1656184"/>
                <a:chOff x="5148497" y="1412776"/>
                <a:chExt cx="2964528" cy="1554490"/>
              </a:xfrm>
            </p:grpSpPr>
            <p:grpSp>
              <p:nvGrpSpPr>
                <p:cNvPr id="89"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2" name="Ellipse 10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2" name="Ellipse 11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90"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91" name="Ellipse 9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Ellipse 9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8" name="Ellipse 9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5" name="Textfeld 74"/>
              <p:cNvSpPr txBox="1"/>
              <p:nvPr/>
            </p:nvSpPr>
            <p:spPr>
              <a:xfrm>
                <a:off x="1914242" y="4844652"/>
                <a:ext cx="561372" cy="769441"/>
              </a:xfrm>
              <a:prstGeom prst="rect">
                <a:avLst/>
              </a:prstGeom>
              <a:noFill/>
            </p:spPr>
            <p:txBody>
              <a:bodyPr wrap="none" rtlCol="0">
                <a:spAutoFit/>
              </a:bodyPr>
              <a:lstStyle/>
              <a:p>
                <a:r>
                  <a:rPr lang="de-DE" sz="4400" b="1" dirty="0" smtClean="0"/>
                  <a:t>E</a:t>
                </a:r>
                <a:endParaRPr lang="de-DE" sz="4400" b="1" dirty="0"/>
              </a:p>
            </p:txBody>
          </p:sp>
          <p:sp>
            <p:nvSpPr>
              <p:cNvPr id="76" name="Textfeld 75"/>
              <p:cNvSpPr txBox="1"/>
              <p:nvPr/>
            </p:nvSpPr>
            <p:spPr>
              <a:xfrm>
                <a:off x="2155260" y="4094960"/>
                <a:ext cx="591829" cy="769441"/>
              </a:xfrm>
              <a:prstGeom prst="rect">
                <a:avLst/>
              </a:prstGeom>
              <a:noFill/>
            </p:spPr>
            <p:txBody>
              <a:bodyPr wrap="none" rtlCol="0">
                <a:spAutoFit/>
              </a:bodyPr>
              <a:lstStyle/>
              <a:p>
                <a:r>
                  <a:rPr lang="de-DE" sz="4400" b="1" dirty="0" smtClean="0"/>
                  <a:t>B</a:t>
                </a:r>
                <a:endParaRPr lang="de-DE" sz="4400" b="1" dirty="0"/>
              </a:p>
            </p:txBody>
          </p:sp>
          <p:sp>
            <p:nvSpPr>
              <p:cNvPr id="77" name="Textfeld 76"/>
              <p:cNvSpPr txBox="1"/>
              <p:nvPr/>
            </p:nvSpPr>
            <p:spPr>
              <a:xfrm>
                <a:off x="1547664" y="4293096"/>
                <a:ext cx="529312" cy="769441"/>
              </a:xfrm>
              <a:prstGeom prst="rect">
                <a:avLst/>
              </a:prstGeom>
              <a:noFill/>
            </p:spPr>
            <p:txBody>
              <a:bodyPr wrap="none" rtlCol="0">
                <a:spAutoFit/>
              </a:bodyPr>
              <a:lstStyle/>
              <a:p>
                <a:r>
                  <a:rPr lang="de-DE" sz="4400" b="1" dirty="0" smtClean="0">
                    <a:solidFill>
                      <a:srgbClr val="0070C0"/>
                    </a:solidFill>
                    <a:effectLst>
                      <a:outerShdw blurRad="38100" dist="38100" dir="2700000" algn="tl">
                        <a:srgbClr val="000000">
                          <a:alpha val="43137"/>
                        </a:srgbClr>
                      </a:outerShdw>
                    </a:effectLst>
                  </a:rPr>
                  <a:t>?</a:t>
                </a:r>
                <a:endParaRPr lang="de-DE" sz="4400" dirty="0">
                  <a:solidFill>
                    <a:srgbClr val="0070C0"/>
                  </a:solidFill>
                  <a:effectLst>
                    <a:outerShdw blurRad="38100" dist="38100" dir="2700000" algn="tl">
                      <a:srgbClr val="000000">
                        <a:alpha val="43137"/>
                      </a:srgbClr>
                    </a:outerShdw>
                  </a:effectLst>
                </a:endParaRPr>
              </a:p>
            </p:txBody>
          </p:sp>
          <p:sp>
            <p:nvSpPr>
              <p:cNvPr id="78" name="Textfeld 77"/>
              <p:cNvSpPr txBox="1"/>
              <p:nvPr/>
            </p:nvSpPr>
            <p:spPr>
              <a:xfrm>
                <a:off x="2555776" y="4772644"/>
                <a:ext cx="529312" cy="769441"/>
              </a:xfrm>
              <a:prstGeom prst="rect">
                <a:avLst/>
              </a:prstGeom>
              <a:noFill/>
            </p:spPr>
            <p:txBody>
              <a:bodyPr wrap="none" rtlCol="0">
                <a:spAutoFit/>
              </a:bodyPr>
              <a:lstStyle/>
              <a:p>
                <a:r>
                  <a:rPr lang="de-DE" sz="4400" b="1" dirty="0" smtClean="0">
                    <a:solidFill>
                      <a:srgbClr val="00FF00"/>
                    </a:solidFill>
                    <a:effectLst>
                      <a:outerShdw blurRad="38100" dist="38100" dir="2700000" algn="tl">
                        <a:srgbClr val="000000">
                          <a:alpha val="43137"/>
                        </a:srgbClr>
                      </a:outerShdw>
                    </a:effectLst>
                  </a:rPr>
                  <a:t>?</a:t>
                </a:r>
                <a:endParaRPr lang="de-DE" sz="4400" dirty="0">
                  <a:solidFill>
                    <a:srgbClr val="00FF00"/>
                  </a:solidFill>
                  <a:effectLst>
                    <a:outerShdw blurRad="38100" dist="38100" dir="2700000" algn="tl">
                      <a:srgbClr val="000000">
                        <a:alpha val="43137"/>
                      </a:srgbClr>
                    </a:outerShdw>
                  </a:effectLst>
                </a:endParaRPr>
              </a:p>
            </p:txBody>
          </p:sp>
          <p:sp>
            <p:nvSpPr>
              <p:cNvPr id="79" name="Textfeld 78"/>
              <p:cNvSpPr txBox="1"/>
              <p:nvPr/>
            </p:nvSpPr>
            <p:spPr>
              <a:xfrm>
                <a:off x="1526591" y="5659068"/>
                <a:ext cx="1393330" cy="461665"/>
              </a:xfrm>
              <a:prstGeom prst="rect">
                <a:avLst/>
              </a:prstGeom>
              <a:noFill/>
            </p:spPr>
            <p:txBody>
              <a:bodyPr wrap="none" rtlCol="0">
                <a:spAutoFit/>
              </a:bodyPr>
              <a:lstStyle/>
              <a:p>
                <a:r>
                  <a:rPr lang="de-DE" sz="2000" dirty="0" smtClean="0"/>
                  <a:t>?+?  =  </a:t>
                </a:r>
                <a:r>
                  <a:rPr lang="de-DE" sz="2400" b="1" dirty="0" smtClean="0"/>
                  <a:t>15</a:t>
                </a:r>
                <a:endParaRPr lang="de-DE" sz="2400" b="1" dirty="0"/>
              </a:p>
            </p:txBody>
          </p:sp>
          <p:grpSp>
            <p:nvGrpSpPr>
              <p:cNvPr id="80" name="Gruppieren 124"/>
              <p:cNvGrpSpPr/>
              <p:nvPr/>
            </p:nvGrpSpPr>
            <p:grpSpPr>
              <a:xfrm>
                <a:off x="826563" y="6048054"/>
                <a:ext cx="2592288" cy="360040"/>
                <a:chOff x="1067297" y="3615548"/>
                <a:chExt cx="2592288" cy="360040"/>
              </a:xfrm>
            </p:grpSpPr>
            <p:sp>
              <p:nvSpPr>
                <p:cNvPr id="83" name="Abgerundetes Rechteck 82"/>
                <p:cNvSpPr/>
                <p:nvPr/>
              </p:nvSpPr>
              <p:spPr>
                <a:xfrm>
                  <a:off x="1067297" y="3615548"/>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Abgerundetes Rechteck 83"/>
                <p:cNvSpPr/>
                <p:nvPr/>
              </p:nvSpPr>
              <p:spPr>
                <a:xfrm>
                  <a:off x="1499345" y="3615548"/>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Abgerundetes Rechteck 84"/>
                <p:cNvSpPr/>
                <p:nvPr/>
              </p:nvSpPr>
              <p:spPr>
                <a:xfrm>
                  <a:off x="1931393" y="3615548"/>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Abgerundetes Rechteck 85"/>
                <p:cNvSpPr/>
                <p:nvPr/>
              </p:nvSpPr>
              <p:spPr>
                <a:xfrm>
                  <a:off x="2363441" y="3615548"/>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Abgerundetes Rechteck 86"/>
                <p:cNvSpPr/>
                <p:nvPr/>
              </p:nvSpPr>
              <p:spPr>
                <a:xfrm>
                  <a:off x="2795489" y="3615548"/>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8" name="Abgerundetes Rechteck 87"/>
                <p:cNvSpPr/>
                <p:nvPr/>
              </p:nvSpPr>
              <p:spPr>
                <a:xfrm>
                  <a:off x="3227537" y="3615548"/>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81" name="Textfeld 80"/>
              <p:cNvSpPr txBox="1"/>
              <p:nvPr/>
            </p:nvSpPr>
            <p:spPr>
              <a:xfrm>
                <a:off x="971600" y="4653136"/>
                <a:ext cx="591829" cy="769441"/>
              </a:xfrm>
              <a:prstGeom prst="rect">
                <a:avLst/>
              </a:prstGeom>
              <a:noFill/>
            </p:spPr>
            <p:txBody>
              <a:bodyPr wrap="none" rtlCol="0">
                <a:spAutoFit/>
              </a:bodyPr>
              <a:lstStyle/>
              <a:p>
                <a:r>
                  <a:rPr lang="de-DE" sz="4400" b="1" dirty="0" smtClean="0"/>
                  <a:t>A</a:t>
                </a:r>
                <a:endParaRPr lang="de-DE" sz="4400" b="1" dirty="0"/>
              </a:p>
            </p:txBody>
          </p:sp>
          <p:sp>
            <p:nvSpPr>
              <p:cNvPr id="82" name="Textfeld 81"/>
              <p:cNvSpPr txBox="1"/>
              <p:nvPr/>
            </p:nvSpPr>
            <p:spPr>
              <a:xfrm>
                <a:off x="3059832" y="4437112"/>
                <a:ext cx="591829" cy="769441"/>
              </a:xfrm>
              <a:prstGeom prst="rect">
                <a:avLst/>
              </a:prstGeom>
              <a:noFill/>
            </p:spPr>
            <p:txBody>
              <a:bodyPr wrap="none" rtlCol="0">
                <a:spAutoFit/>
              </a:bodyPr>
              <a:lstStyle/>
              <a:p>
                <a:r>
                  <a:rPr lang="de-DE" sz="4400" b="1" dirty="0" smtClean="0"/>
                  <a:t>N</a:t>
                </a:r>
                <a:endParaRPr lang="de-DE" sz="4400" b="1" dirty="0"/>
              </a:p>
            </p:txBody>
          </p:sp>
        </p:grpSp>
        <p:sp>
          <p:nvSpPr>
            <p:cNvPr id="71" name="Abgerundetes Rechteck 70"/>
            <p:cNvSpPr/>
            <p:nvPr/>
          </p:nvSpPr>
          <p:spPr>
            <a:xfrm>
              <a:off x="395536" y="4725144"/>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6 </a:t>
              </a:r>
              <a:endParaRPr lang="de-DE" sz="1000" b="1" dirty="0">
                <a:solidFill>
                  <a:schemeClr val="tx1"/>
                </a:solidFill>
                <a:latin typeface="Arial" pitchFamily="34" charset="0"/>
                <a:cs typeface="Arial" pitchFamily="34" charset="0"/>
              </a:endParaRPr>
            </a:p>
          </p:txBody>
        </p:sp>
      </p:grpSp>
      <p:grpSp>
        <p:nvGrpSpPr>
          <p:cNvPr id="113" name="Gruppieren 112"/>
          <p:cNvGrpSpPr/>
          <p:nvPr/>
        </p:nvGrpSpPr>
        <p:grpSpPr>
          <a:xfrm>
            <a:off x="251520" y="4365104"/>
            <a:ext cx="3593578" cy="2304256"/>
            <a:chOff x="4572000" y="4077072"/>
            <a:chExt cx="3593578" cy="2304256"/>
          </a:xfrm>
        </p:grpSpPr>
        <p:grpSp>
          <p:nvGrpSpPr>
            <p:cNvPr id="114" name="Gruppieren 193"/>
            <p:cNvGrpSpPr/>
            <p:nvPr/>
          </p:nvGrpSpPr>
          <p:grpSpPr>
            <a:xfrm>
              <a:off x="4572000" y="4077072"/>
              <a:ext cx="3593578" cy="2304256"/>
              <a:chOff x="4572000" y="4077072"/>
              <a:chExt cx="3593578" cy="2304256"/>
            </a:xfrm>
          </p:grpSpPr>
          <p:sp>
            <p:nvSpPr>
              <p:cNvPr id="116" name="Ellipse 115"/>
              <p:cNvSpPr/>
              <p:nvPr/>
            </p:nvSpPr>
            <p:spPr>
              <a:xfrm>
                <a:off x="4572000" y="4358282"/>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18</a:t>
                </a:r>
                <a:endParaRPr lang="de-DE" b="1" dirty="0">
                  <a:latin typeface="Arial" pitchFamily="34" charset="0"/>
                  <a:cs typeface="Arial" pitchFamily="34" charset="0"/>
                </a:endParaRPr>
              </a:p>
            </p:txBody>
          </p:sp>
          <p:sp>
            <p:nvSpPr>
              <p:cNvPr id="117" name="Abgerundetes Rechteck 116"/>
              <p:cNvSpPr/>
              <p:nvPr/>
            </p:nvSpPr>
            <p:spPr>
              <a:xfrm>
                <a:off x="5601378" y="5661248"/>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18" name="Gruppieren 368"/>
              <p:cNvGrpSpPr/>
              <p:nvPr/>
            </p:nvGrpSpPr>
            <p:grpSpPr>
              <a:xfrm>
                <a:off x="4932040" y="4077072"/>
                <a:ext cx="3180985" cy="1656184"/>
                <a:chOff x="5148497" y="1412776"/>
                <a:chExt cx="2964528" cy="1554490"/>
              </a:xfrm>
            </p:grpSpPr>
            <p:grpSp>
              <p:nvGrpSpPr>
                <p:cNvPr id="137"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50" name="Ellipse 149"/>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 name="Ellipse 151"/>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3" name="Ellipse 152"/>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4" name="Ellipse 153"/>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5" name="Ellipse 154"/>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6" name="Ellipse 155"/>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7" name="Ellipse 156"/>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8" name="Ellipse 157"/>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9" name="Ellipse 158"/>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0" name="Ellipse 159"/>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38"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39" name="Ellipse 138"/>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1" name="Ellipse 140"/>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19" name="Textfeld 118"/>
              <p:cNvSpPr txBox="1"/>
              <p:nvPr/>
            </p:nvSpPr>
            <p:spPr>
              <a:xfrm>
                <a:off x="5292080" y="4509120"/>
                <a:ext cx="327334" cy="707886"/>
              </a:xfrm>
              <a:prstGeom prst="rect">
                <a:avLst/>
              </a:prstGeom>
              <a:noFill/>
            </p:spPr>
            <p:txBody>
              <a:bodyPr wrap="none" rtlCol="0">
                <a:spAutoFit/>
              </a:bodyPr>
              <a:lstStyle/>
              <a:p>
                <a:r>
                  <a:rPr lang="de-DE" sz="4000" b="1" dirty="0" smtClean="0"/>
                  <a:t>I</a:t>
                </a:r>
                <a:endParaRPr lang="de-DE" sz="4000" b="1" dirty="0"/>
              </a:p>
            </p:txBody>
          </p:sp>
          <p:sp>
            <p:nvSpPr>
              <p:cNvPr id="120" name="Textfeld 119"/>
              <p:cNvSpPr txBox="1"/>
              <p:nvPr/>
            </p:nvSpPr>
            <p:spPr>
              <a:xfrm>
                <a:off x="6876256" y="4869160"/>
                <a:ext cx="554960" cy="707886"/>
              </a:xfrm>
              <a:prstGeom prst="rect">
                <a:avLst/>
              </a:prstGeom>
              <a:noFill/>
            </p:spPr>
            <p:txBody>
              <a:bodyPr wrap="none" rtlCol="0">
                <a:spAutoFit/>
              </a:bodyPr>
              <a:lstStyle/>
              <a:p>
                <a:r>
                  <a:rPr lang="de-DE" sz="4000" b="1" dirty="0" smtClean="0"/>
                  <a:t>N</a:t>
                </a:r>
                <a:endParaRPr lang="de-DE" sz="4000" b="1" dirty="0"/>
              </a:p>
            </p:txBody>
          </p:sp>
          <p:sp>
            <p:nvSpPr>
              <p:cNvPr id="121" name="Textfeld 120"/>
              <p:cNvSpPr txBox="1"/>
              <p:nvPr/>
            </p:nvSpPr>
            <p:spPr>
              <a:xfrm>
                <a:off x="6379004" y="4856846"/>
                <a:ext cx="529312" cy="769441"/>
              </a:xfrm>
              <a:prstGeom prst="rect">
                <a:avLst/>
              </a:prstGeom>
              <a:noFill/>
            </p:spPr>
            <p:txBody>
              <a:bodyPr wrap="none" rtlCol="0">
                <a:spAutoFit/>
              </a:bodyPr>
              <a:lstStyle/>
              <a:p>
                <a:r>
                  <a:rPr lang="de-DE" sz="44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122" name="Textfeld 121"/>
              <p:cNvSpPr txBox="1"/>
              <p:nvPr/>
            </p:nvSpPr>
            <p:spPr>
              <a:xfrm>
                <a:off x="6660232" y="4124572"/>
                <a:ext cx="529312" cy="769441"/>
              </a:xfrm>
              <a:prstGeom prst="rect">
                <a:avLst/>
              </a:prstGeom>
              <a:noFill/>
            </p:spPr>
            <p:txBody>
              <a:bodyPr wrap="none" rtlCol="0">
                <a:spAutoFit/>
              </a:bodyPr>
              <a:lstStyle/>
              <a:p>
                <a:r>
                  <a:rPr lang="de-DE" sz="4400" b="1" dirty="0" smtClean="0">
                    <a:solidFill>
                      <a:srgbClr val="CD03A7"/>
                    </a:solidFill>
                    <a:effectLst>
                      <a:outerShdw blurRad="38100" dist="38100" dir="2700000" algn="tl">
                        <a:srgbClr val="000000">
                          <a:alpha val="43137"/>
                        </a:srgbClr>
                      </a:outerShdw>
                    </a:effectLst>
                  </a:rPr>
                  <a:t>?</a:t>
                </a:r>
                <a:endParaRPr lang="de-DE" sz="4400" dirty="0">
                  <a:solidFill>
                    <a:srgbClr val="CD03A7"/>
                  </a:solidFill>
                  <a:effectLst>
                    <a:outerShdw blurRad="38100" dist="38100" dir="2700000" algn="tl">
                      <a:srgbClr val="000000">
                        <a:alpha val="43137"/>
                      </a:srgbClr>
                    </a:outerShdw>
                  </a:effectLst>
                </a:endParaRPr>
              </a:p>
            </p:txBody>
          </p:sp>
          <p:sp>
            <p:nvSpPr>
              <p:cNvPr id="123" name="Textfeld 122"/>
              <p:cNvSpPr txBox="1"/>
              <p:nvPr/>
            </p:nvSpPr>
            <p:spPr>
              <a:xfrm>
                <a:off x="5713862" y="5622544"/>
                <a:ext cx="1685077" cy="461665"/>
              </a:xfrm>
              <a:prstGeom prst="rect">
                <a:avLst/>
              </a:prstGeom>
              <a:noFill/>
            </p:spPr>
            <p:txBody>
              <a:bodyPr wrap="none" rtlCol="0">
                <a:spAutoFit/>
              </a:bodyPr>
              <a:lstStyle/>
              <a:p>
                <a:r>
                  <a:rPr lang="de-DE" sz="2000" dirty="0" smtClean="0"/>
                  <a:t>?+?+?  =  </a:t>
                </a:r>
                <a:r>
                  <a:rPr lang="de-DE" sz="2400" b="1" dirty="0" smtClean="0"/>
                  <a:t>26</a:t>
                </a:r>
                <a:endParaRPr lang="de-DE" sz="2400" b="1" dirty="0"/>
              </a:p>
            </p:txBody>
          </p:sp>
          <p:grpSp>
            <p:nvGrpSpPr>
              <p:cNvPr id="124" name="Gruppieren 209"/>
              <p:cNvGrpSpPr/>
              <p:nvPr/>
            </p:nvGrpSpPr>
            <p:grpSpPr>
              <a:xfrm>
                <a:off x="4722838" y="6021288"/>
                <a:ext cx="3024336" cy="360040"/>
                <a:chOff x="971600" y="4149080"/>
                <a:chExt cx="3024336" cy="360040"/>
              </a:xfrm>
            </p:grpSpPr>
            <p:sp>
              <p:nvSpPr>
                <p:cNvPr id="130" name="Abgerundetes Rechteck 129"/>
                <p:cNvSpPr/>
                <p:nvPr/>
              </p:nvSpPr>
              <p:spPr>
                <a:xfrm>
                  <a:off x="971600"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Abgerundetes Rechteck 130"/>
                <p:cNvSpPr/>
                <p:nvPr/>
              </p:nvSpPr>
              <p:spPr>
                <a:xfrm>
                  <a:off x="1403648"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Abgerundetes Rechteck 131"/>
                <p:cNvSpPr/>
                <p:nvPr/>
              </p:nvSpPr>
              <p:spPr>
                <a:xfrm>
                  <a:off x="1835696"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Abgerundetes Rechteck 132"/>
                <p:cNvSpPr/>
                <p:nvPr/>
              </p:nvSpPr>
              <p:spPr>
                <a:xfrm>
                  <a:off x="2267744"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Abgerundetes Rechteck 133"/>
                <p:cNvSpPr/>
                <p:nvPr/>
              </p:nvSpPr>
              <p:spPr>
                <a:xfrm>
                  <a:off x="2699792"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Abgerundetes Rechteck 134"/>
                <p:cNvSpPr/>
                <p:nvPr/>
              </p:nvSpPr>
              <p:spPr>
                <a:xfrm>
                  <a:off x="3131840"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Abgerundetes Rechteck 135"/>
                <p:cNvSpPr/>
                <p:nvPr/>
              </p:nvSpPr>
              <p:spPr>
                <a:xfrm>
                  <a:off x="3563888"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25" name="Textfeld 124"/>
              <p:cNvSpPr txBox="1"/>
              <p:nvPr/>
            </p:nvSpPr>
            <p:spPr>
              <a:xfrm>
                <a:off x="5796136" y="4941168"/>
                <a:ext cx="554960" cy="707886"/>
              </a:xfrm>
              <a:prstGeom prst="rect">
                <a:avLst/>
              </a:prstGeom>
              <a:noFill/>
            </p:spPr>
            <p:txBody>
              <a:bodyPr wrap="none" rtlCol="0">
                <a:spAutoFit/>
              </a:bodyPr>
              <a:lstStyle/>
              <a:p>
                <a:r>
                  <a:rPr lang="de-DE" sz="4000" b="1" dirty="0" smtClean="0"/>
                  <a:t>N</a:t>
                </a:r>
                <a:endParaRPr lang="de-DE" sz="4000" b="1" dirty="0"/>
              </a:p>
            </p:txBody>
          </p:sp>
          <p:sp>
            <p:nvSpPr>
              <p:cNvPr id="126" name="Textfeld 125"/>
              <p:cNvSpPr txBox="1"/>
              <p:nvPr/>
            </p:nvSpPr>
            <p:spPr>
              <a:xfrm>
                <a:off x="7236296" y="4293096"/>
                <a:ext cx="497252" cy="707886"/>
              </a:xfrm>
              <a:prstGeom prst="rect">
                <a:avLst/>
              </a:prstGeom>
              <a:noFill/>
            </p:spPr>
            <p:txBody>
              <a:bodyPr wrap="none" rtlCol="0">
                <a:spAutoFit/>
              </a:bodyPr>
              <a:lstStyle/>
              <a:p>
                <a:r>
                  <a:rPr lang="de-DE" sz="4000" b="1" dirty="0" smtClean="0"/>
                  <a:t>T</a:t>
                </a:r>
                <a:endParaRPr lang="de-DE" sz="4000" b="1" dirty="0"/>
              </a:p>
            </p:txBody>
          </p:sp>
          <p:sp>
            <p:nvSpPr>
              <p:cNvPr id="127" name="Textfeld 126"/>
              <p:cNvSpPr txBox="1"/>
              <p:nvPr/>
            </p:nvSpPr>
            <p:spPr>
              <a:xfrm>
                <a:off x="6260890" y="4221088"/>
                <a:ext cx="327334" cy="707886"/>
              </a:xfrm>
              <a:prstGeom prst="rect">
                <a:avLst/>
              </a:prstGeom>
              <a:noFill/>
            </p:spPr>
            <p:txBody>
              <a:bodyPr wrap="none" rtlCol="0">
                <a:spAutoFit/>
              </a:bodyPr>
              <a:lstStyle/>
              <a:p>
                <a:r>
                  <a:rPr lang="de-DE" sz="4000" b="1" dirty="0" smtClean="0"/>
                  <a:t>I</a:t>
                </a:r>
                <a:endParaRPr lang="de-DE" sz="4000" b="1" dirty="0"/>
              </a:p>
            </p:txBody>
          </p:sp>
          <p:sp>
            <p:nvSpPr>
              <p:cNvPr id="128" name="Abgerundetes Rechteck 127"/>
              <p:cNvSpPr/>
              <p:nvPr/>
            </p:nvSpPr>
            <p:spPr>
              <a:xfrm>
                <a:off x="7733530" y="6021288"/>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9" name="Textfeld 128"/>
              <p:cNvSpPr txBox="1"/>
              <p:nvPr/>
            </p:nvSpPr>
            <p:spPr>
              <a:xfrm>
                <a:off x="5580112" y="4233282"/>
                <a:ext cx="529312" cy="769441"/>
              </a:xfrm>
              <a:prstGeom prst="rect">
                <a:avLst/>
              </a:prstGeom>
              <a:noFill/>
            </p:spPr>
            <p:txBody>
              <a:bodyPr wrap="none" rtlCol="0">
                <a:spAutoFit/>
              </a:bodyPr>
              <a:lstStyle/>
              <a:p>
                <a:r>
                  <a:rPr lang="de-DE" sz="4400" b="1" dirty="0" smtClean="0">
                    <a:solidFill>
                      <a:srgbClr val="F0A91C"/>
                    </a:solidFill>
                    <a:effectLst>
                      <a:outerShdw blurRad="38100" dist="38100" dir="2700000" algn="tl">
                        <a:srgbClr val="000000">
                          <a:alpha val="43137"/>
                        </a:srgbClr>
                      </a:outerShdw>
                    </a:effectLst>
                  </a:rPr>
                  <a:t>?</a:t>
                </a:r>
                <a:endParaRPr lang="de-DE" sz="4400" dirty="0">
                  <a:solidFill>
                    <a:srgbClr val="F0A91C"/>
                  </a:solidFill>
                  <a:effectLst>
                    <a:outerShdw blurRad="38100" dist="38100" dir="2700000" algn="tl">
                      <a:srgbClr val="000000">
                        <a:alpha val="43137"/>
                      </a:srgbClr>
                    </a:outerShdw>
                  </a:effectLst>
                </a:endParaRPr>
              </a:p>
            </p:txBody>
          </p:sp>
        </p:grpSp>
        <p:sp>
          <p:nvSpPr>
            <p:cNvPr id="115" name="Abgerundetes Rechteck 114"/>
            <p:cNvSpPr/>
            <p:nvPr/>
          </p:nvSpPr>
          <p:spPr>
            <a:xfrm>
              <a:off x="4644008" y="4725144"/>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5 </a:t>
              </a:r>
              <a:endParaRPr lang="de-DE" sz="1000" b="1" dirty="0">
                <a:solidFill>
                  <a:schemeClr val="tx1"/>
                </a:solidFill>
                <a:latin typeface="Arial" pitchFamily="34" charset="0"/>
                <a:cs typeface="Arial" pitchFamily="34" charset="0"/>
              </a:endParaRPr>
            </a:p>
          </p:txBody>
        </p:sp>
      </p:grpSp>
      <p:sp>
        <p:nvSpPr>
          <p:cNvPr id="161" name="Textfeld 160"/>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016-018</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sp>
        <p:nvSpPr>
          <p:cNvPr id="500" name="Textfeld 499"/>
          <p:cNvSpPr txBox="1"/>
          <p:nvPr/>
        </p:nvSpPr>
        <p:spPr>
          <a:xfrm>
            <a:off x="971600" y="1135777"/>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35777"/>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97" name="Tabelle 96"/>
          <p:cNvGraphicFramePr>
            <a:graphicFrameLocks noGrp="1"/>
          </p:cNvGraphicFramePr>
          <p:nvPr/>
        </p:nvGraphicFramePr>
        <p:xfrm>
          <a:off x="498608" y="629783"/>
          <a:ext cx="8136930" cy="243840"/>
        </p:xfrm>
        <a:graphic>
          <a:graphicData uri="http://schemas.openxmlformats.org/drawingml/2006/table">
            <a:tbl>
              <a:tblPr/>
              <a:tblGrid>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gridCol w="271231"/>
              </a:tblGrid>
              <a:tr h="188151">
                <a:tc>
                  <a:txBody>
                    <a:bodyPr/>
                    <a:lstStyle/>
                    <a:p>
                      <a:pPr algn="ctr" fontAlgn="b"/>
                      <a:r>
                        <a:rPr lang="de-DE" sz="1600" b="0" i="0" u="none" strike="noStrike" dirty="0">
                          <a:solidFill>
                            <a:srgbClr val="002060"/>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2060"/>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2060"/>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graphicFrame>
        <p:nvGraphicFramePr>
          <p:cNvPr id="98" name="Tabelle 97"/>
          <p:cNvGraphicFramePr>
            <a:graphicFrameLocks noGrp="1"/>
          </p:cNvGraphicFramePr>
          <p:nvPr/>
        </p:nvGraphicFramePr>
        <p:xfrm>
          <a:off x="498618" y="861457"/>
          <a:ext cx="8136900" cy="274320"/>
        </p:xfrm>
        <a:graphic>
          <a:graphicData uri="http://schemas.openxmlformats.org/drawingml/2006/table">
            <a:tbl>
              <a:tblPr/>
              <a:tblGrid>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gridCol w="271230"/>
              </a:tblGrid>
              <a:tr h="216024">
                <a:tc>
                  <a:txBody>
                    <a:bodyPr/>
                    <a:lstStyle/>
                    <a:p>
                      <a:pPr algn="ctr" fontAlgn="b"/>
                      <a:r>
                        <a:rPr lang="de-DE" sz="1800" b="0"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de-DE" sz="1800" b="1"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bl>
          </a:graphicData>
        </a:graphic>
      </p:graphicFrame>
      <p:grpSp>
        <p:nvGrpSpPr>
          <p:cNvPr id="64" name="Gruppieren 61"/>
          <p:cNvGrpSpPr/>
          <p:nvPr/>
        </p:nvGrpSpPr>
        <p:grpSpPr>
          <a:xfrm>
            <a:off x="251520" y="1556792"/>
            <a:ext cx="3716105" cy="2376264"/>
            <a:chOff x="2267744" y="2780928"/>
            <a:chExt cx="3716105" cy="2376264"/>
          </a:xfrm>
        </p:grpSpPr>
        <p:sp>
          <p:nvSpPr>
            <p:cNvPr id="66" name="Abgerundetes Rechteck 65"/>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7" name="Gruppieren 397"/>
            <p:cNvGrpSpPr/>
            <p:nvPr/>
          </p:nvGrpSpPr>
          <p:grpSpPr>
            <a:xfrm>
              <a:off x="2802864" y="2780928"/>
              <a:ext cx="3180985" cy="1656184"/>
              <a:chOff x="5148497" y="1412776"/>
              <a:chExt cx="2964528" cy="1554490"/>
            </a:xfrm>
          </p:grpSpPr>
          <p:grpSp>
            <p:nvGrpSpPr>
              <p:cNvPr id="84"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4" name="Ellipse 103"/>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2" name="Ellipse 111"/>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3" name="Ellipse 112"/>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4" name="Ellipse 113"/>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5"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6" name="Ellipse 85"/>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Ellipse 86"/>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69" name="Textfeld 68"/>
            <p:cNvSpPr txBox="1"/>
            <p:nvPr/>
          </p:nvSpPr>
          <p:spPr>
            <a:xfrm>
              <a:off x="3682726" y="4342166"/>
              <a:ext cx="1221809" cy="461665"/>
            </a:xfrm>
            <a:prstGeom prst="rect">
              <a:avLst/>
            </a:prstGeom>
            <a:noFill/>
          </p:spPr>
          <p:txBody>
            <a:bodyPr wrap="none" rtlCol="0">
              <a:spAutoFit/>
            </a:bodyPr>
            <a:lstStyle/>
            <a:p>
              <a:r>
                <a:rPr lang="de-DE" sz="2000" dirty="0" smtClean="0"/>
                <a:t>?+?  =  </a:t>
              </a:r>
              <a:r>
                <a:rPr lang="de-DE" sz="2400" b="1" dirty="0" smtClean="0"/>
                <a:t>9</a:t>
              </a:r>
              <a:endParaRPr lang="de-DE" sz="2400" b="1" dirty="0"/>
            </a:p>
          </p:txBody>
        </p:sp>
        <p:sp>
          <p:nvSpPr>
            <p:cNvPr id="71" name="Textfeld 70"/>
            <p:cNvSpPr txBox="1"/>
            <p:nvPr/>
          </p:nvSpPr>
          <p:spPr>
            <a:xfrm>
              <a:off x="3275856" y="3356992"/>
              <a:ext cx="591829" cy="769441"/>
            </a:xfrm>
            <a:prstGeom prst="rect">
              <a:avLst/>
            </a:prstGeom>
            <a:noFill/>
          </p:spPr>
          <p:txBody>
            <a:bodyPr wrap="none" rtlCol="0">
              <a:spAutoFit/>
            </a:bodyPr>
            <a:lstStyle/>
            <a:p>
              <a:r>
                <a:rPr lang="de-DE" sz="4400" b="1" dirty="0" smtClean="0"/>
                <a:t>R</a:t>
              </a:r>
              <a:endParaRPr lang="de-DE" sz="4400" b="1" dirty="0"/>
            </a:p>
          </p:txBody>
        </p:sp>
        <p:sp>
          <p:nvSpPr>
            <p:cNvPr id="72" name="Textfeld 71"/>
            <p:cNvSpPr txBox="1"/>
            <p:nvPr/>
          </p:nvSpPr>
          <p:spPr>
            <a:xfrm>
              <a:off x="4427984" y="2924944"/>
              <a:ext cx="561372" cy="769441"/>
            </a:xfrm>
            <a:prstGeom prst="rect">
              <a:avLst/>
            </a:prstGeom>
            <a:noFill/>
          </p:spPr>
          <p:txBody>
            <a:bodyPr wrap="none" rtlCol="0">
              <a:spAutoFit/>
            </a:bodyPr>
            <a:lstStyle/>
            <a:p>
              <a:r>
                <a:rPr lang="de-DE" sz="4400" b="1" dirty="0" smtClean="0"/>
                <a:t>E</a:t>
              </a:r>
              <a:endParaRPr lang="de-DE" sz="4400" dirty="0"/>
            </a:p>
          </p:txBody>
        </p:sp>
        <p:sp>
          <p:nvSpPr>
            <p:cNvPr id="73" name="Textfeld 72"/>
            <p:cNvSpPr txBox="1"/>
            <p:nvPr/>
          </p:nvSpPr>
          <p:spPr>
            <a:xfrm>
              <a:off x="5220072" y="3356992"/>
              <a:ext cx="591829" cy="769441"/>
            </a:xfrm>
            <a:prstGeom prst="rect">
              <a:avLst/>
            </a:prstGeom>
            <a:noFill/>
          </p:spPr>
          <p:txBody>
            <a:bodyPr wrap="none" rtlCol="0">
              <a:spAutoFit/>
            </a:bodyPr>
            <a:lstStyle/>
            <a:p>
              <a:r>
                <a:rPr lang="de-DE" sz="4400" b="1" dirty="0" smtClean="0"/>
                <a:t>K</a:t>
              </a:r>
              <a:endParaRPr lang="de-DE" sz="4400" b="1" dirty="0"/>
            </a:p>
          </p:txBody>
        </p:sp>
        <p:sp>
          <p:nvSpPr>
            <p:cNvPr id="75" name="Ellipse 74"/>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178</a:t>
              </a:r>
              <a:endParaRPr lang="de-DE" b="1" dirty="0">
                <a:latin typeface="Arial" pitchFamily="34" charset="0"/>
                <a:cs typeface="Arial" pitchFamily="34" charset="0"/>
              </a:endParaRPr>
            </a:p>
          </p:txBody>
        </p:sp>
        <p:sp>
          <p:nvSpPr>
            <p:cNvPr id="76" name="Textfeld 75"/>
            <p:cNvSpPr txBox="1"/>
            <p:nvPr/>
          </p:nvSpPr>
          <p:spPr>
            <a:xfrm>
              <a:off x="3779912" y="2924944"/>
              <a:ext cx="529312" cy="769441"/>
            </a:xfrm>
            <a:prstGeom prst="rect">
              <a:avLst/>
            </a:prstGeom>
            <a:noFill/>
          </p:spPr>
          <p:txBody>
            <a:bodyPr wrap="none" rtlCol="0">
              <a:spAutoFit/>
            </a:bodyPr>
            <a:lstStyle/>
            <a:p>
              <a:r>
                <a:rPr lang="de-DE" sz="4400" b="1" dirty="0" smtClean="0">
                  <a:solidFill>
                    <a:srgbClr val="00CC00"/>
                  </a:solidFill>
                  <a:effectLst>
                    <a:outerShdw blurRad="38100" dist="38100" dir="2700000" algn="tl">
                      <a:srgbClr val="000000">
                        <a:alpha val="43137"/>
                      </a:srgbClr>
                    </a:outerShdw>
                  </a:effectLst>
                </a:rPr>
                <a:t>?</a:t>
              </a:r>
              <a:endParaRPr lang="de-DE" sz="4400" dirty="0">
                <a:solidFill>
                  <a:srgbClr val="00CC00"/>
                </a:solidFill>
                <a:effectLst>
                  <a:outerShdw blurRad="38100" dist="38100" dir="2700000" algn="tl">
                    <a:srgbClr val="000000">
                      <a:alpha val="43137"/>
                    </a:srgbClr>
                  </a:outerShdw>
                </a:effectLst>
              </a:endParaRPr>
            </a:p>
          </p:txBody>
        </p:sp>
        <p:sp>
          <p:nvSpPr>
            <p:cNvPr id="77" name="Textfeld 76"/>
            <p:cNvSpPr txBox="1"/>
            <p:nvPr/>
          </p:nvSpPr>
          <p:spPr>
            <a:xfrm>
              <a:off x="4355976" y="3573016"/>
              <a:ext cx="529312" cy="769441"/>
            </a:xfrm>
            <a:prstGeom prst="rect">
              <a:avLst/>
            </a:prstGeom>
            <a:noFill/>
          </p:spPr>
          <p:txBody>
            <a:bodyPr wrap="none" rtlCol="0">
              <a:spAutoFit/>
            </a:bodyPr>
            <a:lstStyle/>
            <a:p>
              <a:r>
                <a:rPr lang="de-DE" sz="4400" b="1"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FFC000"/>
                </a:solidFill>
                <a:effectLst>
                  <a:outerShdw blurRad="38100" dist="38100" dir="2700000" algn="tl">
                    <a:srgbClr val="000000">
                      <a:alpha val="43137"/>
                    </a:srgbClr>
                  </a:outerShdw>
                </a:effectLst>
                <a:latin typeface="Arial" pitchFamily="34" charset="0"/>
                <a:cs typeface="Arial" pitchFamily="34" charset="0"/>
              </a:endParaRPr>
            </a:p>
          </p:txBody>
        </p:sp>
        <p:sp>
          <p:nvSpPr>
            <p:cNvPr id="78" name="Abgerundetes Rechteck 77"/>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Abgerundetes Rechteck 78"/>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Abgerundetes Rechteck 79"/>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Abgerundetes Rechteck 80"/>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Abgerundetes Rechteck 81"/>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Abgerundetes Rechteck 82"/>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a:t>
              </a:r>
              <a:endParaRPr lang="de-DE" sz="1000" b="1" dirty="0">
                <a:solidFill>
                  <a:schemeClr val="tx1"/>
                </a:solidFill>
                <a:latin typeface="Arial" pitchFamily="34" charset="0"/>
                <a:cs typeface="Arial" pitchFamily="34" charset="0"/>
              </a:endParaRPr>
            </a:p>
          </p:txBody>
        </p:sp>
      </p:grpSp>
      <p:grpSp>
        <p:nvGrpSpPr>
          <p:cNvPr id="62" name="Gruppieren 61"/>
          <p:cNvGrpSpPr/>
          <p:nvPr/>
        </p:nvGrpSpPr>
        <p:grpSpPr>
          <a:xfrm>
            <a:off x="5076056" y="2708920"/>
            <a:ext cx="3716105" cy="2376264"/>
            <a:chOff x="2267744" y="2780928"/>
            <a:chExt cx="3716105" cy="2376264"/>
          </a:xfrm>
        </p:grpSpPr>
        <p:sp>
          <p:nvSpPr>
            <p:cNvPr id="63" name="Abgerundetes Rechteck 62"/>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5" name="Gruppieren 397"/>
            <p:cNvGrpSpPr/>
            <p:nvPr/>
          </p:nvGrpSpPr>
          <p:grpSpPr>
            <a:xfrm>
              <a:off x="2802864" y="2780928"/>
              <a:ext cx="3180985" cy="1656184"/>
              <a:chOff x="5148497" y="1412776"/>
              <a:chExt cx="2964528" cy="1554490"/>
            </a:xfrm>
          </p:grpSpPr>
          <p:grpSp>
            <p:nvGrpSpPr>
              <p:cNvPr id="120"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33" name="Ellipse 132"/>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Ellipse 133"/>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1" name="Ellipse 140"/>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1"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22" name="Ellipse 121"/>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3" name="Ellipse 122"/>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4" name="Ellipse 123"/>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 name="Ellipse 124"/>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Ellipse 125"/>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 name="Ellipse 126"/>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8" name="Ellipse 127"/>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9" name="Ellipse 128"/>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0" name="Ellipse 129"/>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Ellipse 130"/>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Ellipse 131"/>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68" name="Textfeld 67"/>
            <p:cNvSpPr txBox="1"/>
            <p:nvPr/>
          </p:nvSpPr>
          <p:spPr>
            <a:xfrm>
              <a:off x="3682726" y="4342166"/>
              <a:ext cx="1393330" cy="461665"/>
            </a:xfrm>
            <a:prstGeom prst="rect">
              <a:avLst/>
            </a:prstGeom>
            <a:noFill/>
          </p:spPr>
          <p:txBody>
            <a:bodyPr wrap="none" rtlCol="0">
              <a:spAutoFit/>
            </a:bodyPr>
            <a:lstStyle/>
            <a:p>
              <a:r>
                <a:rPr lang="de-DE" sz="2000" dirty="0" smtClean="0"/>
                <a:t>?+?  =  </a:t>
              </a:r>
              <a:r>
                <a:rPr lang="de-DE" sz="2400" b="1" dirty="0" smtClean="0"/>
                <a:t>50</a:t>
              </a:r>
              <a:endParaRPr lang="de-DE" sz="2400" b="1" dirty="0"/>
            </a:p>
          </p:txBody>
        </p:sp>
        <p:sp>
          <p:nvSpPr>
            <p:cNvPr id="70" name="Textfeld 69"/>
            <p:cNvSpPr txBox="1"/>
            <p:nvPr/>
          </p:nvSpPr>
          <p:spPr>
            <a:xfrm>
              <a:off x="3275856" y="3356992"/>
              <a:ext cx="591829" cy="769441"/>
            </a:xfrm>
            <a:prstGeom prst="rect">
              <a:avLst/>
            </a:prstGeom>
            <a:noFill/>
          </p:spPr>
          <p:txBody>
            <a:bodyPr wrap="none" rtlCol="0">
              <a:spAutoFit/>
            </a:bodyPr>
            <a:lstStyle/>
            <a:p>
              <a:r>
                <a:rPr lang="de-DE" sz="4400" b="1" dirty="0" smtClean="0"/>
                <a:t>R</a:t>
              </a:r>
              <a:endParaRPr lang="de-DE" sz="4400" b="1" dirty="0"/>
            </a:p>
          </p:txBody>
        </p:sp>
        <p:sp>
          <p:nvSpPr>
            <p:cNvPr id="74" name="Textfeld 73"/>
            <p:cNvSpPr txBox="1"/>
            <p:nvPr/>
          </p:nvSpPr>
          <p:spPr>
            <a:xfrm>
              <a:off x="4427984" y="2924944"/>
              <a:ext cx="561372" cy="769441"/>
            </a:xfrm>
            <a:prstGeom prst="rect">
              <a:avLst/>
            </a:prstGeom>
            <a:noFill/>
          </p:spPr>
          <p:txBody>
            <a:bodyPr wrap="none" rtlCol="0">
              <a:spAutoFit/>
            </a:bodyPr>
            <a:lstStyle/>
            <a:p>
              <a:r>
                <a:rPr lang="de-DE" sz="4400" b="1" dirty="0" smtClean="0"/>
                <a:t>E</a:t>
              </a:r>
              <a:endParaRPr lang="de-DE" sz="4400" dirty="0"/>
            </a:p>
          </p:txBody>
        </p:sp>
        <p:sp>
          <p:nvSpPr>
            <p:cNvPr id="88" name="Textfeld 87"/>
            <p:cNvSpPr txBox="1"/>
            <p:nvPr/>
          </p:nvSpPr>
          <p:spPr>
            <a:xfrm>
              <a:off x="5220072" y="3356992"/>
              <a:ext cx="591829" cy="769441"/>
            </a:xfrm>
            <a:prstGeom prst="rect">
              <a:avLst/>
            </a:prstGeom>
            <a:noFill/>
          </p:spPr>
          <p:txBody>
            <a:bodyPr wrap="none" rtlCol="0">
              <a:spAutoFit/>
            </a:bodyPr>
            <a:lstStyle/>
            <a:p>
              <a:r>
                <a:rPr lang="de-DE" sz="4400" b="1" dirty="0" smtClean="0"/>
                <a:t>K</a:t>
              </a:r>
              <a:endParaRPr lang="de-DE" sz="4400" b="1" dirty="0"/>
            </a:p>
          </p:txBody>
        </p:sp>
        <p:sp>
          <p:nvSpPr>
            <p:cNvPr id="89" name="Ellipse 88"/>
            <p:cNvSpPr/>
            <p:nvPr/>
          </p:nvSpPr>
          <p:spPr>
            <a:xfrm>
              <a:off x="2267744" y="3068960"/>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179</a:t>
              </a:r>
              <a:endParaRPr lang="de-DE" b="1" dirty="0">
                <a:latin typeface="Arial" pitchFamily="34" charset="0"/>
                <a:cs typeface="Arial" pitchFamily="34" charset="0"/>
              </a:endParaRPr>
            </a:p>
          </p:txBody>
        </p:sp>
        <p:sp>
          <p:nvSpPr>
            <p:cNvPr id="90" name="Textfeld 89"/>
            <p:cNvSpPr txBox="1"/>
            <p:nvPr/>
          </p:nvSpPr>
          <p:spPr>
            <a:xfrm>
              <a:off x="3779912" y="2924944"/>
              <a:ext cx="529312" cy="769441"/>
            </a:xfrm>
            <a:prstGeom prst="rect">
              <a:avLst/>
            </a:prstGeom>
            <a:noFill/>
          </p:spPr>
          <p:txBody>
            <a:bodyPr wrap="none" rtlCol="0">
              <a:spAutoFit/>
            </a:bodyPr>
            <a:lstStyle/>
            <a:p>
              <a:r>
                <a:rPr lang="de-DE" sz="4400" b="1" dirty="0" smtClean="0">
                  <a:solidFill>
                    <a:srgbClr val="00CC00"/>
                  </a:solidFill>
                  <a:effectLst>
                    <a:outerShdw blurRad="38100" dist="38100" dir="2700000" algn="tl">
                      <a:srgbClr val="000000">
                        <a:alpha val="43137"/>
                      </a:srgbClr>
                    </a:outerShdw>
                  </a:effectLst>
                </a:rPr>
                <a:t>?</a:t>
              </a:r>
              <a:endParaRPr lang="de-DE" sz="4400" dirty="0">
                <a:solidFill>
                  <a:srgbClr val="00CC00"/>
                </a:solidFill>
                <a:effectLst>
                  <a:outerShdw blurRad="38100" dist="38100" dir="2700000" algn="tl">
                    <a:srgbClr val="000000">
                      <a:alpha val="43137"/>
                    </a:srgbClr>
                  </a:outerShdw>
                </a:effectLst>
              </a:endParaRPr>
            </a:p>
          </p:txBody>
        </p:sp>
        <p:sp>
          <p:nvSpPr>
            <p:cNvPr id="91" name="Textfeld 90"/>
            <p:cNvSpPr txBox="1"/>
            <p:nvPr/>
          </p:nvSpPr>
          <p:spPr>
            <a:xfrm>
              <a:off x="4355976" y="3573016"/>
              <a:ext cx="529312" cy="769441"/>
            </a:xfrm>
            <a:prstGeom prst="rect">
              <a:avLst/>
            </a:prstGeom>
            <a:noFill/>
          </p:spPr>
          <p:txBody>
            <a:bodyPr wrap="none" rtlCol="0">
              <a:spAutoFit/>
            </a:bodyPr>
            <a:lstStyle/>
            <a:p>
              <a:r>
                <a:rPr lang="de-DE" sz="4400" b="1"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FFC000"/>
                </a:solidFill>
                <a:effectLst>
                  <a:outerShdw blurRad="38100" dist="38100" dir="2700000" algn="tl">
                    <a:srgbClr val="000000">
                      <a:alpha val="43137"/>
                    </a:srgbClr>
                  </a:outerShdw>
                </a:effectLst>
                <a:latin typeface="Arial" pitchFamily="34" charset="0"/>
                <a:cs typeface="Arial" pitchFamily="34" charset="0"/>
              </a:endParaRPr>
            </a:p>
          </p:txBody>
        </p:sp>
        <p:sp>
          <p:nvSpPr>
            <p:cNvPr id="92" name="Abgerundetes Rechteck 91"/>
            <p:cNvSpPr/>
            <p:nvPr/>
          </p:nvSpPr>
          <p:spPr>
            <a:xfrm>
              <a:off x="328406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5" name="Abgerundetes Rechteck 114"/>
            <p:cNvSpPr/>
            <p:nvPr/>
          </p:nvSpPr>
          <p:spPr>
            <a:xfrm>
              <a:off x="371611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6" name="Abgerundetes Rechteck 115"/>
            <p:cNvSpPr/>
            <p:nvPr/>
          </p:nvSpPr>
          <p:spPr>
            <a:xfrm>
              <a:off x="414816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7" name="Abgerundetes Rechteck 116"/>
            <p:cNvSpPr/>
            <p:nvPr/>
          </p:nvSpPr>
          <p:spPr>
            <a:xfrm>
              <a:off x="458021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8" name="Abgerundetes Rechteck 117"/>
            <p:cNvSpPr/>
            <p:nvPr/>
          </p:nvSpPr>
          <p:spPr>
            <a:xfrm>
              <a:off x="501225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9" name="Abgerundetes Rechteck 118"/>
            <p:cNvSpPr/>
            <p:nvPr/>
          </p:nvSpPr>
          <p:spPr>
            <a:xfrm>
              <a:off x="2483768" y="350100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a:t>
              </a:r>
              <a:endParaRPr lang="de-DE" sz="1000" b="1" dirty="0">
                <a:solidFill>
                  <a:schemeClr val="tx1"/>
                </a:solidFill>
                <a:latin typeface="Arial" pitchFamily="34" charset="0"/>
                <a:cs typeface="Arial" pitchFamily="34" charset="0"/>
              </a:endParaRPr>
            </a:p>
          </p:txBody>
        </p:sp>
      </p:grpSp>
      <p:grpSp>
        <p:nvGrpSpPr>
          <p:cNvPr id="144" name="Gruppieren 68"/>
          <p:cNvGrpSpPr/>
          <p:nvPr/>
        </p:nvGrpSpPr>
        <p:grpSpPr>
          <a:xfrm>
            <a:off x="611560" y="4365104"/>
            <a:ext cx="3792674" cy="2304256"/>
            <a:chOff x="2267744" y="2780928"/>
            <a:chExt cx="3792674" cy="2304256"/>
          </a:xfrm>
        </p:grpSpPr>
        <p:sp>
          <p:nvSpPr>
            <p:cNvPr id="145" name="Abgerundetes Rechteck 144"/>
            <p:cNvSpPr/>
            <p:nvPr/>
          </p:nvSpPr>
          <p:spPr>
            <a:xfrm>
              <a:off x="2483768" y="3460899"/>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9 </a:t>
              </a:r>
              <a:endParaRPr lang="de-DE" sz="1000" b="1" dirty="0">
                <a:solidFill>
                  <a:schemeClr val="tx1"/>
                </a:solidFill>
                <a:latin typeface="Arial" pitchFamily="34" charset="0"/>
                <a:cs typeface="Arial" pitchFamily="34" charset="0"/>
              </a:endParaRPr>
            </a:p>
          </p:txBody>
        </p:sp>
        <p:grpSp>
          <p:nvGrpSpPr>
            <p:cNvPr id="146" name="Gruppieren 102"/>
            <p:cNvGrpSpPr/>
            <p:nvPr/>
          </p:nvGrpSpPr>
          <p:grpSpPr>
            <a:xfrm>
              <a:off x="2267744" y="2780928"/>
              <a:ext cx="3792674" cy="2304256"/>
              <a:chOff x="2267744" y="2780928"/>
              <a:chExt cx="3792674" cy="2304256"/>
            </a:xfrm>
          </p:grpSpPr>
          <p:sp>
            <p:nvSpPr>
              <p:cNvPr id="147" name="Abgerundetes Rechteck 146"/>
              <p:cNvSpPr/>
              <p:nvPr/>
            </p:nvSpPr>
            <p:spPr>
              <a:xfrm>
                <a:off x="3275856" y="4365104"/>
                <a:ext cx="2232248"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48" name="Gruppieren 397"/>
              <p:cNvGrpSpPr/>
              <p:nvPr/>
            </p:nvGrpSpPr>
            <p:grpSpPr>
              <a:xfrm>
                <a:off x="2802864" y="2780928"/>
                <a:ext cx="3180985" cy="1656184"/>
                <a:chOff x="5148497" y="1412776"/>
                <a:chExt cx="2964528" cy="1554490"/>
              </a:xfrm>
            </p:grpSpPr>
            <p:grpSp>
              <p:nvGrpSpPr>
                <p:cNvPr id="167"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80" name="Ellipse 179"/>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1" name="Ellipse 180"/>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2" name="Ellipse 181"/>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3" name="Ellipse 182"/>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4" name="Ellipse 183"/>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5" name="Ellipse 184"/>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6" name="Ellipse 185"/>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7" name="Ellipse 186"/>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8" name="Ellipse 187"/>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9" name="Ellipse 188"/>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0" name="Ellipse 189"/>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68"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69" name="Ellipse 168"/>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0" name="Ellipse 169"/>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1" name="Ellipse 170"/>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2" name="Ellipse 171"/>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3" name="Ellipse 172"/>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4" name="Ellipse 173"/>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5" name="Ellipse 174"/>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6" name="Ellipse 175"/>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7" name="Ellipse 176"/>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8" name="Ellipse 177"/>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9" name="Ellipse 178"/>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49" name="Textfeld 148"/>
              <p:cNvSpPr txBox="1"/>
              <p:nvPr/>
            </p:nvSpPr>
            <p:spPr>
              <a:xfrm>
                <a:off x="3275856" y="4342166"/>
                <a:ext cx="2268570" cy="461665"/>
              </a:xfrm>
              <a:prstGeom prst="rect">
                <a:avLst/>
              </a:prstGeom>
              <a:noFill/>
            </p:spPr>
            <p:txBody>
              <a:bodyPr wrap="none" rtlCol="0">
                <a:spAutoFit/>
              </a:bodyPr>
              <a:lstStyle/>
              <a:p>
                <a:r>
                  <a:rPr lang="de-DE" sz="2000" dirty="0" smtClean="0"/>
                  <a:t>?+?+?+?+?  =  </a:t>
                </a:r>
                <a:r>
                  <a:rPr lang="de-DE" sz="2400" b="1" dirty="0" smtClean="0"/>
                  <a:t>71</a:t>
                </a:r>
                <a:endParaRPr lang="de-DE" sz="2400" b="1" dirty="0"/>
              </a:p>
            </p:txBody>
          </p:sp>
          <p:sp>
            <p:nvSpPr>
              <p:cNvPr id="150" name="Textfeld 149"/>
              <p:cNvSpPr txBox="1"/>
              <p:nvPr/>
            </p:nvSpPr>
            <p:spPr>
              <a:xfrm>
                <a:off x="3563888" y="3609399"/>
                <a:ext cx="561372" cy="769441"/>
              </a:xfrm>
              <a:prstGeom prst="rect">
                <a:avLst/>
              </a:prstGeom>
              <a:noFill/>
            </p:spPr>
            <p:txBody>
              <a:bodyPr wrap="none" rtlCol="0">
                <a:spAutoFit/>
              </a:bodyPr>
              <a:lstStyle/>
              <a:p>
                <a:r>
                  <a:rPr lang="de-DE" sz="4400" b="1" dirty="0" smtClean="0"/>
                  <a:t>E</a:t>
                </a:r>
                <a:endParaRPr lang="de-DE" sz="4400" b="1" dirty="0"/>
              </a:p>
            </p:txBody>
          </p:sp>
          <p:sp>
            <p:nvSpPr>
              <p:cNvPr id="151" name="Textfeld 150"/>
              <p:cNvSpPr txBox="1"/>
              <p:nvPr/>
            </p:nvSpPr>
            <p:spPr>
              <a:xfrm>
                <a:off x="4211960" y="2889319"/>
                <a:ext cx="529312" cy="769441"/>
              </a:xfrm>
              <a:prstGeom prst="rect">
                <a:avLst/>
              </a:prstGeom>
              <a:noFill/>
            </p:spPr>
            <p:txBody>
              <a:bodyPr wrap="none" rtlCol="0">
                <a:spAutoFit/>
              </a:bodyPr>
              <a:lstStyle/>
              <a:p>
                <a:r>
                  <a:rPr lang="de-DE" sz="4400" b="1" dirty="0" smtClean="0">
                    <a:solidFill>
                      <a:srgbClr val="E40C11"/>
                    </a:solidFill>
                    <a:effectLst>
                      <a:outerShdw blurRad="38100" dist="38100" dir="2700000" algn="tl">
                        <a:srgbClr val="000000">
                          <a:alpha val="43137"/>
                        </a:srgbClr>
                      </a:outerShdw>
                    </a:effectLst>
                  </a:rPr>
                  <a:t>?</a:t>
                </a:r>
                <a:endParaRPr lang="de-DE" sz="4400" b="1" dirty="0">
                  <a:solidFill>
                    <a:srgbClr val="E40C11"/>
                  </a:solidFill>
                  <a:effectLst>
                    <a:outerShdw blurRad="38100" dist="38100" dir="2700000" algn="tl">
                      <a:srgbClr val="000000">
                        <a:alpha val="43137"/>
                      </a:srgbClr>
                    </a:outerShdw>
                  </a:effectLst>
                </a:endParaRPr>
              </a:p>
            </p:txBody>
          </p:sp>
          <p:sp>
            <p:nvSpPr>
              <p:cNvPr id="152" name="Textfeld 151"/>
              <p:cNvSpPr txBox="1"/>
              <p:nvPr/>
            </p:nvSpPr>
            <p:spPr>
              <a:xfrm>
                <a:off x="4283968" y="3537391"/>
                <a:ext cx="341760" cy="769441"/>
              </a:xfrm>
              <a:prstGeom prst="rect">
                <a:avLst/>
              </a:prstGeom>
              <a:noFill/>
            </p:spPr>
            <p:txBody>
              <a:bodyPr wrap="none" rtlCol="0">
                <a:spAutoFit/>
              </a:bodyPr>
              <a:lstStyle/>
              <a:p>
                <a:r>
                  <a:rPr lang="de-DE" sz="4400" b="1" dirty="0" smtClean="0"/>
                  <a:t>I</a:t>
                </a:r>
                <a:endParaRPr lang="de-DE" sz="4400" b="1" dirty="0"/>
              </a:p>
            </p:txBody>
          </p:sp>
          <p:sp>
            <p:nvSpPr>
              <p:cNvPr id="153" name="Textfeld 152"/>
              <p:cNvSpPr txBox="1"/>
              <p:nvPr/>
            </p:nvSpPr>
            <p:spPr>
              <a:xfrm>
                <a:off x="3059832" y="3212976"/>
                <a:ext cx="561372" cy="830997"/>
              </a:xfrm>
              <a:prstGeom prst="rect">
                <a:avLst/>
              </a:prstGeom>
              <a:noFill/>
            </p:spPr>
            <p:txBody>
              <a:bodyPr wrap="none" rtlCol="0">
                <a:spAutoFit/>
              </a:bodyPr>
              <a:lstStyle/>
              <a:p>
                <a:r>
                  <a:rPr lang="de-DE" sz="48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8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154" name="Textfeld 153"/>
              <p:cNvSpPr txBox="1"/>
              <p:nvPr/>
            </p:nvSpPr>
            <p:spPr>
              <a:xfrm>
                <a:off x="4788024" y="2780928"/>
                <a:ext cx="561372" cy="830997"/>
              </a:xfrm>
              <a:prstGeom prst="rect">
                <a:avLst/>
              </a:prstGeom>
              <a:noFill/>
            </p:spPr>
            <p:txBody>
              <a:bodyPr wrap="none" rtlCol="0">
                <a:spAutoFit/>
              </a:bodyPr>
              <a:lstStyle/>
              <a:p>
                <a:r>
                  <a:rPr lang="de-DE" sz="4800" b="1" dirty="0" smtClean="0">
                    <a:solidFill>
                      <a:srgbClr val="FFC000"/>
                    </a:solidFill>
                    <a:effectLst>
                      <a:outerShdw blurRad="38100" dist="38100" dir="2700000" algn="tl">
                        <a:srgbClr val="000000">
                          <a:alpha val="43137"/>
                        </a:srgbClr>
                      </a:outerShdw>
                    </a:effectLst>
                  </a:rPr>
                  <a:t>?</a:t>
                </a:r>
                <a:endParaRPr lang="de-DE" sz="4800" dirty="0">
                  <a:solidFill>
                    <a:srgbClr val="FFC000"/>
                  </a:solidFill>
                  <a:effectLst>
                    <a:outerShdw blurRad="38100" dist="38100" dir="2700000" algn="tl">
                      <a:srgbClr val="000000">
                        <a:alpha val="43137"/>
                      </a:srgbClr>
                    </a:outerShdw>
                  </a:effectLst>
                </a:endParaRPr>
              </a:p>
            </p:txBody>
          </p:sp>
          <p:sp>
            <p:nvSpPr>
              <p:cNvPr id="155" name="Abgerundetes Rechteck 154"/>
              <p:cNvSpPr/>
              <p:nvPr/>
            </p:nvSpPr>
            <p:spPr>
              <a:xfrm>
                <a:off x="2586840"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6" name="Abgerundetes Rechteck 155"/>
              <p:cNvSpPr/>
              <p:nvPr/>
            </p:nvSpPr>
            <p:spPr>
              <a:xfrm>
                <a:off x="3018888"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7" name="Abgerundetes Rechteck 156"/>
              <p:cNvSpPr/>
              <p:nvPr/>
            </p:nvSpPr>
            <p:spPr>
              <a:xfrm>
                <a:off x="3450936"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8" name="Abgerundetes Rechteck 157"/>
              <p:cNvSpPr/>
              <p:nvPr/>
            </p:nvSpPr>
            <p:spPr>
              <a:xfrm>
                <a:off x="3882984"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9" name="Abgerundetes Rechteck 158"/>
              <p:cNvSpPr/>
              <p:nvPr/>
            </p:nvSpPr>
            <p:spPr>
              <a:xfrm>
                <a:off x="4315032"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0" name="Abgerundetes Rechteck 159"/>
              <p:cNvSpPr/>
              <p:nvPr/>
            </p:nvSpPr>
            <p:spPr>
              <a:xfrm>
                <a:off x="4747080"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1" name="Abgerundetes Rechteck 160"/>
              <p:cNvSpPr/>
              <p:nvPr/>
            </p:nvSpPr>
            <p:spPr>
              <a:xfrm>
                <a:off x="5179128"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2" name="Textfeld 161"/>
              <p:cNvSpPr txBox="1"/>
              <p:nvPr/>
            </p:nvSpPr>
            <p:spPr>
              <a:xfrm>
                <a:off x="4750156" y="3429000"/>
                <a:ext cx="561372" cy="830997"/>
              </a:xfrm>
              <a:prstGeom prst="rect">
                <a:avLst/>
              </a:prstGeom>
              <a:noFill/>
            </p:spPr>
            <p:txBody>
              <a:bodyPr wrap="none" rtlCol="0">
                <a:spAutoFit/>
              </a:bodyPr>
              <a:lstStyle/>
              <a:p>
                <a:r>
                  <a:rPr lang="de-DE" sz="4800" b="1" dirty="0" smtClean="0">
                    <a:solidFill>
                      <a:srgbClr val="0070C0"/>
                    </a:solidFill>
                    <a:effectLst>
                      <a:outerShdw blurRad="38100" dist="38100" dir="2700000" algn="tl">
                        <a:srgbClr val="000000">
                          <a:alpha val="43137"/>
                        </a:srgbClr>
                      </a:outerShdw>
                    </a:effectLst>
                  </a:rPr>
                  <a:t>?</a:t>
                </a:r>
                <a:endParaRPr lang="de-DE" sz="4800" dirty="0">
                  <a:solidFill>
                    <a:srgbClr val="0070C0"/>
                  </a:solidFill>
                  <a:effectLst>
                    <a:outerShdw blurRad="38100" dist="38100" dir="2700000" algn="tl">
                      <a:srgbClr val="000000">
                        <a:alpha val="43137"/>
                      </a:srgbClr>
                    </a:outerShdw>
                  </a:effectLst>
                </a:endParaRPr>
              </a:p>
            </p:txBody>
          </p:sp>
          <p:sp>
            <p:nvSpPr>
              <p:cNvPr id="163" name="Textfeld 162"/>
              <p:cNvSpPr txBox="1"/>
              <p:nvPr/>
            </p:nvSpPr>
            <p:spPr>
              <a:xfrm>
                <a:off x="3635896" y="2996952"/>
                <a:ext cx="623889" cy="769441"/>
              </a:xfrm>
              <a:prstGeom prst="rect">
                <a:avLst/>
              </a:prstGeom>
              <a:noFill/>
            </p:spPr>
            <p:txBody>
              <a:bodyPr wrap="none" rtlCol="0">
                <a:spAutoFit/>
              </a:bodyPr>
              <a:lstStyle/>
              <a:p>
                <a:r>
                  <a:rPr lang="de-DE" sz="4400" b="1" dirty="0" smtClean="0"/>
                  <a:t>Ö</a:t>
                </a:r>
                <a:endParaRPr lang="de-DE" sz="4400" b="1" dirty="0"/>
              </a:p>
            </p:txBody>
          </p:sp>
          <p:sp>
            <p:nvSpPr>
              <p:cNvPr id="164" name="Abgerundetes Rechteck 163"/>
              <p:cNvSpPr/>
              <p:nvPr/>
            </p:nvSpPr>
            <p:spPr>
              <a:xfrm>
                <a:off x="5628370"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5" name="Ellipse 164"/>
              <p:cNvSpPr/>
              <p:nvPr/>
            </p:nvSpPr>
            <p:spPr>
              <a:xfrm>
                <a:off x="2267744"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180</a:t>
                </a:r>
                <a:endParaRPr lang="de-DE" b="1" dirty="0">
                  <a:latin typeface="Arial" pitchFamily="34" charset="0"/>
                  <a:cs typeface="Arial" pitchFamily="34" charset="0"/>
                </a:endParaRPr>
              </a:p>
            </p:txBody>
          </p:sp>
          <p:sp>
            <p:nvSpPr>
              <p:cNvPr id="166" name="Textfeld 165"/>
              <p:cNvSpPr txBox="1"/>
              <p:nvPr/>
            </p:nvSpPr>
            <p:spPr>
              <a:xfrm>
                <a:off x="5304713" y="3177351"/>
                <a:ext cx="529312" cy="769441"/>
              </a:xfrm>
              <a:prstGeom prst="rect">
                <a:avLst/>
              </a:prstGeom>
              <a:noFill/>
            </p:spPr>
            <p:txBody>
              <a:bodyPr wrap="none" rtlCol="0">
                <a:spAutoFit/>
              </a:bodyPr>
              <a:lstStyle/>
              <a:p>
                <a:r>
                  <a:rPr lang="de-DE" sz="4400" b="1" dirty="0" smtClean="0">
                    <a:solidFill>
                      <a:srgbClr val="00CC00"/>
                    </a:solidFill>
                    <a:effectLst>
                      <a:outerShdw blurRad="38100" dist="38100" dir="2700000" algn="tl">
                        <a:srgbClr val="000000">
                          <a:alpha val="43137"/>
                        </a:srgbClr>
                      </a:outerShdw>
                    </a:effectLst>
                  </a:rPr>
                  <a:t>?</a:t>
                </a:r>
                <a:endParaRPr lang="de-DE" sz="4400" b="1" dirty="0">
                  <a:solidFill>
                    <a:srgbClr val="00CC00"/>
                  </a:solidFill>
                  <a:effectLst>
                    <a:outerShdw blurRad="38100" dist="38100" dir="2700000" algn="tl">
                      <a:srgbClr val="000000">
                        <a:alpha val="43137"/>
                      </a:srgbClr>
                    </a:outerShdw>
                  </a:effectLst>
                </a:endParaRPr>
              </a:p>
            </p:txBody>
          </p:sp>
        </p:grpSp>
      </p:grpSp>
      <p:sp>
        <p:nvSpPr>
          <p:cNvPr id="191" name="Textfeld 190"/>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178-180</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graphicFrame>
        <p:nvGraphicFramePr>
          <p:cNvPr id="499" name="Tabelle 498"/>
          <p:cNvGraphicFramePr>
            <a:graphicFrameLocks noGrp="1"/>
          </p:cNvGraphicFramePr>
          <p:nvPr/>
        </p:nvGraphicFramePr>
        <p:xfrm>
          <a:off x="1115630" y="812962"/>
          <a:ext cx="7200900" cy="31178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311782">
                <a:tc>
                  <a:txBody>
                    <a:bodyPr/>
                    <a:lstStyle/>
                    <a:p>
                      <a:pPr algn="ctr" fontAlgn="b"/>
                      <a:r>
                        <a:rPr lang="de-DE" sz="1600" b="1"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500" name="Textfeld 499"/>
          <p:cNvSpPr txBox="1"/>
          <p:nvPr/>
        </p:nvSpPr>
        <p:spPr>
          <a:xfrm>
            <a:off x="971600" y="1124744"/>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24744"/>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215" name="Tabelle 214"/>
          <p:cNvGraphicFramePr>
            <a:graphicFrameLocks noGrp="1"/>
          </p:cNvGraphicFramePr>
          <p:nvPr/>
        </p:nvGraphicFramePr>
        <p:xfrm>
          <a:off x="1121260" y="536047"/>
          <a:ext cx="7195170" cy="272792"/>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72792">
                <a:tc>
                  <a:txBody>
                    <a:bodyPr/>
                    <a:lstStyle/>
                    <a:p>
                      <a:pPr algn="ctr" fontAlgn="b"/>
                      <a:r>
                        <a:rPr lang="de-DE" sz="1400" b="1"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pSp>
        <p:nvGrpSpPr>
          <p:cNvPr id="4" name="Gruppieren 68"/>
          <p:cNvGrpSpPr/>
          <p:nvPr/>
        </p:nvGrpSpPr>
        <p:grpSpPr>
          <a:xfrm>
            <a:off x="467544" y="1412776"/>
            <a:ext cx="3792674" cy="2376264"/>
            <a:chOff x="2267744" y="2780928"/>
            <a:chExt cx="3792674" cy="2376264"/>
          </a:xfrm>
        </p:grpSpPr>
        <p:sp>
          <p:nvSpPr>
            <p:cNvPr id="99" name="Abgerundetes Rechteck 98"/>
            <p:cNvSpPr/>
            <p:nvPr/>
          </p:nvSpPr>
          <p:spPr>
            <a:xfrm>
              <a:off x="2483768" y="3460899"/>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8 </a:t>
              </a:r>
              <a:endParaRPr lang="de-DE" sz="1000" b="1" dirty="0">
                <a:solidFill>
                  <a:schemeClr val="tx1"/>
                </a:solidFill>
                <a:latin typeface="Arial" pitchFamily="34" charset="0"/>
                <a:cs typeface="Arial" pitchFamily="34" charset="0"/>
              </a:endParaRPr>
            </a:p>
          </p:txBody>
        </p:sp>
        <p:grpSp>
          <p:nvGrpSpPr>
            <p:cNvPr id="5" name="Gruppieren 102"/>
            <p:cNvGrpSpPr/>
            <p:nvPr/>
          </p:nvGrpSpPr>
          <p:grpSpPr>
            <a:xfrm>
              <a:off x="2267744" y="2780928"/>
              <a:ext cx="3792674" cy="2376264"/>
              <a:chOff x="2267744" y="2780928"/>
              <a:chExt cx="3792674" cy="2376264"/>
            </a:xfrm>
          </p:grpSpPr>
          <p:sp>
            <p:nvSpPr>
              <p:cNvPr id="176" name="Abgerundetes Rechteck 175"/>
              <p:cNvSpPr/>
              <p:nvPr/>
            </p:nvSpPr>
            <p:spPr>
              <a:xfrm>
                <a:off x="3275856" y="4365104"/>
                <a:ext cx="2232248"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 name="Gruppieren 397"/>
              <p:cNvGrpSpPr/>
              <p:nvPr/>
            </p:nvGrpSpPr>
            <p:grpSpPr>
              <a:xfrm>
                <a:off x="2802864" y="2780928"/>
                <a:ext cx="3180985" cy="1656184"/>
                <a:chOff x="5148497" y="1412776"/>
                <a:chExt cx="2964528" cy="1554490"/>
              </a:xfrm>
            </p:grpSpPr>
            <p:grpSp>
              <p:nvGrpSpPr>
                <p:cNvPr id="7"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607003" y="4342166"/>
                <a:ext cx="1685077" cy="461665"/>
              </a:xfrm>
              <a:prstGeom prst="rect">
                <a:avLst/>
              </a:prstGeom>
              <a:noFill/>
            </p:spPr>
            <p:txBody>
              <a:bodyPr wrap="none" rtlCol="0">
                <a:spAutoFit/>
              </a:bodyPr>
              <a:lstStyle/>
              <a:p>
                <a:r>
                  <a:rPr lang="de-DE" sz="2000" dirty="0" smtClean="0"/>
                  <a:t>?+?+?  =  </a:t>
                </a:r>
                <a:r>
                  <a:rPr lang="de-DE" sz="2400" b="1" dirty="0" smtClean="0"/>
                  <a:t>17</a:t>
                </a:r>
                <a:endParaRPr lang="de-DE" sz="2400" b="1" dirty="0"/>
              </a:p>
            </p:txBody>
          </p:sp>
          <p:sp>
            <p:nvSpPr>
              <p:cNvPr id="299" name="Textfeld 298"/>
              <p:cNvSpPr txBox="1"/>
              <p:nvPr/>
            </p:nvSpPr>
            <p:spPr>
              <a:xfrm>
                <a:off x="3563888" y="3609399"/>
                <a:ext cx="561372" cy="769441"/>
              </a:xfrm>
              <a:prstGeom prst="rect">
                <a:avLst/>
              </a:prstGeom>
              <a:noFill/>
            </p:spPr>
            <p:txBody>
              <a:bodyPr wrap="none" rtlCol="0">
                <a:spAutoFit/>
              </a:bodyPr>
              <a:lstStyle/>
              <a:p>
                <a:r>
                  <a:rPr lang="de-DE" sz="4400" b="1" dirty="0" smtClean="0"/>
                  <a:t>S</a:t>
                </a:r>
                <a:endParaRPr lang="de-DE" sz="4400" b="1" dirty="0"/>
              </a:p>
            </p:txBody>
          </p:sp>
          <p:sp>
            <p:nvSpPr>
              <p:cNvPr id="300" name="Textfeld 299"/>
              <p:cNvSpPr txBox="1"/>
              <p:nvPr/>
            </p:nvSpPr>
            <p:spPr>
              <a:xfrm>
                <a:off x="4211960" y="2889319"/>
                <a:ext cx="529312" cy="769441"/>
              </a:xfrm>
              <a:prstGeom prst="rect">
                <a:avLst/>
              </a:prstGeom>
              <a:noFill/>
            </p:spPr>
            <p:txBody>
              <a:bodyPr wrap="none" rtlCol="0">
                <a:spAutoFit/>
              </a:bodyPr>
              <a:lstStyle/>
              <a:p>
                <a:r>
                  <a:rPr lang="de-DE" sz="4400" b="1" dirty="0" smtClean="0">
                    <a:solidFill>
                      <a:srgbClr val="E40C11"/>
                    </a:solidFill>
                    <a:effectLst>
                      <a:outerShdw blurRad="38100" dist="38100" dir="2700000" algn="tl">
                        <a:srgbClr val="000000">
                          <a:alpha val="43137"/>
                        </a:srgbClr>
                      </a:outerShdw>
                    </a:effectLst>
                  </a:rPr>
                  <a:t>?</a:t>
                </a:r>
                <a:endParaRPr lang="de-DE" sz="4400" b="1" dirty="0">
                  <a:solidFill>
                    <a:srgbClr val="E40C11"/>
                  </a:solidFill>
                  <a:effectLst>
                    <a:outerShdw blurRad="38100" dist="38100" dir="2700000" algn="tl">
                      <a:srgbClr val="000000">
                        <a:alpha val="43137"/>
                      </a:srgbClr>
                    </a:outerShdw>
                  </a:effectLst>
                </a:endParaRPr>
              </a:p>
            </p:txBody>
          </p:sp>
          <p:sp>
            <p:nvSpPr>
              <p:cNvPr id="305" name="Textfeld 304"/>
              <p:cNvSpPr txBox="1"/>
              <p:nvPr/>
            </p:nvSpPr>
            <p:spPr>
              <a:xfrm>
                <a:off x="4283968" y="3537391"/>
                <a:ext cx="529312" cy="769441"/>
              </a:xfrm>
              <a:prstGeom prst="rect">
                <a:avLst/>
              </a:prstGeom>
              <a:noFill/>
            </p:spPr>
            <p:txBody>
              <a:bodyPr wrap="none" rtlCol="0">
                <a:spAutoFit/>
              </a:bodyPr>
              <a:lstStyle/>
              <a:p>
                <a:r>
                  <a:rPr lang="de-DE" sz="4400" b="1" dirty="0" smtClean="0"/>
                  <a:t>L</a:t>
                </a:r>
                <a:endParaRPr lang="de-DE" sz="4400" b="1" dirty="0"/>
              </a:p>
            </p:txBody>
          </p:sp>
          <p:sp>
            <p:nvSpPr>
              <p:cNvPr id="520" name="Textfeld 519"/>
              <p:cNvSpPr txBox="1"/>
              <p:nvPr/>
            </p:nvSpPr>
            <p:spPr>
              <a:xfrm>
                <a:off x="3059832" y="3212976"/>
                <a:ext cx="628698" cy="830997"/>
              </a:xfrm>
              <a:prstGeom prst="rect">
                <a:avLst/>
              </a:prstGeom>
              <a:noFill/>
            </p:spPr>
            <p:txBody>
              <a:bodyPr wrap="none" rtlCol="0">
                <a:spAutoFit/>
              </a:bodyPr>
              <a:lstStyle/>
              <a:p>
                <a:r>
                  <a:rPr lang="de-DE" sz="4800" b="1" dirty="0" smtClean="0">
                    <a:latin typeface="Arial" pitchFamily="34" charset="0"/>
                    <a:cs typeface="Arial" pitchFamily="34" charset="0"/>
                  </a:rPr>
                  <a:t>H</a:t>
                </a:r>
                <a:endParaRPr lang="de-DE" sz="4800" dirty="0">
                  <a:latin typeface="Arial" pitchFamily="34" charset="0"/>
                  <a:cs typeface="Arial" pitchFamily="34" charset="0"/>
                </a:endParaRPr>
              </a:p>
            </p:txBody>
          </p:sp>
          <p:sp>
            <p:nvSpPr>
              <p:cNvPr id="521" name="Textfeld 520"/>
              <p:cNvSpPr txBox="1"/>
              <p:nvPr/>
            </p:nvSpPr>
            <p:spPr>
              <a:xfrm>
                <a:off x="4788024" y="2780928"/>
                <a:ext cx="561372" cy="830997"/>
              </a:xfrm>
              <a:prstGeom prst="rect">
                <a:avLst/>
              </a:prstGeom>
              <a:noFill/>
            </p:spPr>
            <p:txBody>
              <a:bodyPr wrap="none" rtlCol="0">
                <a:spAutoFit/>
              </a:bodyPr>
              <a:lstStyle/>
              <a:p>
                <a:r>
                  <a:rPr lang="de-DE" sz="4800" b="1" dirty="0" smtClean="0">
                    <a:solidFill>
                      <a:srgbClr val="FFC000"/>
                    </a:solidFill>
                    <a:effectLst>
                      <a:outerShdw blurRad="38100" dist="38100" dir="2700000" algn="tl">
                        <a:srgbClr val="000000">
                          <a:alpha val="43137"/>
                        </a:srgbClr>
                      </a:outerShdw>
                    </a:effectLst>
                  </a:rPr>
                  <a:t>?</a:t>
                </a:r>
                <a:endParaRPr lang="de-DE" sz="4800" dirty="0">
                  <a:solidFill>
                    <a:srgbClr val="FFC000"/>
                  </a:solidFill>
                  <a:effectLst>
                    <a:outerShdw blurRad="38100" dist="38100" dir="2700000" algn="tl">
                      <a:srgbClr val="000000">
                        <a:alpha val="43137"/>
                      </a:srgbClr>
                    </a:outerShdw>
                  </a:effectLst>
                </a:endParaRPr>
              </a:p>
            </p:txBody>
          </p:sp>
          <p:sp>
            <p:nvSpPr>
              <p:cNvPr id="186" name="Abgerundetes Rechteck 185"/>
              <p:cNvSpPr/>
              <p:nvPr/>
            </p:nvSpPr>
            <p:spPr>
              <a:xfrm>
                <a:off x="258684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7" name="Abgerundetes Rechteck 186"/>
              <p:cNvSpPr/>
              <p:nvPr/>
            </p:nvSpPr>
            <p:spPr>
              <a:xfrm>
                <a:off x="301888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8" name="Abgerundetes Rechteck 187"/>
              <p:cNvSpPr/>
              <p:nvPr/>
            </p:nvSpPr>
            <p:spPr>
              <a:xfrm>
                <a:off x="345093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9" name="Abgerundetes Rechteck 188"/>
              <p:cNvSpPr/>
              <p:nvPr/>
            </p:nvSpPr>
            <p:spPr>
              <a:xfrm>
                <a:off x="388298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0" name="Abgerundetes Rechteck 189"/>
              <p:cNvSpPr/>
              <p:nvPr/>
            </p:nvSpPr>
            <p:spPr>
              <a:xfrm>
                <a:off x="431503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1" name="Abgerundetes Rechteck 190"/>
              <p:cNvSpPr/>
              <p:nvPr/>
            </p:nvSpPr>
            <p:spPr>
              <a:xfrm>
                <a:off x="474708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2" name="Abgerundetes Rechteck 191"/>
              <p:cNvSpPr/>
              <p:nvPr/>
            </p:nvSpPr>
            <p:spPr>
              <a:xfrm>
                <a:off x="517912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5" name="Textfeld 204"/>
              <p:cNvSpPr txBox="1"/>
              <p:nvPr/>
            </p:nvSpPr>
            <p:spPr>
              <a:xfrm>
                <a:off x="4750156" y="3429000"/>
                <a:ext cx="561372" cy="830997"/>
              </a:xfrm>
              <a:prstGeom prst="rect">
                <a:avLst/>
              </a:prstGeom>
              <a:noFill/>
            </p:spPr>
            <p:txBody>
              <a:bodyPr wrap="none" rtlCol="0">
                <a:spAutoFit/>
              </a:bodyPr>
              <a:lstStyle/>
              <a:p>
                <a:r>
                  <a:rPr lang="de-DE" sz="4800" b="1" dirty="0" smtClean="0">
                    <a:solidFill>
                      <a:srgbClr val="0070C0"/>
                    </a:solidFill>
                    <a:effectLst>
                      <a:outerShdw blurRad="38100" dist="38100" dir="2700000" algn="tl">
                        <a:srgbClr val="000000">
                          <a:alpha val="43137"/>
                        </a:srgbClr>
                      </a:outerShdw>
                    </a:effectLst>
                  </a:rPr>
                  <a:t>?</a:t>
                </a:r>
                <a:endParaRPr lang="de-DE" sz="4800" dirty="0">
                  <a:solidFill>
                    <a:srgbClr val="0070C0"/>
                  </a:solidFill>
                  <a:effectLst>
                    <a:outerShdw blurRad="38100" dist="38100" dir="2700000" algn="tl">
                      <a:srgbClr val="000000">
                        <a:alpha val="43137"/>
                      </a:srgbClr>
                    </a:outerShdw>
                  </a:effectLst>
                </a:endParaRPr>
              </a:p>
            </p:txBody>
          </p:sp>
          <p:sp>
            <p:nvSpPr>
              <p:cNvPr id="207" name="Textfeld 206"/>
              <p:cNvSpPr txBox="1"/>
              <p:nvPr/>
            </p:nvSpPr>
            <p:spPr>
              <a:xfrm>
                <a:off x="3707904" y="2924944"/>
                <a:ext cx="529312" cy="769441"/>
              </a:xfrm>
              <a:prstGeom prst="rect">
                <a:avLst/>
              </a:prstGeom>
              <a:noFill/>
            </p:spPr>
            <p:txBody>
              <a:bodyPr wrap="none" rtlCol="0">
                <a:spAutoFit/>
              </a:bodyPr>
              <a:lstStyle/>
              <a:p>
                <a:r>
                  <a:rPr lang="de-DE" sz="4400" b="1" dirty="0" smtClean="0"/>
                  <a:t>L</a:t>
                </a:r>
                <a:endParaRPr lang="de-DE" sz="4400" b="1" dirty="0"/>
              </a:p>
            </p:txBody>
          </p:sp>
          <p:sp>
            <p:nvSpPr>
              <p:cNvPr id="67" name="Abgerundetes Rechteck 66"/>
              <p:cNvSpPr/>
              <p:nvPr/>
            </p:nvSpPr>
            <p:spPr>
              <a:xfrm>
                <a:off x="562837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Ellipse 67"/>
              <p:cNvSpPr/>
              <p:nvPr/>
            </p:nvSpPr>
            <p:spPr>
              <a:xfrm>
                <a:off x="2267744"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181</a:t>
                </a:r>
                <a:endParaRPr lang="de-DE" b="1" dirty="0">
                  <a:latin typeface="Arial" pitchFamily="34" charset="0"/>
                  <a:cs typeface="Arial" pitchFamily="34" charset="0"/>
                </a:endParaRPr>
              </a:p>
            </p:txBody>
          </p:sp>
          <p:sp>
            <p:nvSpPr>
              <p:cNvPr id="102" name="Textfeld 101"/>
              <p:cNvSpPr txBox="1"/>
              <p:nvPr/>
            </p:nvSpPr>
            <p:spPr>
              <a:xfrm>
                <a:off x="5304713" y="3177351"/>
                <a:ext cx="591829" cy="769441"/>
              </a:xfrm>
              <a:prstGeom prst="rect">
                <a:avLst/>
              </a:prstGeom>
              <a:noFill/>
            </p:spPr>
            <p:txBody>
              <a:bodyPr wrap="none" rtlCol="0">
                <a:spAutoFit/>
              </a:bodyPr>
              <a:lstStyle/>
              <a:p>
                <a:r>
                  <a:rPr lang="de-DE" sz="4400" b="1" dirty="0" smtClean="0"/>
                  <a:t>R</a:t>
                </a:r>
                <a:endParaRPr lang="de-DE" sz="4400" b="1" dirty="0"/>
              </a:p>
            </p:txBody>
          </p:sp>
        </p:grpSp>
      </p:grpSp>
      <p:grpSp>
        <p:nvGrpSpPr>
          <p:cNvPr id="69" name="Gruppieren 68"/>
          <p:cNvGrpSpPr/>
          <p:nvPr/>
        </p:nvGrpSpPr>
        <p:grpSpPr>
          <a:xfrm>
            <a:off x="5076056" y="2708920"/>
            <a:ext cx="3792674" cy="2376264"/>
            <a:chOff x="2267744" y="2780928"/>
            <a:chExt cx="3792674" cy="2376264"/>
          </a:xfrm>
        </p:grpSpPr>
        <p:sp>
          <p:nvSpPr>
            <p:cNvPr id="70" name="Abgerundetes Rechteck 69"/>
            <p:cNvSpPr/>
            <p:nvPr/>
          </p:nvSpPr>
          <p:spPr>
            <a:xfrm>
              <a:off x="2483768" y="3460899"/>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8 </a:t>
              </a:r>
              <a:endParaRPr lang="de-DE" sz="1000" b="1" dirty="0">
                <a:solidFill>
                  <a:schemeClr val="tx1"/>
                </a:solidFill>
                <a:latin typeface="Arial" pitchFamily="34" charset="0"/>
                <a:cs typeface="Arial" pitchFamily="34" charset="0"/>
              </a:endParaRPr>
            </a:p>
          </p:txBody>
        </p:sp>
        <p:grpSp>
          <p:nvGrpSpPr>
            <p:cNvPr id="71" name="Gruppieren 102"/>
            <p:cNvGrpSpPr/>
            <p:nvPr/>
          </p:nvGrpSpPr>
          <p:grpSpPr>
            <a:xfrm>
              <a:off x="2267744" y="2780928"/>
              <a:ext cx="3792674" cy="2376264"/>
              <a:chOff x="2267744" y="2780928"/>
              <a:chExt cx="3792674" cy="2376264"/>
            </a:xfrm>
          </p:grpSpPr>
          <p:sp>
            <p:nvSpPr>
              <p:cNvPr id="72" name="Abgerundetes Rechteck 71"/>
              <p:cNvSpPr/>
              <p:nvPr/>
            </p:nvSpPr>
            <p:spPr>
              <a:xfrm>
                <a:off x="3275856" y="4365104"/>
                <a:ext cx="2232248"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73" name="Gruppieren 397"/>
              <p:cNvGrpSpPr/>
              <p:nvPr/>
            </p:nvGrpSpPr>
            <p:grpSpPr>
              <a:xfrm>
                <a:off x="2802864" y="2780928"/>
                <a:ext cx="3180985" cy="1656184"/>
                <a:chOff x="5148497" y="1412776"/>
                <a:chExt cx="2964528" cy="1554490"/>
              </a:xfrm>
            </p:grpSpPr>
            <p:grpSp>
              <p:nvGrpSpPr>
                <p:cNvPr id="92"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7" name="Ellipse 106"/>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2" name="Ellipse 111"/>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3" name="Ellipse 112"/>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4" name="Ellipse 113"/>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5" name="Ellipse 114"/>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6" name="Ellipse 115"/>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7" name="Ellipse 116"/>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93"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94" name="Ellipse 93"/>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8" name="Ellipse 97"/>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4" name="Textfeld 73"/>
              <p:cNvSpPr txBox="1"/>
              <p:nvPr/>
            </p:nvSpPr>
            <p:spPr>
              <a:xfrm>
                <a:off x="3534995" y="4342166"/>
                <a:ext cx="1685077" cy="461665"/>
              </a:xfrm>
              <a:prstGeom prst="rect">
                <a:avLst/>
              </a:prstGeom>
              <a:noFill/>
            </p:spPr>
            <p:txBody>
              <a:bodyPr wrap="none" rtlCol="0">
                <a:spAutoFit/>
              </a:bodyPr>
              <a:lstStyle/>
              <a:p>
                <a:r>
                  <a:rPr lang="de-DE" sz="2000" dirty="0" smtClean="0"/>
                  <a:t>?+?+?  =  </a:t>
                </a:r>
                <a:r>
                  <a:rPr lang="de-DE" sz="2400" b="1" dirty="0" smtClean="0"/>
                  <a:t>29</a:t>
                </a:r>
                <a:endParaRPr lang="de-DE" sz="2400" b="1" dirty="0"/>
              </a:p>
            </p:txBody>
          </p:sp>
          <p:sp>
            <p:nvSpPr>
              <p:cNvPr id="75" name="Textfeld 74"/>
              <p:cNvSpPr txBox="1"/>
              <p:nvPr/>
            </p:nvSpPr>
            <p:spPr>
              <a:xfrm>
                <a:off x="3563888" y="3609399"/>
                <a:ext cx="591829" cy="769441"/>
              </a:xfrm>
              <a:prstGeom prst="rect">
                <a:avLst/>
              </a:prstGeom>
              <a:noFill/>
            </p:spPr>
            <p:txBody>
              <a:bodyPr wrap="none" rtlCol="0">
                <a:spAutoFit/>
              </a:bodyPr>
              <a:lstStyle/>
              <a:p>
                <a:r>
                  <a:rPr lang="de-DE" sz="4400" b="1" dirty="0" smtClean="0"/>
                  <a:t>H</a:t>
                </a:r>
                <a:endParaRPr lang="de-DE" sz="4400" b="1" dirty="0"/>
              </a:p>
            </p:txBody>
          </p:sp>
          <p:sp>
            <p:nvSpPr>
              <p:cNvPr id="76" name="Textfeld 75"/>
              <p:cNvSpPr txBox="1"/>
              <p:nvPr/>
            </p:nvSpPr>
            <p:spPr>
              <a:xfrm>
                <a:off x="4211960" y="2889319"/>
                <a:ext cx="591829" cy="769441"/>
              </a:xfrm>
              <a:prstGeom prst="rect">
                <a:avLst/>
              </a:prstGeom>
              <a:noFill/>
            </p:spPr>
            <p:txBody>
              <a:bodyPr wrap="none" rtlCol="0">
                <a:spAutoFit/>
              </a:bodyPr>
              <a:lstStyle/>
              <a:p>
                <a:r>
                  <a:rPr lang="de-DE" sz="4400" b="1" dirty="0" smtClean="0"/>
                  <a:t>B</a:t>
                </a:r>
                <a:endParaRPr lang="de-DE" sz="4400" b="1" dirty="0"/>
              </a:p>
            </p:txBody>
          </p:sp>
          <p:sp>
            <p:nvSpPr>
              <p:cNvPr id="77" name="Textfeld 76"/>
              <p:cNvSpPr txBox="1"/>
              <p:nvPr/>
            </p:nvSpPr>
            <p:spPr>
              <a:xfrm>
                <a:off x="4283968" y="3537391"/>
                <a:ext cx="591829" cy="769441"/>
              </a:xfrm>
              <a:prstGeom prst="rect">
                <a:avLst/>
              </a:prstGeom>
              <a:noFill/>
            </p:spPr>
            <p:txBody>
              <a:bodyPr wrap="none" rtlCol="0">
                <a:spAutoFit/>
              </a:bodyPr>
              <a:lstStyle/>
              <a:p>
                <a:r>
                  <a:rPr lang="de-DE" sz="4400" b="1" dirty="0" smtClean="0"/>
                  <a:t>R</a:t>
                </a:r>
                <a:endParaRPr lang="de-DE" sz="4400" b="1" dirty="0"/>
              </a:p>
            </p:txBody>
          </p:sp>
          <p:sp>
            <p:nvSpPr>
              <p:cNvPr id="78" name="Textfeld 77"/>
              <p:cNvSpPr txBox="1"/>
              <p:nvPr/>
            </p:nvSpPr>
            <p:spPr>
              <a:xfrm>
                <a:off x="3059832" y="3212976"/>
                <a:ext cx="561372" cy="830997"/>
              </a:xfrm>
              <a:prstGeom prst="rect">
                <a:avLst/>
              </a:prstGeom>
              <a:noFill/>
            </p:spPr>
            <p:txBody>
              <a:bodyPr wrap="none" rtlCol="0">
                <a:spAutoFit/>
              </a:bodyPr>
              <a:lstStyle/>
              <a:p>
                <a:r>
                  <a:rPr lang="de-DE" sz="48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8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79" name="Textfeld 78"/>
              <p:cNvSpPr txBox="1"/>
              <p:nvPr/>
            </p:nvSpPr>
            <p:spPr>
              <a:xfrm>
                <a:off x="4788024" y="2780928"/>
                <a:ext cx="561372" cy="830997"/>
              </a:xfrm>
              <a:prstGeom prst="rect">
                <a:avLst/>
              </a:prstGeom>
              <a:noFill/>
            </p:spPr>
            <p:txBody>
              <a:bodyPr wrap="none" rtlCol="0">
                <a:spAutoFit/>
              </a:bodyPr>
              <a:lstStyle/>
              <a:p>
                <a:r>
                  <a:rPr lang="de-DE" sz="4800" b="1" dirty="0" smtClean="0">
                    <a:solidFill>
                      <a:srgbClr val="FFC000"/>
                    </a:solidFill>
                    <a:effectLst>
                      <a:outerShdw blurRad="38100" dist="38100" dir="2700000" algn="tl">
                        <a:srgbClr val="000000">
                          <a:alpha val="43137"/>
                        </a:srgbClr>
                      </a:outerShdw>
                    </a:effectLst>
                  </a:rPr>
                  <a:t>?</a:t>
                </a:r>
                <a:endParaRPr lang="de-DE" sz="4800" dirty="0">
                  <a:solidFill>
                    <a:srgbClr val="FFC000"/>
                  </a:solidFill>
                  <a:effectLst>
                    <a:outerShdw blurRad="38100" dist="38100" dir="2700000" algn="tl">
                      <a:srgbClr val="000000">
                        <a:alpha val="43137"/>
                      </a:srgbClr>
                    </a:outerShdw>
                  </a:effectLst>
                </a:endParaRPr>
              </a:p>
            </p:txBody>
          </p:sp>
          <p:sp>
            <p:nvSpPr>
              <p:cNvPr id="80" name="Abgerundetes Rechteck 79"/>
              <p:cNvSpPr/>
              <p:nvPr/>
            </p:nvSpPr>
            <p:spPr>
              <a:xfrm>
                <a:off x="258684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Abgerundetes Rechteck 80"/>
              <p:cNvSpPr/>
              <p:nvPr/>
            </p:nvSpPr>
            <p:spPr>
              <a:xfrm>
                <a:off x="301888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Abgerundetes Rechteck 81"/>
              <p:cNvSpPr/>
              <p:nvPr/>
            </p:nvSpPr>
            <p:spPr>
              <a:xfrm>
                <a:off x="345093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Abgerundetes Rechteck 82"/>
              <p:cNvSpPr/>
              <p:nvPr/>
            </p:nvSpPr>
            <p:spPr>
              <a:xfrm>
                <a:off x="388298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Abgerundetes Rechteck 83"/>
              <p:cNvSpPr/>
              <p:nvPr/>
            </p:nvSpPr>
            <p:spPr>
              <a:xfrm>
                <a:off x="431503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Abgerundetes Rechteck 84"/>
              <p:cNvSpPr/>
              <p:nvPr/>
            </p:nvSpPr>
            <p:spPr>
              <a:xfrm>
                <a:off x="474708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Abgerundetes Rechteck 85"/>
              <p:cNvSpPr/>
              <p:nvPr/>
            </p:nvSpPr>
            <p:spPr>
              <a:xfrm>
                <a:off x="517912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Textfeld 86"/>
              <p:cNvSpPr txBox="1"/>
              <p:nvPr/>
            </p:nvSpPr>
            <p:spPr>
              <a:xfrm>
                <a:off x="4750156" y="3429000"/>
                <a:ext cx="561372" cy="830997"/>
              </a:xfrm>
              <a:prstGeom prst="rect">
                <a:avLst/>
              </a:prstGeom>
              <a:noFill/>
            </p:spPr>
            <p:txBody>
              <a:bodyPr wrap="none" rtlCol="0">
                <a:spAutoFit/>
              </a:bodyPr>
              <a:lstStyle/>
              <a:p>
                <a:r>
                  <a:rPr lang="de-DE" sz="4800" b="1" dirty="0" smtClean="0">
                    <a:solidFill>
                      <a:srgbClr val="0070C0"/>
                    </a:solidFill>
                    <a:effectLst>
                      <a:outerShdw blurRad="38100" dist="38100" dir="2700000" algn="tl">
                        <a:srgbClr val="000000">
                          <a:alpha val="43137"/>
                        </a:srgbClr>
                      </a:outerShdw>
                    </a:effectLst>
                  </a:rPr>
                  <a:t>?</a:t>
                </a:r>
                <a:endParaRPr lang="de-DE" sz="4800" dirty="0">
                  <a:solidFill>
                    <a:srgbClr val="0070C0"/>
                  </a:solidFill>
                  <a:effectLst>
                    <a:outerShdw blurRad="38100" dist="38100" dir="2700000" algn="tl">
                      <a:srgbClr val="000000">
                        <a:alpha val="43137"/>
                      </a:srgbClr>
                    </a:outerShdw>
                  </a:effectLst>
                </a:endParaRPr>
              </a:p>
            </p:txBody>
          </p:sp>
          <p:sp>
            <p:nvSpPr>
              <p:cNvPr id="88" name="Textfeld 87"/>
              <p:cNvSpPr txBox="1"/>
              <p:nvPr/>
            </p:nvSpPr>
            <p:spPr>
              <a:xfrm>
                <a:off x="3635896" y="2996952"/>
                <a:ext cx="561372" cy="769441"/>
              </a:xfrm>
              <a:prstGeom prst="rect">
                <a:avLst/>
              </a:prstGeom>
              <a:noFill/>
            </p:spPr>
            <p:txBody>
              <a:bodyPr wrap="none" rtlCol="0">
                <a:spAutoFit/>
              </a:bodyPr>
              <a:lstStyle/>
              <a:p>
                <a:r>
                  <a:rPr lang="de-DE" sz="4400" b="1" dirty="0" smtClean="0"/>
                  <a:t>S</a:t>
                </a:r>
                <a:endParaRPr lang="de-DE" sz="4400" b="1" dirty="0"/>
              </a:p>
            </p:txBody>
          </p:sp>
          <p:sp>
            <p:nvSpPr>
              <p:cNvPr id="89" name="Abgerundetes Rechteck 88"/>
              <p:cNvSpPr/>
              <p:nvPr/>
            </p:nvSpPr>
            <p:spPr>
              <a:xfrm>
                <a:off x="562837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Ellipse 89"/>
              <p:cNvSpPr/>
              <p:nvPr/>
            </p:nvSpPr>
            <p:spPr>
              <a:xfrm>
                <a:off x="2267744"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182</a:t>
                </a:r>
                <a:endParaRPr lang="de-DE" b="1" dirty="0">
                  <a:latin typeface="Arial" pitchFamily="34" charset="0"/>
                  <a:cs typeface="Arial" pitchFamily="34" charset="0"/>
                </a:endParaRPr>
              </a:p>
            </p:txBody>
          </p:sp>
          <p:sp>
            <p:nvSpPr>
              <p:cNvPr id="91" name="Textfeld 90"/>
              <p:cNvSpPr txBox="1"/>
              <p:nvPr/>
            </p:nvSpPr>
            <p:spPr>
              <a:xfrm>
                <a:off x="5304713" y="3177351"/>
                <a:ext cx="529312" cy="769441"/>
              </a:xfrm>
              <a:prstGeom prst="rect">
                <a:avLst/>
              </a:prstGeom>
              <a:noFill/>
            </p:spPr>
            <p:txBody>
              <a:bodyPr wrap="none" rtlCol="0">
                <a:spAutoFit/>
              </a:bodyPr>
              <a:lstStyle/>
              <a:p>
                <a:r>
                  <a:rPr lang="de-DE" sz="4400" b="1" dirty="0" smtClean="0"/>
                  <a:t>T</a:t>
                </a:r>
                <a:endParaRPr lang="de-DE" sz="4400" b="1" dirty="0"/>
              </a:p>
            </p:txBody>
          </p:sp>
        </p:grpSp>
      </p:grpSp>
      <p:grpSp>
        <p:nvGrpSpPr>
          <p:cNvPr id="118" name="Gruppieren 68"/>
          <p:cNvGrpSpPr/>
          <p:nvPr/>
        </p:nvGrpSpPr>
        <p:grpSpPr>
          <a:xfrm>
            <a:off x="467544" y="4221088"/>
            <a:ext cx="3792674" cy="2376264"/>
            <a:chOff x="2267744" y="2780928"/>
            <a:chExt cx="3792674" cy="2376264"/>
          </a:xfrm>
        </p:grpSpPr>
        <p:sp>
          <p:nvSpPr>
            <p:cNvPr id="119" name="Abgerundetes Rechteck 118"/>
            <p:cNvSpPr/>
            <p:nvPr/>
          </p:nvSpPr>
          <p:spPr>
            <a:xfrm>
              <a:off x="2483768" y="3460899"/>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8 </a:t>
              </a:r>
              <a:endParaRPr lang="de-DE" sz="1000" b="1" dirty="0">
                <a:solidFill>
                  <a:schemeClr val="tx1"/>
                </a:solidFill>
                <a:latin typeface="Arial" pitchFamily="34" charset="0"/>
                <a:cs typeface="Arial" pitchFamily="34" charset="0"/>
              </a:endParaRPr>
            </a:p>
          </p:txBody>
        </p:sp>
        <p:grpSp>
          <p:nvGrpSpPr>
            <p:cNvPr id="120" name="Gruppieren 102"/>
            <p:cNvGrpSpPr/>
            <p:nvPr/>
          </p:nvGrpSpPr>
          <p:grpSpPr>
            <a:xfrm>
              <a:off x="2267744" y="2780928"/>
              <a:ext cx="3792674" cy="2376264"/>
              <a:chOff x="2267744" y="2780928"/>
              <a:chExt cx="3792674" cy="2376264"/>
            </a:xfrm>
          </p:grpSpPr>
          <p:sp>
            <p:nvSpPr>
              <p:cNvPr id="121" name="Abgerundetes Rechteck 120"/>
              <p:cNvSpPr/>
              <p:nvPr/>
            </p:nvSpPr>
            <p:spPr>
              <a:xfrm>
                <a:off x="3275856" y="4365104"/>
                <a:ext cx="2232248"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22" name="Gruppieren 397"/>
              <p:cNvGrpSpPr/>
              <p:nvPr/>
            </p:nvGrpSpPr>
            <p:grpSpPr>
              <a:xfrm>
                <a:off x="2802864" y="2780928"/>
                <a:ext cx="3180985" cy="1656184"/>
                <a:chOff x="5148497" y="1412776"/>
                <a:chExt cx="2964528" cy="1554490"/>
              </a:xfrm>
            </p:grpSpPr>
            <p:grpSp>
              <p:nvGrpSpPr>
                <p:cNvPr id="141"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54" name="Ellipse 153"/>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5" name="Ellipse 154"/>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6" name="Ellipse 155"/>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7" name="Ellipse 156"/>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8" name="Ellipse 157"/>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9" name="Ellipse 158"/>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0" name="Ellipse 159"/>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1" name="Ellipse 160"/>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2" name="Ellipse 161"/>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3" name="Ellipse 162"/>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4" name="Ellipse 163"/>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42"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43" name="Ellipse 142"/>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 name="Ellipse 151"/>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3" name="Ellipse 152"/>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23" name="Textfeld 122"/>
              <p:cNvSpPr txBox="1"/>
              <p:nvPr/>
            </p:nvSpPr>
            <p:spPr>
              <a:xfrm>
                <a:off x="3534995" y="4342166"/>
                <a:ext cx="1685077" cy="461665"/>
              </a:xfrm>
              <a:prstGeom prst="rect">
                <a:avLst/>
              </a:prstGeom>
              <a:noFill/>
            </p:spPr>
            <p:txBody>
              <a:bodyPr wrap="none" rtlCol="0">
                <a:spAutoFit/>
              </a:bodyPr>
              <a:lstStyle/>
              <a:p>
                <a:r>
                  <a:rPr lang="de-DE" sz="2000" dirty="0" smtClean="0"/>
                  <a:t>?+?+?  =  </a:t>
                </a:r>
                <a:r>
                  <a:rPr lang="de-DE" sz="2400" b="1" dirty="0" smtClean="0"/>
                  <a:t>25</a:t>
                </a:r>
                <a:endParaRPr lang="de-DE" sz="2400" b="1" dirty="0"/>
              </a:p>
            </p:txBody>
          </p:sp>
          <p:sp>
            <p:nvSpPr>
              <p:cNvPr id="124" name="Textfeld 123"/>
              <p:cNvSpPr txBox="1"/>
              <p:nvPr/>
            </p:nvSpPr>
            <p:spPr>
              <a:xfrm>
                <a:off x="3563888" y="3609399"/>
                <a:ext cx="654346" cy="769441"/>
              </a:xfrm>
              <a:prstGeom prst="rect">
                <a:avLst/>
              </a:prstGeom>
              <a:noFill/>
            </p:spPr>
            <p:txBody>
              <a:bodyPr wrap="none" rtlCol="0">
                <a:spAutoFit/>
              </a:bodyPr>
              <a:lstStyle/>
              <a:p>
                <a:r>
                  <a:rPr lang="de-DE" sz="4400" b="1" dirty="0" smtClean="0"/>
                  <a:t>M</a:t>
                </a:r>
                <a:endParaRPr lang="de-DE" sz="4400" b="1" dirty="0"/>
              </a:p>
            </p:txBody>
          </p:sp>
          <p:sp>
            <p:nvSpPr>
              <p:cNvPr id="125" name="Textfeld 124"/>
              <p:cNvSpPr txBox="1"/>
              <p:nvPr/>
            </p:nvSpPr>
            <p:spPr>
              <a:xfrm>
                <a:off x="4211960" y="2889319"/>
                <a:ext cx="529312" cy="769441"/>
              </a:xfrm>
              <a:prstGeom prst="rect">
                <a:avLst/>
              </a:prstGeom>
              <a:noFill/>
            </p:spPr>
            <p:txBody>
              <a:bodyPr wrap="none" rtlCol="0">
                <a:spAutoFit/>
              </a:bodyPr>
              <a:lstStyle/>
              <a:p>
                <a:r>
                  <a:rPr lang="de-DE" sz="4400" b="1" dirty="0" smtClean="0">
                    <a:solidFill>
                      <a:srgbClr val="E40C11"/>
                    </a:solidFill>
                    <a:effectLst>
                      <a:outerShdw blurRad="38100" dist="38100" dir="2700000" algn="tl">
                        <a:srgbClr val="000000">
                          <a:alpha val="43137"/>
                        </a:srgbClr>
                      </a:outerShdw>
                    </a:effectLst>
                  </a:rPr>
                  <a:t>?</a:t>
                </a:r>
                <a:endParaRPr lang="de-DE" sz="4400" b="1" dirty="0">
                  <a:solidFill>
                    <a:srgbClr val="E40C11"/>
                  </a:solidFill>
                  <a:effectLst>
                    <a:outerShdw blurRad="38100" dist="38100" dir="2700000" algn="tl">
                      <a:srgbClr val="000000">
                        <a:alpha val="43137"/>
                      </a:srgbClr>
                    </a:outerShdw>
                  </a:effectLst>
                </a:endParaRPr>
              </a:p>
            </p:txBody>
          </p:sp>
          <p:sp>
            <p:nvSpPr>
              <p:cNvPr id="126" name="Textfeld 125"/>
              <p:cNvSpPr txBox="1"/>
              <p:nvPr/>
            </p:nvSpPr>
            <p:spPr>
              <a:xfrm>
                <a:off x="4283968" y="3537391"/>
                <a:ext cx="591829" cy="769441"/>
              </a:xfrm>
              <a:prstGeom prst="rect">
                <a:avLst/>
              </a:prstGeom>
              <a:noFill/>
            </p:spPr>
            <p:txBody>
              <a:bodyPr wrap="none" rtlCol="0">
                <a:spAutoFit/>
              </a:bodyPr>
              <a:lstStyle/>
              <a:p>
                <a:r>
                  <a:rPr lang="de-DE" sz="4400" b="1" dirty="0" smtClean="0"/>
                  <a:t>N</a:t>
                </a:r>
                <a:endParaRPr lang="de-DE" sz="4400" b="1" dirty="0"/>
              </a:p>
            </p:txBody>
          </p:sp>
          <p:sp>
            <p:nvSpPr>
              <p:cNvPr id="127" name="Textfeld 126"/>
              <p:cNvSpPr txBox="1"/>
              <p:nvPr/>
            </p:nvSpPr>
            <p:spPr>
              <a:xfrm>
                <a:off x="3059832" y="3212976"/>
                <a:ext cx="595035" cy="830997"/>
              </a:xfrm>
              <a:prstGeom prst="rect">
                <a:avLst/>
              </a:prstGeom>
              <a:noFill/>
            </p:spPr>
            <p:txBody>
              <a:bodyPr wrap="none" rtlCol="0">
                <a:spAutoFit/>
              </a:bodyPr>
              <a:lstStyle/>
              <a:p>
                <a:r>
                  <a:rPr lang="de-DE" sz="4800" b="1" dirty="0" smtClean="0">
                    <a:latin typeface="Arial" pitchFamily="34" charset="0"/>
                    <a:cs typeface="Arial" pitchFamily="34" charset="0"/>
                  </a:rPr>
                  <a:t>S</a:t>
                </a:r>
                <a:endParaRPr lang="de-DE" sz="4800" dirty="0">
                  <a:latin typeface="Arial" pitchFamily="34" charset="0"/>
                  <a:cs typeface="Arial" pitchFamily="34" charset="0"/>
                </a:endParaRPr>
              </a:p>
            </p:txBody>
          </p:sp>
          <p:sp>
            <p:nvSpPr>
              <p:cNvPr id="128" name="Textfeld 127"/>
              <p:cNvSpPr txBox="1"/>
              <p:nvPr/>
            </p:nvSpPr>
            <p:spPr>
              <a:xfrm>
                <a:off x="4788024" y="2780928"/>
                <a:ext cx="628698" cy="830997"/>
              </a:xfrm>
              <a:prstGeom prst="rect">
                <a:avLst/>
              </a:prstGeom>
              <a:noFill/>
            </p:spPr>
            <p:txBody>
              <a:bodyPr wrap="none" rtlCol="0">
                <a:spAutoFit/>
              </a:bodyPr>
              <a:lstStyle/>
              <a:p>
                <a:r>
                  <a:rPr lang="de-DE" sz="4800" b="1" dirty="0" smtClean="0"/>
                  <a:t>N</a:t>
                </a:r>
                <a:endParaRPr lang="de-DE" sz="4800" dirty="0"/>
              </a:p>
            </p:txBody>
          </p:sp>
          <p:sp>
            <p:nvSpPr>
              <p:cNvPr id="129" name="Abgerundetes Rechteck 128"/>
              <p:cNvSpPr/>
              <p:nvPr/>
            </p:nvSpPr>
            <p:spPr>
              <a:xfrm>
                <a:off x="258684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0" name="Abgerundetes Rechteck 129"/>
              <p:cNvSpPr/>
              <p:nvPr/>
            </p:nvSpPr>
            <p:spPr>
              <a:xfrm>
                <a:off x="301888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Abgerundetes Rechteck 130"/>
              <p:cNvSpPr/>
              <p:nvPr/>
            </p:nvSpPr>
            <p:spPr>
              <a:xfrm>
                <a:off x="345093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Abgerundetes Rechteck 131"/>
              <p:cNvSpPr/>
              <p:nvPr/>
            </p:nvSpPr>
            <p:spPr>
              <a:xfrm>
                <a:off x="388298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Abgerundetes Rechteck 132"/>
              <p:cNvSpPr/>
              <p:nvPr/>
            </p:nvSpPr>
            <p:spPr>
              <a:xfrm>
                <a:off x="431503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Abgerundetes Rechteck 133"/>
              <p:cNvSpPr/>
              <p:nvPr/>
            </p:nvSpPr>
            <p:spPr>
              <a:xfrm>
                <a:off x="474708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Abgerundetes Rechteck 134"/>
              <p:cNvSpPr/>
              <p:nvPr/>
            </p:nvSpPr>
            <p:spPr>
              <a:xfrm>
                <a:off x="517912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Textfeld 135"/>
              <p:cNvSpPr txBox="1"/>
              <p:nvPr/>
            </p:nvSpPr>
            <p:spPr>
              <a:xfrm>
                <a:off x="4802716" y="3429000"/>
                <a:ext cx="561372" cy="830997"/>
              </a:xfrm>
              <a:prstGeom prst="rect">
                <a:avLst/>
              </a:prstGeom>
              <a:noFill/>
            </p:spPr>
            <p:txBody>
              <a:bodyPr wrap="none" rtlCol="0">
                <a:spAutoFit/>
              </a:bodyPr>
              <a:lstStyle/>
              <a:p>
                <a:r>
                  <a:rPr lang="de-DE" sz="4800" b="1" dirty="0" smtClean="0">
                    <a:solidFill>
                      <a:srgbClr val="0070C0"/>
                    </a:solidFill>
                    <a:effectLst>
                      <a:outerShdw blurRad="38100" dist="38100" dir="2700000" algn="tl">
                        <a:srgbClr val="000000">
                          <a:alpha val="43137"/>
                        </a:srgbClr>
                      </a:outerShdw>
                    </a:effectLst>
                  </a:rPr>
                  <a:t>?</a:t>
                </a:r>
                <a:endParaRPr lang="de-DE" sz="4800" dirty="0">
                  <a:solidFill>
                    <a:srgbClr val="0070C0"/>
                  </a:solidFill>
                  <a:effectLst>
                    <a:outerShdw blurRad="38100" dist="38100" dir="2700000" algn="tl">
                      <a:srgbClr val="000000">
                        <a:alpha val="43137"/>
                      </a:srgbClr>
                    </a:outerShdw>
                  </a:effectLst>
                </a:endParaRPr>
              </a:p>
            </p:txBody>
          </p:sp>
          <p:sp>
            <p:nvSpPr>
              <p:cNvPr id="137" name="Textfeld 136"/>
              <p:cNvSpPr txBox="1"/>
              <p:nvPr/>
            </p:nvSpPr>
            <p:spPr>
              <a:xfrm>
                <a:off x="3635896" y="2996952"/>
                <a:ext cx="591829" cy="769441"/>
              </a:xfrm>
              <a:prstGeom prst="rect">
                <a:avLst/>
              </a:prstGeom>
              <a:noFill/>
            </p:spPr>
            <p:txBody>
              <a:bodyPr wrap="none" rtlCol="0">
                <a:spAutoFit/>
              </a:bodyPr>
              <a:lstStyle/>
              <a:p>
                <a:r>
                  <a:rPr lang="de-DE" sz="4400" b="1" dirty="0" smtClean="0"/>
                  <a:t>H</a:t>
                </a:r>
                <a:endParaRPr lang="de-DE" sz="4400" b="1" dirty="0"/>
              </a:p>
            </p:txBody>
          </p:sp>
          <p:sp>
            <p:nvSpPr>
              <p:cNvPr id="138" name="Abgerundetes Rechteck 137"/>
              <p:cNvSpPr/>
              <p:nvPr/>
            </p:nvSpPr>
            <p:spPr>
              <a:xfrm>
                <a:off x="562837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2267744"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183</a:t>
                </a:r>
                <a:endParaRPr lang="de-DE" b="1" dirty="0">
                  <a:latin typeface="Arial" pitchFamily="34" charset="0"/>
                  <a:cs typeface="Arial" pitchFamily="34" charset="0"/>
                </a:endParaRPr>
              </a:p>
            </p:txBody>
          </p:sp>
          <p:sp>
            <p:nvSpPr>
              <p:cNvPr id="140" name="Textfeld 139"/>
              <p:cNvSpPr txBox="1"/>
              <p:nvPr/>
            </p:nvSpPr>
            <p:spPr>
              <a:xfrm>
                <a:off x="5304713" y="3177351"/>
                <a:ext cx="529312" cy="769441"/>
              </a:xfrm>
              <a:prstGeom prst="rect">
                <a:avLst/>
              </a:prstGeom>
              <a:noFill/>
            </p:spPr>
            <p:txBody>
              <a:bodyPr wrap="none" rtlCol="0">
                <a:spAutoFit/>
              </a:bodyPr>
              <a:lstStyle/>
              <a:p>
                <a:r>
                  <a:rPr lang="de-DE" sz="4400" b="1" dirty="0" smtClean="0">
                    <a:solidFill>
                      <a:srgbClr val="00CC00"/>
                    </a:solidFill>
                    <a:effectLst>
                      <a:outerShdw blurRad="38100" dist="38100" dir="2700000" algn="tl">
                        <a:srgbClr val="000000">
                          <a:alpha val="43137"/>
                        </a:srgbClr>
                      </a:outerShdw>
                    </a:effectLst>
                  </a:rPr>
                  <a:t>?</a:t>
                </a:r>
                <a:endParaRPr lang="de-DE" sz="4400" b="1" dirty="0">
                  <a:solidFill>
                    <a:srgbClr val="00CC00"/>
                  </a:solidFill>
                  <a:effectLst>
                    <a:outerShdw blurRad="38100" dist="38100" dir="2700000" algn="tl">
                      <a:srgbClr val="000000">
                        <a:alpha val="43137"/>
                      </a:srgbClr>
                    </a:outerShdw>
                  </a:effectLst>
                </a:endParaRPr>
              </a:p>
            </p:txBody>
          </p:sp>
        </p:grpSp>
      </p:grpSp>
      <p:sp>
        <p:nvSpPr>
          <p:cNvPr id="165" name="Textfeld 164"/>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181-183</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graphicFrame>
        <p:nvGraphicFramePr>
          <p:cNvPr id="499" name="Tabelle 498"/>
          <p:cNvGraphicFramePr>
            <a:graphicFrameLocks noGrp="1"/>
          </p:cNvGraphicFramePr>
          <p:nvPr/>
        </p:nvGraphicFramePr>
        <p:xfrm>
          <a:off x="1115630" y="812962"/>
          <a:ext cx="7200900" cy="31178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311782">
                <a:tc>
                  <a:txBody>
                    <a:bodyPr/>
                    <a:lstStyle/>
                    <a:p>
                      <a:pPr algn="ctr" fontAlgn="b"/>
                      <a:r>
                        <a:rPr lang="de-DE" sz="1600" b="1"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500" name="Textfeld 499"/>
          <p:cNvSpPr txBox="1"/>
          <p:nvPr/>
        </p:nvSpPr>
        <p:spPr>
          <a:xfrm>
            <a:off x="971600" y="1124744"/>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24744"/>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215" name="Tabelle 214"/>
          <p:cNvGraphicFramePr>
            <a:graphicFrameLocks noGrp="1"/>
          </p:cNvGraphicFramePr>
          <p:nvPr/>
        </p:nvGraphicFramePr>
        <p:xfrm>
          <a:off x="1121260" y="536047"/>
          <a:ext cx="7195170" cy="272792"/>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72792">
                <a:tc>
                  <a:txBody>
                    <a:bodyPr/>
                    <a:lstStyle/>
                    <a:p>
                      <a:pPr algn="ctr" fontAlgn="b"/>
                      <a:r>
                        <a:rPr lang="de-DE" sz="1400" b="1"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pSp>
        <p:nvGrpSpPr>
          <p:cNvPr id="4" name="Gruppieren 68"/>
          <p:cNvGrpSpPr/>
          <p:nvPr/>
        </p:nvGrpSpPr>
        <p:grpSpPr>
          <a:xfrm>
            <a:off x="251520" y="1556792"/>
            <a:ext cx="3792674" cy="2376264"/>
            <a:chOff x="2267744" y="2780928"/>
            <a:chExt cx="3792674" cy="2376264"/>
          </a:xfrm>
        </p:grpSpPr>
        <p:sp>
          <p:nvSpPr>
            <p:cNvPr id="99" name="Abgerundetes Rechteck 98"/>
            <p:cNvSpPr/>
            <p:nvPr/>
          </p:nvSpPr>
          <p:spPr>
            <a:xfrm>
              <a:off x="2483768" y="3460899"/>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8 </a:t>
              </a:r>
              <a:endParaRPr lang="de-DE" sz="1000" b="1" dirty="0">
                <a:solidFill>
                  <a:schemeClr val="tx1"/>
                </a:solidFill>
                <a:latin typeface="Arial" pitchFamily="34" charset="0"/>
                <a:cs typeface="Arial" pitchFamily="34" charset="0"/>
              </a:endParaRPr>
            </a:p>
          </p:txBody>
        </p:sp>
        <p:grpSp>
          <p:nvGrpSpPr>
            <p:cNvPr id="5" name="Gruppieren 102"/>
            <p:cNvGrpSpPr/>
            <p:nvPr/>
          </p:nvGrpSpPr>
          <p:grpSpPr>
            <a:xfrm>
              <a:off x="2267744" y="2780928"/>
              <a:ext cx="3792674" cy="2376264"/>
              <a:chOff x="2267744" y="2780928"/>
              <a:chExt cx="3792674" cy="2376264"/>
            </a:xfrm>
          </p:grpSpPr>
          <p:sp>
            <p:nvSpPr>
              <p:cNvPr id="176" name="Abgerundetes Rechteck 175"/>
              <p:cNvSpPr/>
              <p:nvPr/>
            </p:nvSpPr>
            <p:spPr>
              <a:xfrm>
                <a:off x="3275856" y="4365104"/>
                <a:ext cx="2232248"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 name="Gruppieren 397"/>
              <p:cNvGrpSpPr/>
              <p:nvPr/>
            </p:nvGrpSpPr>
            <p:grpSpPr>
              <a:xfrm>
                <a:off x="2802864" y="2780928"/>
                <a:ext cx="3180985" cy="1656184"/>
                <a:chOff x="5148497" y="1412776"/>
                <a:chExt cx="2964528" cy="1554490"/>
              </a:xfrm>
            </p:grpSpPr>
            <p:grpSp>
              <p:nvGrpSpPr>
                <p:cNvPr id="7"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534995" y="4342166"/>
                <a:ext cx="1685077" cy="461665"/>
              </a:xfrm>
              <a:prstGeom prst="rect">
                <a:avLst/>
              </a:prstGeom>
              <a:noFill/>
            </p:spPr>
            <p:txBody>
              <a:bodyPr wrap="none" rtlCol="0">
                <a:spAutoFit/>
              </a:bodyPr>
              <a:lstStyle/>
              <a:p>
                <a:r>
                  <a:rPr lang="de-DE" sz="2000" dirty="0" smtClean="0"/>
                  <a:t>?+?+?  =  </a:t>
                </a:r>
                <a:r>
                  <a:rPr lang="de-DE" sz="2400" b="1" dirty="0" smtClean="0"/>
                  <a:t>21</a:t>
                </a:r>
                <a:endParaRPr lang="de-DE" sz="2400" b="1" dirty="0"/>
              </a:p>
            </p:txBody>
          </p:sp>
          <p:sp>
            <p:nvSpPr>
              <p:cNvPr id="299" name="Textfeld 298"/>
              <p:cNvSpPr txBox="1"/>
              <p:nvPr/>
            </p:nvSpPr>
            <p:spPr>
              <a:xfrm>
                <a:off x="3563888" y="3609399"/>
                <a:ext cx="561372" cy="769441"/>
              </a:xfrm>
              <a:prstGeom prst="rect">
                <a:avLst/>
              </a:prstGeom>
              <a:noFill/>
            </p:spPr>
            <p:txBody>
              <a:bodyPr wrap="none" rtlCol="0">
                <a:spAutoFit/>
              </a:bodyPr>
              <a:lstStyle/>
              <a:p>
                <a:r>
                  <a:rPr lang="de-DE" sz="4400" b="1" dirty="0" smtClean="0"/>
                  <a:t>P</a:t>
                </a:r>
                <a:endParaRPr lang="de-DE" sz="4400" b="1" dirty="0"/>
              </a:p>
            </p:txBody>
          </p:sp>
          <p:sp>
            <p:nvSpPr>
              <p:cNvPr id="300" name="Textfeld 299"/>
              <p:cNvSpPr txBox="1"/>
              <p:nvPr/>
            </p:nvSpPr>
            <p:spPr>
              <a:xfrm>
                <a:off x="4211960" y="2889319"/>
                <a:ext cx="529312" cy="769441"/>
              </a:xfrm>
              <a:prstGeom prst="rect">
                <a:avLst/>
              </a:prstGeom>
              <a:noFill/>
            </p:spPr>
            <p:txBody>
              <a:bodyPr wrap="none" rtlCol="0">
                <a:spAutoFit/>
              </a:bodyPr>
              <a:lstStyle/>
              <a:p>
                <a:r>
                  <a:rPr lang="de-DE" sz="4400" b="1" dirty="0" smtClean="0">
                    <a:solidFill>
                      <a:srgbClr val="E40C11"/>
                    </a:solidFill>
                    <a:effectLst>
                      <a:outerShdw blurRad="38100" dist="38100" dir="2700000" algn="tl">
                        <a:srgbClr val="000000">
                          <a:alpha val="43137"/>
                        </a:srgbClr>
                      </a:outerShdw>
                    </a:effectLst>
                  </a:rPr>
                  <a:t>?</a:t>
                </a:r>
                <a:endParaRPr lang="de-DE" sz="4400" b="1" dirty="0">
                  <a:solidFill>
                    <a:srgbClr val="E40C11"/>
                  </a:solidFill>
                  <a:effectLst>
                    <a:outerShdw blurRad="38100" dist="38100" dir="2700000" algn="tl">
                      <a:srgbClr val="000000">
                        <a:alpha val="43137"/>
                      </a:srgbClr>
                    </a:outerShdw>
                  </a:effectLst>
                </a:endParaRPr>
              </a:p>
            </p:txBody>
          </p:sp>
          <p:sp>
            <p:nvSpPr>
              <p:cNvPr id="305" name="Textfeld 304"/>
              <p:cNvSpPr txBox="1"/>
              <p:nvPr/>
            </p:nvSpPr>
            <p:spPr>
              <a:xfrm>
                <a:off x="4283968" y="3537391"/>
                <a:ext cx="529312" cy="769441"/>
              </a:xfrm>
              <a:prstGeom prst="rect">
                <a:avLst/>
              </a:prstGeom>
              <a:noFill/>
            </p:spPr>
            <p:txBody>
              <a:bodyPr wrap="none" rtlCol="0">
                <a:spAutoFit/>
              </a:bodyPr>
              <a:lstStyle/>
              <a:p>
                <a:r>
                  <a:rPr lang="de-DE" sz="4400" b="1" dirty="0" smtClean="0"/>
                  <a:t>Z</a:t>
                </a:r>
                <a:endParaRPr lang="de-DE" sz="4400" b="1" dirty="0"/>
              </a:p>
            </p:txBody>
          </p:sp>
          <p:sp>
            <p:nvSpPr>
              <p:cNvPr id="520" name="Textfeld 519"/>
              <p:cNvSpPr txBox="1"/>
              <p:nvPr/>
            </p:nvSpPr>
            <p:spPr>
              <a:xfrm>
                <a:off x="3059832" y="3212976"/>
                <a:ext cx="595035" cy="830997"/>
              </a:xfrm>
              <a:prstGeom prst="rect">
                <a:avLst/>
              </a:prstGeom>
              <a:noFill/>
            </p:spPr>
            <p:txBody>
              <a:bodyPr wrap="none" rtlCol="0">
                <a:spAutoFit/>
              </a:bodyPr>
              <a:lstStyle/>
              <a:p>
                <a:r>
                  <a:rPr lang="de-DE" sz="4800" b="1" dirty="0" smtClean="0">
                    <a:latin typeface="Arial" pitchFamily="34" charset="0"/>
                    <a:cs typeface="Arial" pitchFamily="34" charset="0"/>
                  </a:rPr>
                  <a:t>S</a:t>
                </a:r>
                <a:endParaRPr lang="de-DE" sz="4800" dirty="0">
                  <a:latin typeface="Arial" pitchFamily="34" charset="0"/>
                  <a:cs typeface="Arial" pitchFamily="34" charset="0"/>
                </a:endParaRPr>
              </a:p>
            </p:txBody>
          </p:sp>
          <p:sp>
            <p:nvSpPr>
              <p:cNvPr id="521" name="Textfeld 520"/>
              <p:cNvSpPr txBox="1"/>
              <p:nvPr/>
            </p:nvSpPr>
            <p:spPr>
              <a:xfrm>
                <a:off x="4788024" y="2780928"/>
                <a:ext cx="764953" cy="830997"/>
              </a:xfrm>
              <a:prstGeom prst="rect">
                <a:avLst/>
              </a:prstGeom>
              <a:noFill/>
            </p:spPr>
            <p:txBody>
              <a:bodyPr wrap="none" rtlCol="0">
                <a:spAutoFit/>
              </a:bodyPr>
              <a:lstStyle/>
              <a:p>
                <a:r>
                  <a:rPr lang="de-DE" sz="4800" b="1" dirty="0" smtClean="0"/>
                  <a:t>W</a:t>
                </a:r>
                <a:endParaRPr lang="de-DE" sz="4800" dirty="0"/>
              </a:p>
            </p:txBody>
          </p:sp>
          <p:sp>
            <p:nvSpPr>
              <p:cNvPr id="186" name="Abgerundetes Rechteck 185"/>
              <p:cNvSpPr/>
              <p:nvPr/>
            </p:nvSpPr>
            <p:spPr>
              <a:xfrm>
                <a:off x="258684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7" name="Abgerundetes Rechteck 186"/>
              <p:cNvSpPr/>
              <p:nvPr/>
            </p:nvSpPr>
            <p:spPr>
              <a:xfrm>
                <a:off x="301888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8" name="Abgerundetes Rechteck 187"/>
              <p:cNvSpPr/>
              <p:nvPr/>
            </p:nvSpPr>
            <p:spPr>
              <a:xfrm>
                <a:off x="345093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9" name="Abgerundetes Rechteck 188"/>
              <p:cNvSpPr/>
              <p:nvPr/>
            </p:nvSpPr>
            <p:spPr>
              <a:xfrm>
                <a:off x="388298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0" name="Abgerundetes Rechteck 189"/>
              <p:cNvSpPr/>
              <p:nvPr/>
            </p:nvSpPr>
            <p:spPr>
              <a:xfrm>
                <a:off x="431503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1" name="Abgerundetes Rechteck 190"/>
              <p:cNvSpPr/>
              <p:nvPr/>
            </p:nvSpPr>
            <p:spPr>
              <a:xfrm>
                <a:off x="474708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2" name="Abgerundetes Rechteck 191"/>
              <p:cNvSpPr/>
              <p:nvPr/>
            </p:nvSpPr>
            <p:spPr>
              <a:xfrm>
                <a:off x="517912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5" name="Textfeld 204"/>
              <p:cNvSpPr txBox="1"/>
              <p:nvPr/>
            </p:nvSpPr>
            <p:spPr>
              <a:xfrm>
                <a:off x="4802716" y="3429000"/>
                <a:ext cx="561372" cy="830997"/>
              </a:xfrm>
              <a:prstGeom prst="rect">
                <a:avLst/>
              </a:prstGeom>
              <a:noFill/>
            </p:spPr>
            <p:txBody>
              <a:bodyPr wrap="none" rtlCol="0">
                <a:spAutoFit/>
              </a:bodyPr>
              <a:lstStyle/>
              <a:p>
                <a:r>
                  <a:rPr lang="de-DE" sz="4800" b="1" dirty="0" smtClean="0">
                    <a:solidFill>
                      <a:srgbClr val="0070C0"/>
                    </a:solidFill>
                    <a:effectLst>
                      <a:outerShdw blurRad="38100" dist="38100" dir="2700000" algn="tl">
                        <a:srgbClr val="000000">
                          <a:alpha val="43137"/>
                        </a:srgbClr>
                      </a:outerShdw>
                    </a:effectLst>
                  </a:rPr>
                  <a:t>?</a:t>
                </a:r>
                <a:endParaRPr lang="de-DE" sz="4800" dirty="0">
                  <a:solidFill>
                    <a:srgbClr val="0070C0"/>
                  </a:solidFill>
                  <a:effectLst>
                    <a:outerShdw blurRad="38100" dist="38100" dir="2700000" algn="tl">
                      <a:srgbClr val="000000">
                        <a:alpha val="43137"/>
                      </a:srgbClr>
                    </a:outerShdw>
                  </a:effectLst>
                </a:endParaRPr>
              </a:p>
            </p:txBody>
          </p:sp>
          <p:sp>
            <p:nvSpPr>
              <p:cNvPr id="207" name="Textfeld 206"/>
              <p:cNvSpPr txBox="1"/>
              <p:nvPr/>
            </p:nvSpPr>
            <p:spPr>
              <a:xfrm>
                <a:off x="3635896" y="2996952"/>
                <a:ext cx="529312" cy="769441"/>
              </a:xfrm>
              <a:prstGeom prst="rect">
                <a:avLst/>
              </a:prstGeom>
              <a:noFill/>
            </p:spPr>
            <p:txBody>
              <a:bodyPr wrap="none" rtlCol="0">
                <a:spAutoFit/>
              </a:bodyPr>
              <a:lstStyle/>
              <a:p>
                <a:r>
                  <a:rPr lang="de-DE" sz="4400" b="1" dirty="0" smtClean="0"/>
                  <a:t>T</a:t>
                </a:r>
                <a:endParaRPr lang="de-DE" sz="4400" b="1" dirty="0"/>
              </a:p>
            </p:txBody>
          </p:sp>
          <p:sp>
            <p:nvSpPr>
              <p:cNvPr id="67" name="Abgerundetes Rechteck 66"/>
              <p:cNvSpPr/>
              <p:nvPr/>
            </p:nvSpPr>
            <p:spPr>
              <a:xfrm>
                <a:off x="562837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Ellipse 67"/>
              <p:cNvSpPr/>
              <p:nvPr/>
            </p:nvSpPr>
            <p:spPr>
              <a:xfrm>
                <a:off x="2267744"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184</a:t>
                </a:r>
                <a:endParaRPr lang="de-DE" b="1" dirty="0">
                  <a:latin typeface="Arial" pitchFamily="34" charset="0"/>
                  <a:cs typeface="Arial" pitchFamily="34" charset="0"/>
                </a:endParaRPr>
              </a:p>
            </p:txBody>
          </p:sp>
          <p:sp>
            <p:nvSpPr>
              <p:cNvPr id="102" name="Textfeld 101"/>
              <p:cNvSpPr txBox="1"/>
              <p:nvPr/>
            </p:nvSpPr>
            <p:spPr>
              <a:xfrm>
                <a:off x="5304713" y="3273048"/>
                <a:ext cx="529312" cy="769441"/>
              </a:xfrm>
              <a:prstGeom prst="rect">
                <a:avLst/>
              </a:prstGeom>
              <a:noFill/>
            </p:spPr>
            <p:txBody>
              <a:bodyPr wrap="none" rtlCol="0">
                <a:spAutoFit/>
              </a:bodyPr>
              <a:lstStyle/>
              <a:p>
                <a:r>
                  <a:rPr lang="de-DE" sz="4400" b="1" dirty="0" smtClean="0">
                    <a:solidFill>
                      <a:srgbClr val="FFC000"/>
                    </a:solidFill>
                    <a:effectLst>
                      <a:outerShdw blurRad="38100" dist="38100" dir="2700000" algn="tl">
                        <a:srgbClr val="000000">
                          <a:alpha val="43137"/>
                        </a:srgbClr>
                      </a:outerShdw>
                    </a:effectLst>
                  </a:rPr>
                  <a:t>?</a:t>
                </a:r>
                <a:endParaRPr lang="de-DE" sz="4400" b="1" dirty="0">
                  <a:solidFill>
                    <a:srgbClr val="FFC000"/>
                  </a:solidFill>
                  <a:effectLst>
                    <a:outerShdw blurRad="38100" dist="38100" dir="2700000" algn="tl">
                      <a:srgbClr val="000000">
                        <a:alpha val="43137"/>
                      </a:srgbClr>
                    </a:outerShdw>
                  </a:effectLst>
                </a:endParaRPr>
              </a:p>
            </p:txBody>
          </p:sp>
        </p:grpSp>
      </p:grpSp>
      <p:grpSp>
        <p:nvGrpSpPr>
          <p:cNvPr id="69" name="Gruppieren 68"/>
          <p:cNvGrpSpPr/>
          <p:nvPr/>
        </p:nvGrpSpPr>
        <p:grpSpPr>
          <a:xfrm>
            <a:off x="5148064" y="2852936"/>
            <a:ext cx="3792674" cy="2376264"/>
            <a:chOff x="2267744" y="2780928"/>
            <a:chExt cx="3792674" cy="2376264"/>
          </a:xfrm>
        </p:grpSpPr>
        <p:sp>
          <p:nvSpPr>
            <p:cNvPr id="70" name="Abgerundetes Rechteck 69"/>
            <p:cNvSpPr/>
            <p:nvPr/>
          </p:nvSpPr>
          <p:spPr>
            <a:xfrm>
              <a:off x="2483768" y="3460899"/>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8 </a:t>
              </a:r>
              <a:endParaRPr lang="de-DE" sz="1000" b="1" dirty="0">
                <a:solidFill>
                  <a:schemeClr val="tx1"/>
                </a:solidFill>
                <a:latin typeface="Arial" pitchFamily="34" charset="0"/>
                <a:cs typeface="Arial" pitchFamily="34" charset="0"/>
              </a:endParaRPr>
            </a:p>
          </p:txBody>
        </p:sp>
        <p:grpSp>
          <p:nvGrpSpPr>
            <p:cNvPr id="71" name="Gruppieren 102"/>
            <p:cNvGrpSpPr/>
            <p:nvPr/>
          </p:nvGrpSpPr>
          <p:grpSpPr>
            <a:xfrm>
              <a:off x="2267744" y="2780928"/>
              <a:ext cx="3792674" cy="2376264"/>
              <a:chOff x="2267744" y="2780928"/>
              <a:chExt cx="3792674" cy="2376264"/>
            </a:xfrm>
          </p:grpSpPr>
          <p:sp>
            <p:nvSpPr>
              <p:cNvPr id="72" name="Abgerundetes Rechteck 71"/>
              <p:cNvSpPr/>
              <p:nvPr/>
            </p:nvSpPr>
            <p:spPr>
              <a:xfrm>
                <a:off x="3275856" y="4365104"/>
                <a:ext cx="2232248"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73" name="Gruppieren 397"/>
              <p:cNvGrpSpPr/>
              <p:nvPr/>
            </p:nvGrpSpPr>
            <p:grpSpPr>
              <a:xfrm>
                <a:off x="2802864" y="2780928"/>
                <a:ext cx="3180985" cy="1656184"/>
                <a:chOff x="5148497" y="1412776"/>
                <a:chExt cx="2964528" cy="1554490"/>
              </a:xfrm>
            </p:grpSpPr>
            <p:grpSp>
              <p:nvGrpSpPr>
                <p:cNvPr id="92"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7" name="Ellipse 106"/>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2" name="Ellipse 111"/>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3" name="Ellipse 112"/>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4" name="Ellipse 113"/>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5" name="Ellipse 114"/>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6" name="Ellipse 115"/>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7" name="Ellipse 116"/>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93"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94" name="Ellipse 93"/>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8" name="Ellipse 97"/>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4" name="Textfeld 73"/>
              <p:cNvSpPr txBox="1"/>
              <p:nvPr/>
            </p:nvSpPr>
            <p:spPr>
              <a:xfrm>
                <a:off x="3419872" y="4342166"/>
                <a:ext cx="1976823" cy="461665"/>
              </a:xfrm>
              <a:prstGeom prst="rect">
                <a:avLst/>
              </a:prstGeom>
              <a:noFill/>
            </p:spPr>
            <p:txBody>
              <a:bodyPr wrap="none" rtlCol="0">
                <a:spAutoFit/>
              </a:bodyPr>
              <a:lstStyle/>
              <a:p>
                <a:r>
                  <a:rPr lang="de-DE" sz="2000" dirty="0" smtClean="0"/>
                  <a:t>?+?+?+?  =  </a:t>
                </a:r>
                <a:r>
                  <a:rPr lang="de-DE" sz="2400" b="1" dirty="0" smtClean="0"/>
                  <a:t>20</a:t>
                </a:r>
                <a:endParaRPr lang="de-DE" sz="2400" b="1" dirty="0"/>
              </a:p>
            </p:txBody>
          </p:sp>
          <p:sp>
            <p:nvSpPr>
              <p:cNvPr id="75" name="Textfeld 74"/>
              <p:cNvSpPr txBox="1"/>
              <p:nvPr/>
            </p:nvSpPr>
            <p:spPr>
              <a:xfrm>
                <a:off x="3610640" y="3573016"/>
                <a:ext cx="529312" cy="769441"/>
              </a:xfrm>
              <a:prstGeom prst="rect">
                <a:avLst/>
              </a:prstGeom>
              <a:noFill/>
            </p:spPr>
            <p:txBody>
              <a:bodyPr wrap="none" rtlCol="0">
                <a:spAutoFit/>
              </a:bodyPr>
              <a:lstStyle/>
              <a:p>
                <a:r>
                  <a:rPr lang="de-DE" sz="4400" b="1" dirty="0" smtClean="0">
                    <a:solidFill>
                      <a:srgbClr val="00CC00"/>
                    </a:solidFill>
                    <a:effectLst>
                      <a:outerShdw blurRad="38100" dist="38100" dir="2700000" algn="tl">
                        <a:srgbClr val="000000">
                          <a:alpha val="43137"/>
                        </a:srgbClr>
                      </a:outerShdw>
                    </a:effectLst>
                  </a:rPr>
                  <a:t>?</a:t>
                </a:r>
                <a:endParaRPr lang="de-DE" sz="4400" b="1" dirty="0">
                  <a:solidFill>
                    <a:srgbClr val="00CC00"/>
                  </a:solidFill>
                  <a:effectLst>
                    <a:outerShdw blurRad="38100" dist="38100" dir="2700000" algn="tl">
                      <a:srgbClr val="000000">
                        <a:alpha val="43137"/>
                      </a:srgbClr>
                    </a:outerShdw>
                  </a:effectLst>
                </a:endParaRPr>
              </a:p>
            </p:txBody>
          </p:sp>
          <p:sp>
            <p:nvSpPr>
              <p:cNvPr id="76" name="Textfeld 75"/>
              <p:cNvSpPr txBox="1"/>
              <p:nvPr/>
            </p:nvSpPr>
            <p:spPr>
              <a:xfrm>
                <a:off x="4211960" y="2889319"/>
                <a:ext cx="529312" cy="769441"/>
              </a:xfrm>
              <a:prstGeom prst="rect">
                <a:avLst/>
              </a:prstGeom>
              <a:noFill/>
            </p:spPr>
            <p:txBody>
              <a:bodyPr wrap="none" rtlCol="0">
                <a:spAutoFit/>
              </a:bodyPr>
              <a:lstStyle/>
              <a:p>
                <a:r>
                  <a:rPr lang="de-DE" sz="4400" b="1" dirty="0" smtClean="0">
                    <a:solidFill>
                      <a:srgbClr val="E40C11"/>
                    </a:solidFill>
                    <a:effectLst>
                      <a:outerShdw blurRad="38100" dist="38100" dir="2700000" algn="tl">
                        <a:srgbClr val="000000">
                          <a:alpha val="43137"/>
                        </a:srgbClr>
                      </a:outerShdw>
                    </a:effectLst>
                  </a:rPr>
                  <a:t>?</a:t>
                </a:r>
                <a:endParaRPr lang="de-DE" sz="4400" b="1" dirty="0">
                  <a:solidFill>
                    <a:srgbClr val="E40C11"/>
                  </a:solidFill>
                  <a:effectLst>
                    <a:outerShdw blurRad="38100" dist="38100" dir="2700000" algn="tl">
                      <a:srgbClr val="000000">
                        <a:alpha val="43137"/>
                      </a:srgbClr>
                    </a:outerShdw>
                  </a:effectLst>
                </a:endParaRPr>
              </a:p>
            </p:txBody>
          </p:sp>
          <p:sp>
            <p:nvSpPr>
              <p:cNvPr id="77" name="Textfeld 76"/>
              <p:cNvSpPr txBox="1"/>
              <p:nvPr/>
            </p:nvSpPr>
            <p:spPr>
              <a:xfrm>
                <a:off x="4283968" y="3537391"/>
                <a:ext cx="591829" cy="769441"/>
              </a:xfrm>
              <a:prstGeom prst="rect">
                <a:avLst/>
              </a:prstGeom>
              <a:noFill/>
            </p:spPr>
            <p:txBody>
              <a:bodyPr wrap="none" rtlCol="0">
                <a:spAutoFit/>
              </a:bodyPr>
              <a:lstStyle/>
              <a:p>
                <a:r>
                  <a:rPr lang="de-DE" sz="4400" b="1" dirty="0" smtClean="0"/>
                  <a:t>N</a:t>
                </a:r>
                <a:endParaRPr lang="de-DE" sz="4400" b="1" dirty="0"/>
              </a:p>
            </p:txBody>
          </p:sp>
          <p:sp>
            <p:nvSpPr>
              <p:cNvPr id="78" name="Textfeld 77"/>
              <p:cNvSpPr txBox="1"/>
              <p:nvPr/>
            </p:nvSpPr>
            <p:spPr>
              <a:xfrm>
                <a:off x="3059832" y="3212976"/>
                <a:ext cx="595035" cy="830997"/>
              </a:xfrm>
              <a:prstGeom prst="rect">
                <a:avLst/>
              </a:prstGeom>
              <a:noFill/>
            </p:spPr>
            <p:txBody>
              <a:bodyPr wrap="none" rtlCol="0">
                <a:spAutoFit/>
              </a:bodyPr>
              <a:lstStyle/>
              <a:p>
                <a:r>
                  <a:rPr lang="de-DE" sz="4800" b="1" dirty="0" smtClean="0">
                    <a:latin typeface="Arial" pitchFamily="34" charset="0"/>
                    <a:cs typeface="Arial" pitchFamily="34" charset="0"/>
                  </a:rPr>
                  <a:t>P</a:t>
                </a:r>
                <a:endParaRPr lang="de-DE" sz="4800" dirty="0">
                  <a:latin typeface="Arial" pitchFamily="34" charset="0"/>
                  <a:cs typeface="Arial" pitchFamily="34" charset="0"/>
                </a:endParaRPr>
              </a:p>
            </p:txBody>
          </p:sp>
          <p:sp>
            <p:nvSpPr>
              <p:cNvPr id="79" name="Textfeld 78"/>
              <p:cNvSpPr txBox="1"/>
              <p:nvPr/>
            </p:nvSpPr>
            <p:spPr>
              <a:xfrm>
                <a:off x="4788024" y="2780928"/>
                <a:ext cx="663964" cy="830997"/>
              </a:xfrm>
              <a:prstGeom prst="rect">
                <a:avLst/>
              </a:prstGeom>
              <a:noFill/>
            </p:spPr>
            <p:txBody>
              <a:bodyPr wrap="none" rtlCol="0">
                <a:spAutoFit/>
              </a:bodyPr>
              <a:lstStyle/>
              <a:p>
                <a:r>
                  <a:rPr lang="de-DE" sz="4800" b="1" dirty="0" smtClean="0"/>
                  <a:t>G</a:t>
                </a:r>
                <a:endParaRPr lang="de-DE" sz="4800" dirty="0"/>
              </a:p>
            </p:txBody>
          </p:sp>
          <p:sp>
            <p:nvSpPr>
              <p:cNvPr id="80" name="Abgerundetes Rechteck 79"/>
              <p:cNvSpPr/>
              <p:nvPr/>
            </p:nvSpPr>
            <p:spPr>
              <a:xfrm>
                <a:off x="258684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Abgerundetes Rechteck 80"/>
              <p:cNvSpPr/>
              <p:nvPr/>
            </p:nvSpPr>
            <p:spPr>
              <a:xfrm>
                <a:off x="301888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Abgerundetes Rechteck 81"/>
              <p:cNvSpPr/>
              <p:nvPr/>
            </p:nvSpPr>
            <p:spPr>
              <a:xfrm>
                <a:off x="345093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Abgerundetes Rechteck 82"/>
              <p:cNvSpPr/>
              <p:nvPr/>
            </p:nvSpPr>
            <p:spPr>
              <a:xfrm>
                <a:off x="388298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Abgerundetes Rechteck 83"/>
              <p:cNvSpPr/>
              <p:nvPr/>
            </p:nvSpPr>
            <p:spPr>
              <a:xfrm>
                <a:off x="431503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Abgerundetes Rechteck 84"/>
              <p:cNvSpPr/>
              <p:nvPr/>
            </p:nvSpPr>
            <p:spPr>
              <a:xfrm>
                <a:off x="474708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Abgerundetes Rechteck 85"/>
              <p:cNvSpPr/>
              <p:nvPr/>
            </p:nvSpPr>
            <p:spPr>
              <a:xfrm>
                <a:off x="517912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Textfeld 86"/>
              <p:cNvSpPr txBox="1"/>
              <p:nvPr/>
            </p:nvSpPr>
            <p:spPr>
              <a:xfrm>
                <a:off x="4802716" y="3429000"/>
                <a:ext cx="561372" cy="830997"/>
              </a:xfrm>
              <a:prstGeom prst="rect">
                <a:avLst/>
              </a:prstGeom>
              <a:noFill/>
            </p:spPr>
            <p:txBody>
              <a:bodyPr wrap="none" rtlCol="0">
                <a:spAutoFit/>
              </a:bodyPr>
              <a:lstStyle/>
              <a:p>
                <a:r>
                  <a:rPr lang="de-DE" sz="4800" b="1" dirty="0" smtClean="0">
                    <a:solidFill>
                      <a:srgbClr val="0070C0"/>
                    </a:solidFill>
                    <a:effectLst>
                      <a:outerShdw blurRad="38100" dist="38100" dir="2700000" algn="tl">
                        <a:srgbClr val="000000">
                          <a:alpha val="43137"/>
                        </a:srgbClr>
                      </a:outerShdw>
                    </a:effectLst>
                  </a:rPr>
                  <a:t>?</a:t>
                </a:r>
                <a:endParaRPr lang="de-DE" sz="4800" dirty="0">
                  <a:solidFill>
                    <a:srgbClr val="0070C0"/>
                  </a:solidFill>
                  <a:effectLst>
                    <a:outerShdw blurRad="38100" dist="38100" dir="2700000" algn="tl">
                      <a:srgbClr val="000000">
                        <a:alpha val="43137"/>
                      </a:srgbClr>
                    </a:outerShdw>
                  </a:effectLst>
                </a:endParaRPr>
              </a:p>
            </p:txBody>
          </p:sp>
          <p:sp>
            <p:nvSpPr>
              <p:cNvPr id="88" name="Textfeld 87"/>
              <p:cNvSpPr txBox="1"/>
              <p:nvPr/>
            </p:nvSpPr>
            <p:spPr>
              <a:xfrm>
                <a:off x="3635896" y="2996952"/>
                <a:ext cx="591829" cy="769441"/>
              </a:xfrm>
              <a:prstGeom prst="rect">
                <a:avLst/>
              </a:prstGeom>
              <a:noFill/>
            </p:spPr>
            <p:txBody>
              <a:bodyPr wrap="none" rtlCol="0">
                <a:spAutoFit/>
              </a:bodyPr>
              <a:lstStyle/>
              <a:p>
                <a:r>
                  <a:rPr lang="de-DE" sz="4400" b="1" dirty="0" smtClean="0"/>
                  <a:t>N</a:t>
                </a:r>
                <a:endParaRPr lang="de-DE" sz="4400" b="1" dirty="0"/>
              </a:p>
            </p:txBody>
          </p:sp>
          <p:sp>
            <p:nvSpPr>
              <p:cNvPr id="89" name="Abgerundetes Rechteck 88"/>
              <p:cNvSpPr/>
              <p:nvPr/>
            </p:nvSpPr>
            <p:spPr>
              <a:xfrm>
                <a:off x="562837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Ellipse 89"/>
              <p:cNvSpPr/>
              <p:nvPr/>
            </p:nvSpPr>
            <p:spPr>
              <a:xfrm>
                <a:off x="2267744"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185</a:t>
                </a:r>
                <a:endParaRPr lang="de-DE" b="1" dirty="0">
                  <a:latin typeface="Arial" pitchFamily="34" charset="0"/>
                  <a:cs typeface="Arial" pitchFamily="34" charset="0"/>
                </a:endParaRPr>
              </a:p>
            </p:txBody>
          </p:sp>
          <p:sp>
            <p:nvSpPr>
              <p:cNvPr id="91" name="Textfeld 90"/>
              <p:cNvSpPr txBox="1"/>
              <p:nvPr/>
            </p:nvSpPr>
            <p:spPr>
              <a:xfrm>
                <a:off x="5304713" y="3273048"/>
                <a:ext cx="529312" cy="769441"/>
              </a:xfrm>
              <a:prstGeom prst="rect">
                <a:avLst/>
              </a:prstGeom>
              <a:noFill/>
            </p:spPr>
            <p:txBody>
              <a:bodyPr wrap="none" rtlCol="0">
                <a:spAutoFit/>
              </a:bodyPr>
              <a:lstStyle/>
              <a:p>
                <a:r>
                  <a:rPr lang="de-DE" sz="4400" b="1" dirty="0" smtClean="0">
                    <a:solidFill>
                      <a:srgbClr val="FFC000"/>
                    </a:solidFill>
                    <a:effectLst>
                      <a:outerShdw blurRad="38100" dist="38100" dir="2700000" algn="tl">
                        <a:srgbClr val="000000">
                          <a:alpha val="43137"/>
                        </a:srgbClr>
                      </a:outerShdw>
                    </a:effectLst>
                  </a:rPr>
                  <a:t>?</a:t>
                </a:r>
                <a:endParaRPr lang="de-DE" sz="4400" b="1" dirty="0">
                  <a:solidFill>
                    <a:srgbClr val="FFC000"/>
                  </a:solidFill>
                  <a:effectLst>
                    <a:outerShdw blurRad="38100" dist="38100" dir="2700000" algn="tl">
                      <a:srgbClr val="000000">
                        <a:alpha val="43137"/>
                      </a:srgbClr>
                    </a:outerShdw>
                  </a:effectLst>
                </a:endParaRPr>
              </a:p>
            </p:txBody>
          </p:sp>
        </p:grpSp>
      </p:grpSp>
      <p:grpSp>
        <p:nvGrpSpPr>
          <p:cNvPr id="118" name="Gruppieren 68"/>
          <p:cNvGrpSpPr/>
          <p:nvPr/>
        </p:nvGrpSpPr>
        <p:grpSpPr>
          <a:xfrm>
            <a:off x="611560" y="4221088"/>
            <a:ext cx="3792674" cy="2376264"/>
            <a:chOff x="2267744" y="2780928"/>
            <a:chExt cx="3792674" cy="2376264"/>
          </a:xfrm>
        </p:grpSpPr>
        <p:sp>
          <p:nvSpPr>
            <p:cNvPr id="119" name="Abgerundetes Rechteck 118"/>
            <p:cNvSpPr/>
            <p:nvPr/>
          </p:nvSpPr>
          <p:spPr>
            <a:xfrm>
              <a:off x="2483768" y="3460899"/>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9 </a:t>
              </a:r>
              <a:endParaRPr lang="de-DE" sz="1000" b="1" dirty="0">
                <a:solidFill>
                  <a:schemeClr val="tx1"/>
                </a:solidFill>
                <a:latin typeface="Arial" pitchFamily="34" charset="0"/>
                <a:cs typeface="Arial" pitchFamily="34" charset="0"/>
              </a:endParaRPr>
            </a:p>
          </p:txBody>
        </p:sp>
        <p:grpSp>
          <p:nvGrpSpPr>
            <p:cNvPr id="120" name="Gruppieren 102"/>
            <p:cNvGrpSpPr/>
            <p:nvPr/>
          </p:nvGrpSpPr>
          <p:grpSpPr>
            <a:xfrm>
              <a:off x="2267744" y="2780928"/>
              <a:ext cx="3792674" cy="2376264"/>
              <a:chOff x="2267744" y="2780928"/>
              <a:chExt cx="3792674" cy="2376264"/>
            </a:xfrm>
          </p:grpSpPr>
          <p:sp>
            <p:nvSpPr>
              <p:cNvPr id="121" name="Abgerundetes Rechteck 120"/>
              <p:cNvSpPr/>
              <p:nvPr/>
            </p:nvSpPr>
            <p:spPr>
              <a:xfrm>
                <a:off x="3275856" y="4365104"/>
                <a:ext cx="2232248"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22" name="Gruppieren 397"/>
              <p:cNvGrpSpPr/>
              <p:nvPr/>
            </p:nvGrpSpPr>
            <p:grpSpPr>
              <a:xfrm>
                <a:off x="2802864" y="2780928"/>
                <a:ext cx="3180985" cy="1656184"/>
                <a:chOff x="5148497" y="1412776"/>
                <a:chExt cx="2964528" cy="1554490"/>
              </a:xfrm>
            </p:grpSpPr>
            <p:grpSp>
              <p:nvGrpSpPr>
                <p:cNvPr id="141"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54" name="Ellipse 153"/>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5" name="Ellipse 154"/>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6" name="Ellipse 155"/>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7" name="Ellipse 156"/>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8" name="Ellipse 157"/>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9" name="Ellipse 158"/>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0" name="Ellipse 159"/>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1" name="Ellipse 160"/>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2" name="Ellipse 161"/>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3" name="Ellipse 162"/>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4" name="Ellipse 163"/>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42"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43" name="Ellipse 142"/>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 name="Ellipse 151"/>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3" name="Ellipse 152"/>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23" name="Textfeld 122"/>
              <p:cNvSpPr txBox="1"/>
              <p:nvPr/>
            </p:nvSpPr>
            <p:spPr>
              <a:xfrm>
                <a:off x="3534995" y="4342166"/>
                <a:ext cx="1685077" cy="461665"/>
              </a:xfrm>
              <a:prstGeom prst="rect">
                <a:avLst/>
              </a:prstGeom>
              <a:noFill/>
            </p:spPr>
            <p:txBody>
              <a:bodyPr wrap="none" rtlCol="0">
                <a:spAutoFit/>
              </a:bodyPr>
              <a:lstStyle/>
              <a:p>
                <a:r>
                  <a:rPr lang="de-DE" sz="2000" dirty="0" smtClean="0"/>
                  <a:t>?+?+?  =  </a:t>
                </a:r>
                <a:r>
                  <a:rPr lang="de-DE" sz="2400" b="1" dirty="0" smtClean="0"/>
                  <a:t>21</a:t>
                </a:r>
                <a:endParaRPr lang="de-DE" sz="2400" b="1" dirty="0"/>
              </a:p>
            </p:txBody>
          </p:sp>
          <p:sp>
            <p:nvSpPr>
              <p:cNvPr id="124" name="Textfeld 123"/>
              <p:cNvSpPr txBox="1"/>
              <p:nvPr/>
            </p:nvSpPr>
            <p:spPr>
              <a:xfrm>
                <a:off x="3563888" y="3609399"/>
                <a:ext cx="529312" cy="769441"/>
              </a:xfrm>
              <a:prstGeom prst="rect">
                <a:avLst/>
              </a:prstGeom>
              <a:noFill/>
            </p:spPr>
            <p:txBody>
              <a:bodyPr wrap="none" rtlCol="0">
                <a:spAutoFit/>
              </a:bodyPr>
              <a:lstStyle/>
              <a:p>
                <a:r>
                  <a:rPr lang="de-DE" sz="4400" b="1" dirty="0" smtClean="0"/>
                  <a:t>T</a:t>
                </a:r>
                <a:endParaRPr lang="de-DE" sz="4400" b="1" dirty="0"/>
              </a:p>
            </p:txBody>
          </p:sp>
          <p:sp>
            <p:nvSpPr>
              <p:cNvPr id="125" name="Textfeld 124"/>
              <p:cNvSpPr txBox="1"/>
              <p:nvPr/>
            </p:nvSpPr>
            <p:spPr>
              <a:xfrm>
                <a:off x="4211960" y="2889319"/>
                <a:ext cx="529312" cy="769441"/>
              </a:xfrm>
              <a:prstGeom prst="rect">
                <a:avLst/>
              </a:prstGeom>
              <a:noFill/>
            </p:spPr>
            <p:txBody>
              <a:bodyPr wrap="none" rtlCol="0">
                <a:spAutoFit/>
              </a:bodyPr>
              <a:lstStyle/>
              <a:p>
                <a:r>
                  <a:rPr lang="de-DE" sz="4400" b="1" dirty="0" smtClean="0">
                    <a:solidFill>
                      <a:srgbClr val="E40C11"/>
                    </a:solidFill>
                    <a:effectLst>
                      <a:outerShdw blurRad="38100" dist="38100" dir="2700000" algn="tl">
                        <a:srgbClr val="000000">
                          <a:alpha val="43137"/>
                        </a:srgbClr>
                      </a:outerShdw>
                    </a:effectLst>
                  </a:rPr>
                  <a:t>?</a:t>
                </a:r>
                <a:endParaRPr lang="de-DE" sz="4400" b="1" dirty="0">
                  <a:solidFill>
                    <a:srgbClr val="E40C11"/>
                  </a:solidFill>
                  <a:effectLst>
                    <a:outerShdw blurRad="38100" dist="38100" dir="2700000" algn="tl">
                      <a:srgbClr val="000000">
                        <a:alpha val="43137"/>
                      </a:srgbClr>
                    </a:outerShdw>
                  </a:effectLst>
                </a:endParaRPr>
              </a:p>
            </p:txBody>
          </p:sp>
          <p:sp>
            <p:nvSpPr>
              <p:cNvPr id="126" name="Textfeld 125"/>
              <p:cNvSpPr txBox="1"/>
              <p:nvPr/>
            </p:nvSpPr>
            <p:spPr>
              <a:xfrm>
                <a:off x="4283968" y="3537391"/>
                <a:ext cx="591829" cy="769441"/>
              </a:xfrm>
              <a:prstGeom prst="rect">
                <a:avLst/>
              </a:prstGeom>
              <a:noFill/>
            </p:spPr>
            <p:txBody>
              <a:bodyPr wrap="none" rtlCol="0">
                <a:spAutoFit/>
              </a:bodyPr>
              <a:lstStyle/>
              <a:p>
                <a:r>
                  <a:rPr lang="de-DE" sz="4400" b="1" dirty="0" smtClean="0"/>
                  <a:t>N</a:t>
                </a:r>
                <a:endParaRPr lang="de-DE" sz="4400" b="1" dirty="0"/>
              </a:p>
            </p:txBody>
          </p:sp>
          <p:sp>
            <p:nvSpPr>
              <p:cNvPr id="127" name="Textfeld 126"/>
              <p:cNvSpPr txBox="1"/>
              <p:nvPr/>
            </p:nvSpPr>
            <p:spPr>
              <a:xfrm>
                <a:off x="3059832" y="3212976"/>
                <a:ext cx="628698" cy="830997"/>
              </a:xfrm>
              <a:prstGeom prst="rect">
                <a:avLst/>
              </a:prstGeom>
              <a:noFill/>
            </p:spPr>
            <p:txBody>
              <a:bodyPr wrap="none" rtlCol="0">
                <a:spAutoFit/>
              </a:bodyPr>
              <a:lstStyle/>
              <a:p>
                <a:r>
                  <a:rPr lang="de-DE" sz="4800" b="1" dirty="0" smtClean="0">
                    <a:latin typeface="Arial" pitchFamily="34" charset="0"/>
                    <a:cs typeface="Arial" pitchFamily="34" charset="0"/>
                  </a:rPr>
                  <a:t>R</a:t>
                </a:r>
                <a:endParaRPr lang="de-DE" sz="4800" dirty="0">
                  <a:latin typeface="Arial" pitchFamily="34" charset="0"/>
                  <a:cs typeface="Arial" pitchFamily="34" charset="0"/>
                </a:endParaRPr>
              </a:p>
            </p:txBody>
          </p:sp>
          <p:sp>
            <p:nvSpPr>
              <p:cNvPr id="128" name="Textfeld 127"/>
              <p:cNvSpPr txBox="1"/>
              <p:nvPr/>
            </p:nvSpPr>
            <p:spPr>
              <a:xfrm>
                <a:off x="4788024" y="2780928"/>
                <a:ext cx="628698" cy="830997"/>
              </a:xfrm>
              <a:prstGeom prst="rect">
                <a:avLst/>
              </a:prstGeom>
              <a:noFill/>
            </p:spPr>
            <p:txBody>
              <a:bodyPr wrap="none" rtlCol="0">
                <a:spAutoFit/>
              </a:bodyPr>
              <a:lstStyle/>
              <a:p>
                <a:r>
                  <a:rPr lang="de-DE" sz="4800" b="1" dirty="0" smtClean="0"/>
                  <a:t>N</a:t>
                </a:r>
                <a:endParaRPr lang="de-DE" sz="4800" dirty="0"/>
              </a:p>
            </p:txBody>
          </p:sp>
          <p:sp>
            <p:nvSpPr>
              <p:cNvPr id="129" name="Abgerundetes Rechteck 128"/>
              <p:cNvSpPr/>
              <p:nvPr/>
            </p:nvSpPr>
            <p:spPr>
              <a:xfrm>
                <a:off x="258684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0" name="Abgerundetes Rechteck 129"/>
              <p:cNvSpPr/>
              <p:nvPr/>
            </p:nvSpPr>
            <p:spPr>
              <a:xfrm>
                <a:off x="301888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Abgerundetes Rechteck 130"/>
              <p:cNvSpPr/>
              <p:nvPr/>
            </p:nvSpPr>
            <p:spPr>
              <a:xfrm>
                <a:off x="345093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Abgerundetes Rechteck 131"/>
              <p:cNvSpPr/>
              <p:nvPr/>
            </p:nvSpPr>
            <p:spPr>
              <a:xfrm>
                <a:off x="388298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Abgerundetes Rechteck 132"/>
              <p:cNvSpPr/>
              <p:nvPr/>
            </p:nvSpPr>
            <p:spPr>
              <a:xfrm>
                <a:off x="431503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Abgerundetes Rechteck 133"/>
              <p:cNvSpPr/>
              <p:nvPr/>
            </p:nvSpPr>
            <p:spPr>
              <a:xfrm>
                <a:off x="474708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Abgerundetes Rechteck 134"/>
              <p:cNvSpPr/>
              <p:nvPr/>
            </p:nvSpPr>
            <p:spPr>
              <a:xfrm>
                <a:off x="517912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Textfeld 135"/>
              <p:cNvSpPr txBox="1"/>
              <p:nvPr/>
            </p:nvSpPr>
            <p:spPr>
              <a:xfrm>
                <a:off x="4802716" y="3429000"/>
                <a:ext cx="561372" cy="830997"/>
              </a:xfrm>
              <a:prstGeom prst="rect">
                <a:avLst/>
              </a:prstGeom>
              <a:noFill/>
            </p:spPr>
            <p:txBody>
              <a:bodyPr wrap="none" rtlCol="0">
                <a:spAutoFit/>
              </a:bodyPr>
              <a:lstStyle/>
              <a:p>
                <a:r>
                  <a:rPr lang="de-DE" sz="4800" b="1" dirty="0" smtClean="0">
                    <a:solidFill>
                      <a:srgbClr val="0070C0"/>
                    </a:solidFill>
                    <a:effectLst>
                      <a:outerShdw blurRad="38100" dist="38100" dir="2700000" algn="tl">
                        <a:srgbClr val="000000">
                          <a:alpha val="43137"/>
                        </a:srgbClr>
                      </a:outerShdw>
                    </a:effectLst>
                  </a:rPr>
                  <a:t>?</a:t>
                </a:r>
                <a:endParaRPr lang="de-DE" sz="4800" dirty="0">
                  <a:solidFill>
                    <a:srgbClr val="0070C0"/>
                  </a:solidFill>
                  <a:effectLst>
                    <a:outerShdw blurRad="38100" dist="38100" dir="2700000" algn="tl">
                      <a:srgbClr val="000000">
                        <a:alpha val="43137"/>
                      </a:srgbClr>
                    </a:outerShdw>
                  </a:effectLst>
                </a:endParaRPr>
              </a:p>
            </p:txBody>
          </p:sp>
          <p:sp>
            <p:nvSpPr>
              <p:cNvPr id="137" name="Textfeld 136"/>
              <p:cNvSpPr txBox="1"/>
              <p:nvPr/>
            </p:nvSpPr>
            <p:spPr>
              <a:xfrm>
                <a:off x="3635896" y="2996952"/>
                <a:ext cx="591829" cy="769441"/>
              </a:xfrm>
              <a:prstGeom prst="rect">
                <a:avLst/>
              </a:prstGeom>
              <a:noFill/>
            </p:spPr>
            <p:txBody>
              <a:bodyPr wrap="none" rtlCol="0">
                <a:spAutoFit/>
              </a:bodyPr>
              <a:lstStyle/>
              <a:p>
                <a:r>
                  <a:rPr lang="de-DE" sz="4400" b="1" dirty="0" smtClean="0"/>
                  <a:t>B</a:t>
                </a:r>
                <a:endParaRPr lang="de-DE" sz="4400" b="1" dirty="0"/>
              </a:p>
            </p:txBody>
          </p:sp>
          <p:sp>
            <p:nvSpPr>
              <p:cNvPr id="138" name="Abgerundetes Rechteck 137"/>
              <p:cNvSpPr/>
              <p:nvPr/>
            </p:nvSpPr>
            <p:spPr>
              <a:xfrm>
                <a:off x="562837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2267744"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186</a:t>
                </a:r>
                <a:endParaRPr lang="de-DE" b="1" dirty="0">
                  <a:latin typeface="Arial" pitchFamily="34" charset="0"/>
                  <a:cs typeface="Arial" pitchFamily="34" charset="0"/>
                </a:endParaRPr>
              </a:p>
            </p:txBody>
          </p:sp>
          <p:sp>
            <p:nvSpPr>
              <p:cNvPr id="140" name="Textfeld 139"/>
              <p:cNvSpPr txBox="1"/>
              <p:nvPr/>
            </p:nvSpPr>
            <p:spPr>
              <a:xfrm>
                <a:off x="5304713" y="3273048"/>
                <a:ext cx="529312" cy="769441"/>
              </a:xfrm>
              <a:prstGeom prst="rect">
                <a:avLst/>
              </a:prstGeom>
              <a:noFill/>
            </p:spPr>
            <p:txBody>
              <a:bodyPr wrap="none" rtlCol="0">
                <a:spAutoFit/>
              </a:bodyPr>
              <a:lstStyle/>
              <a:p>
                <a:r>
                  <a:rPr lang="de-DE" sz="4400" b="1" dirty="0" smtClean="0">
                    <a:solidFill>
                      <a:srgbClr val="FFC000"/>
                    </a:solidFill>
                    <a:effectLst>
                      <a:outerShdw blurRad="38100" dist="38100" dir="2700000" algn="tl">
                        <a:srgbClr val="000000">
                          <a:alpha val="43137"/>
                        </a:srgbClr>
                      </a:outerShdw>
                    </a:effectLst>
                  </a:rPr>
                  <a:t>?</a:t>
                </a:r>
                <a:endParaRPr lang="de-DE" sz="4400" b="1" dirty="0">
                  <a:solidFill>
                    <a:srgbClr val="FFC000"/>
                  </a:solidFill>
                  <a:effectLst>
                    <a:outerShdw blurRad="38100" dist="38100" dir="2700000" algn="tl">
                      <a:srgbClr val="000000">
                        <a:alpha val="43137"/>
                      </a:srgbClr>
                    </a:outerShdw>
                  </a:effectLst>
                </a:endParaRPr>
              </a:p>
            </p:txBody>
          </p:sp>
        </p:grpSp>
      </p:grpSp>
      <p:sp>
        <p:nvSpPr>
          <p:cNvPr id="165" name="Textfeld 164"/>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184-186</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graphicFrame>
        <p:nvGraphicFramePr>
          <p:cNvPr id="499" name="Tabelle 498"/>
          <p:cNvGraphicFramePr>
            <a:graphicFrameLocks noGrp="1"/>
          </p:cNvGraphicFramePr>
          <p:nvPr/>
        </p:nvGraphicFramePr>
        <p:xfrm>
          <a:off x="1115630" y="812962"/>
          <a:ext cx="7200900" cy="31178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311782">
                <a:tc>
                  <a:txBody>
                    <a:bodyPr/>
                    <a:lstStyle/>
                    <a:p>
                      <a:pPr algn="ctr" fontAlgn="b"/>
                      <a:r>
                        <a:rPr lang="de-DE" sz="1600" b="1"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500" name="Textfeld 499"/>
          <p:cNvSpPr txBox="1"/>
          <p:nvPr/>
        </p:nvSpPr>
        <p:spPr>
          <a:xfrm>
            <a:off x="971600" y="1124744"/>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24744"/>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215" name="Tabelle 214"/>
          <p:cNvGraphicFramePr>
            <a:graphicFrameLocks noGrp="1"/>
          </p:cNvGraphicFramePr>
          <p:nvPr/>
        </p:nvGraphicFramePr>
        <p:xfrm>
          <a:off x="1121260" y="536047"/>
          <a:ext cx="7195170" cy="272792"/>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72792">
                <a:tc>
                  <a:txBody>
                    <a:bodyPr/>
                    <a:lstStyle/>
                    <a:p>
                      <a:pPr algn="ctr" fontAlgn="b"/>
                      <a:r>
                        <a:rPr lang="de-DE" sz="1400" b="1"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pSp>
        <p:nvGrpSpPr>
          <p:cNvPr id="4" name="Gruppieren 68"/>
          <p:cNvGrpSpPr/>
          <p:nvPr/>
        </p:nvGrpSpPr>
        <p:grpSpPr>
          <a:xfrm>
            <a:off x="611560" y="1484784"/>
            <a:ext cx="3792674" cy="2376264"/>
            <a:chOff x="2267744" y="2780928"/>
            <a:chExt cx="3792674" cy="2376264"/>
          </a:xfrm>
        </p:grpSpPr>
        <p:sp>
          <p:nvSpPr>
            <p:cNvPr id="99" name="Abgerundetes Rechteck 98"/>
            <p:cNvSpPr/>
            <p:nvPr/>
          </p:nvSpPr>
          <p:spPr>
            <a:xfrm>
              <a:off x="2483768" y="3460899"/>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8 </a:t>
              </a:r>
              <a:endParaRPr lang="de-DE" sz="1000" b="1" dirty="0">
                <a:solidFill>
                  <a:schemeClr val="tx1"/>
                </a:solidFill>
                <a:latin typeface="Arial" pitchFamily="34" charset="0"/>
                <a:cs typeface="Arial" pitchFamily="34" charset="0"/>
              </a:endParaRPr>
            </a:p>
          </p:txBody>
        </p:sp>
        <p:grpSp>
          <p:nvGrpSpPr>
            <p:cNvPr id="5" name="Gruppieren 102"/>
            <p:cNvGrpSpPr/>
            <p:nvPr/>
          </p:nvGrpSpPr>
          <p:grpSpPr>
            <a:xfrm>
              <a:off x="2267744" y="2780928"/>
              <a:ext cx="3792674" cy="2376264"/>
              <a:chOff x="2267744" y="2780928"/>
              <a:chExt cx="3792674" cy="2376264"/>
            </a:xfrm>
          </p:grpSpPr>
          <p:sp>
            <p:nvSpPr>
              <p:cNvPr id="176" name="Abgerundetes Rechteck 175"/>
              <p:cNvSpPr/>
              <p:nvPr/>
            </p:nvSpPr>
            <p:spPr>
              <a:xfrm>
                <a:off x="3275856" y="4365104"/>
                <a:ext cx="2232248"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 name="Gruppieren 397"/>
              <p:cNvGrpSpPr/>
              <p:nvPr/>
            </p:nvGrpSpPr>
            <p:grpSpPr>
              <a:xfrm>
                <a:off x="2802864" y="2780928"/>
                <a:ext cx="3180985" cy="1656184"/>
                <a:chOff x="5148497" y="1412776"/>
                <a:chExt cx="2964528" cy="1554490"/>
              </a:xfrm>
            </p:grpSpPr>
            <p:grpSp>
              <p:nvGrpSpPr>
                <p:cNvPr id="7"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534995" y="4342166"/>
                <a:ext cx="1685077" cy="461665"/>
              </a:xfrm>
              <a:prstGeom prst="rect">
                <a:avLst/>
              </a:prstGeom>
              <a:noFill/>
            </p:spPr>
            <p:txBody>
              <a:bodyPr wrap="none" rtlCol="0">
                <a:spAutoFit/>
              </a:bodyPr>
              <a:lstStyle/>
              <a:p>
                <a:r>
                  <a:rPr lang="de-DE" sz="2000" dirty="0" smtClean="0"/>
                  <a:t>?+?+?  =  </a:t>
                </a:r>
                <a:r>
                  <a:rPr lang="de-DE" sz="2400" b="1" dirty="0" smtClean="0"/>
                  <a:t>15</a:t>
                </a:r>
                <a:endParaRPr lang="de-DE" sz="2400" b="1" dirty="0"/>
              </a:p>
            </p:txBody>
          </p:sp>
          <p:sp>
            <p:nvSpPr>
              <p:cNvPr id="299" name="Textfeld 298"/>
              <p:cNvSpPr txBox="1"/>
              <p:nvPr/>
            </p:nvSpPr>
            <p:spPr>
              <a:xfrm>
                <a:off x="3563888" y="3609399"/>
                <a:ext cx="529312" cy="769441"/>
              </a:xfrm>
              <a:prstGeom prst="rect">
                <a:avLst/>
              </a:prstGeom>
              <a:noFill/>
            </p:spPr>
            <p:txBody>
              <a:bodyPr wrap="none" rtlCol="0">
                <a:spAutoFit/>
              </a:bodyPr>
              <a:lstStyle/>
              <a:p>
                <a:r>
                  <a:rPr lang="de-DE" sz="4400" b="1" dirty="0" smtClean="0"/>
                  <a:t>T</a:t>
                </a:r>
                <a:endParaRPr lang="de-DE" sz="4400" b="1" dirty="0"/>
              </a:p>
            </p:txBody>
          </p:sp>
          <p:sp>
            <p:nvSpPr>
              <p:cNvPr id="300" name="Textfeld 299"/>
              <p:cNvSpPr txBox="1"/>
              <p:nvPr/>
            </p:nvSpPr>
            <p:spPr>
              <a:xfrm>
                <a:off x="4211960" y="2889319"/>
                <a:ext cx="529312" cy="769441"/>
              </a:xfrm>
              <a:prstGeom prst="rect">
                <a:avLst/>
              </a:prstGeom>
              <a:noFill/>
            </p:spPr>
            <p:txBody>
              <a:bodyPr wrap="none" rtlCol="0">
                <a:spAutoFit/>
              </a:bodyPr>
              <a:lstStyle/>
              <a:p>
                <a:r>
                  <a:rPr lang="de-DE" sz="4400" b="1" dirty="0" smtClean="0">
                    <a:solidFill>
                      <a:srgbClr val="00FF00"/>
                    </a:solidFill>
                    <a:effectLst>
                      <a:outerShdw blurRad="38100" dist="38100" dir="2700000" algn="tl">
                        <a:srgbClr val="000000">
                          <a:alpha val="43137"/>
                        </a:srgbClr>
                      </a:outerShdw>
                    </a:effectLst>
                  </a:rPr>
                  <a:t>?</a:t>
                </a:r>
                <a:endParaRPr lang="de-DE" sz="4400" b="1" dirty="0">
                  <a:solidFill>
                    <a:srgbClr val="00FF00"/>
                  </a:solidFill>
                  <a:effectLst>
                    <a:outerShdw blurRad="38100" dist="38100" dir="2700000" algn="tl">
                      <a:srgbClr val="000000">
                        <a:alpha val="43137"/>
                      </a:srgbClr>
                    </a:outerShdw>
                  </a:effectLst>
                </a:endParaRPr>
              </a:p>
            </p:txBody>
          </p:sp>
          <p:sp>
            <p:nvSpPr>
              <p:cNvPr id="305" name="Textfeld 304"/>
              <p:cNvSpPr txBox="1"/>
              <p:nvPr/>
            </p:nvSpPr>
            <p:spPr>
              <a:xfrm>
                <a:off x="4283968" y="3537391"/>
                <a:ext cx="529312" cy="769441"/>
              </a:xfrm>
              <a:prstGeom prst="rect">
                <a:avLst/>
              </a:prstGeom>
              <a:noFill/>
            </p:spPr>
            <p:txBody>
              <a:bodyPr wrap="none" rtlCol="0">
                <a:spAutoFit/>
              </a:bodyPr>
              <a:lstStyle/>
              <a:p>
                <a:r>
                  <a:rPr lang="de-DE" sz="4400" b="1" dirty="0" smtClean="0"/>
                  <a:t>Z</a:t>
                </a:r>
                <a:endParaRPr lang="de-DE" sz="4400" b="1" dirty="0"/>
              </a:p>
            </p:txBody>
          </p:sp>
          <p:sp>
            <p:nvSpPr>
              <p:cNvPr id="520" name="Textfeld 519"/>
              <p:cNvSpPr txBox="1"/>
              <p:nvPr/>
            </p:nvSpPr>
            <p:spPr>
              <a:xfrm>
                <a:off x="3059832" y="3212976"/>
                <a:ext cx="628698" cy="830997"/>
              </a:xfrm>
              <a:prstGeom prst="rect">
                <a:avLst/>
              </a:prstGeom>
              <a:noFill/>
            </p:spPr>
            <p:txBody>
              <a:bodyPr wrap="none" rtlCol="0">
                <a:spAutoFit/>
              </a:bodyPr>
              <a:lstStyle/>
              <a:p>
                <a:r>
                  <a:rPr lang="de-DE" sz="4800" b="1" dirty="0" smtClean="0">
                    <a:latin typeface="Arial" pitchFamily="34" charset="0"/>
                    <a:cs typeface="Arial" pitchFamily="34" charset="0"/>
                  </a:rPr>
                  <a:t>B</a:t>
                </a:r>
                <a:endParaRPr lang="de-DE" sz="4800" dirty="0">
                  <a:latin typeface="Arial" pitchFamily="34" charset="0"/>
                  <a:cs typeface="Arial" pitchFamily="34" charset="0"/>
                </a:endParaRPr>
              </a:p>
            </p:txBody>
          </p:sp>
          <p:sp>
            <p:nvSpPr>
              <p:cNvPr id="521" name="Textfeld 520"/>
              <p:cNvSpPr txBox="1"/>
              <p:nvPr/>
            </p:nvSpPr>
            <p:spPr>
              <a:xfrm>
                <a:off x="4788024" y="2780928"/>
                <a:ext cx="561372" cy="830997"/>
              </a:xfrm>
              <a:prstGeom prst="rect">
                <a:avLst/>
              </a:prstGeom>
              <a:noFill/>
            </p:spPr>
            <p:txBody>
              <a:bodyPr wrap="none" rtlCol="0">
                <a:spAutoFit/>
              </a:bodyPr>
              <a:lstStyle/>
              <a:p>
                <a:r>
                  <a:rPr lang="de-DE" sz="4800" b="1" dirty="0" smtClean="0"/>
                  <a:t>L</a:t>
                </a:r>
                <a:endParaRPr lang="de-DE" sz="4800" dirty="0"/>
              </a:p>
            </p:txBody>
          </p:sp>
          <p:sp>
            <p:nvSpPr>
              <p:cNvPr id="186" name="Abgerundetes Rechteck 185"/>
              <p:cNvSpPr/>
              <p:nvPr/>
            </p:nvSpPr>
            <p:spPr>
              <a:xfrm>
                <a:off x="258684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7" name="Abgerundetes Rechteck 186"/>
              <p:cNvSpPr/>
              <p:nvPr/>
            </p:nvSpPr>
            <p:spPr>
              <a:xfrm>
                <a:off x="301888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8" name="Abgerundetes Rechteck 187"/>
              <p:cNvSpPr/>
              <p:nvPr/>
            </p:nvSpPr>
            <p:spPr>
              <a:xfrm>
                <a:off x="345093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9" name="Abgerundetes Rechteck 188"/>
              <p:cNvSpPr/>
              <p:nvPr/>
            </p:nvSpPr>
            <p:spPr>
              <a:xfrm>
                <a:off x="388298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0" name="Abgerundetes Rechteck 189"/>
              <p:cNvSpPr/>
              <p:nvPr/>
            </p:nvSpPr>
            <p:spPr>
              <a:xfrm>
                <a:off x="431503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1" name="Abgerundetes Rechteck 190"/>
              <p:cNvSpPr/>
              <p:nvPr/>
            </p:nvSpPr>
            <p:spPr>
              <a:xfrm>
                <a:off x="474708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2" name="Abgerundetes Rechteck 191"/>
              <p:cNvSpPr/>
              <p:nvPr/>
            </p:nvSpPr>
            <p:spPr>
              <a:xfrm>
                <a:off x="517912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5" name="Textfeld 204"/>
              <p:cNvSpPr txBox="1"/>
              <p:nvPr/>
            </p:nvSpPr>
            <p:spPr>
              <a:xfrm>
                <a:off x="4802716" y="3429000"/>
                <a:ext cx="561372" cy="830997"/>
              </a:xfrm>
              <a:prstGeom prst="rect">
                <a:avLst/>
              </a:prstGeom>
              <a:noFill/>
            </p:spPr>
            <p:txBody>
              <a:bodyPr wrap="none" rtlCol="0">
                <a:spAutoFit/>
              </a:bodyPr>
              <a:lstStyle/>
              <a:p>
                <a:r>
                  <a:rPr lang="de-DE" sz="4800" b="1" dirty="0" smtClean="0">
                    <a:solidFill>
                      <a:srgbClr val="0070C0"/>
                    </a:solidFill>
                    <a:effectLst>
                      <a:outerShdw blurRad="38100" dist="38100" dir="2700000" algn="tl">
                        <a:srgbClr val="000000">
                          <a:alpha val="43137"/>
                        </a:srgbClr>
                      </a:outerShdw>
                    </a:effectLst>
                  </a:rPr>
                  <a:t>?</a:t>
                </a:r>
                <a:endParaRPr lang="de-DE" sz="4800" dirty="0">
                  <a:solidFill>
                    <a:srgbClr val="0070C0"/>
                  </a:solidFill>
                  <a:effectLst>
                    <a:outerShdw blurRad="38100" dist="38100" dir="2700000" algn="tl">
                      <a:srgbClr val="000000">
                        <a:alpha val="43137"/>
                      </a:srgbClr>
                    </a:outerShdw>
                  </a:effectLst>
                </a:endParaRPr>
              </a:p>
            </p:txBody>
          </p:sp>
          <p:sp>
            <p:nvSpPr>
              <p:cNvPr id="207" name="Textfeld 206"/>
              <p:cNvSpPr txBox="1"/>
              <p:nvPr/>
            </p:nvSpPr>
            <p:spPr>
              <a:xfrm>
                <a:off x="5292080" y="3212976"/>
                <a:ext cx="561372" cy="769441"/>
              </a:xfrm>
              <a:prstGeom prst="rect">
                <a:avLst/>
              </a:prstGeom>
              <a:noFill/>
            </p:spPr>
            <p:txBody>
              <a:bodyPr wrap="none" rtlCol="0">
                <a:spAutoFit/>
              </a:bodyPr>
              <a:lstStyle/>
              <a:p>
                <a:r>
                  <a:rPr lang="de-DE" sz="4400" b="1" dirty="0" smtClean="0"/>
                  <a:t>S</a:t>
                </a:r>
                <a:endParaRPr lang="de-DE" sz="4400" b="1" dirty="0"/>
              </a:p>
            </p:txBody>
          </p:sp>
          <p:sp>
            <p:nvSpPr>
              <p:cNvPr id="67" name="Abgerundetes Rechteck 66"/>
              <p:cNvSpPr/>
              <p:nvPr/>
            </p:nvSpPr>
            <p:spPr>
              <a:xfrm>
                <a:off x="562837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Ellipse 67"/>
              <p:cNvSpPr/>
              <p:nvPr/>
            </p:nvSpPr>
            <p:spPr>
              <a:xfrm>
                <a:off x="2267744"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187</a:t>
                </a:r>
                <a:endParaRPr lang="de-DE" b="1" dirty="0">
                  <a:latin typeface="Arial" pitchFamily="34" charset="0"/>
                  <a:cs typeface="Arial" pitchFamily="34" charset="0"/>
                </a:endParaRPr>
              </a:p>
            </p:txBody>
          </p:sp>
          <p:sp>
            <p:nvSpPr>
              <p:cNvPr id="102" name="Textfeld 101"/>
              <p:cNvSpPr txBox="1"/>
              <p:nvPr/>
            </p:nvSpPr>
            <p:spPr>
              <a:xfrm>
                <a:off x="3635896" y="2924944"/>
                <a:ext cx="529312" cy="769441"/>
              </a:xfrm>
              <a:prstGeom prst="rect">
                <a:avLst/>
              </a:prstGeom>
              <a:noFill/>
            </p:spPr>
            <p:txBody>
              <a:bodyPr wrap="none" rtlCol="0">
                <a:spAutoFit/>
              </a:bodyPr>
              <a:lstStyle/>
              <a:p>
                <a:r>
                  <a:rPr lang="de-DE" sz="4400" b="1" dirty="0" smtClean="0">
                    <a:solidFill>
                      <a:srgbClr val="FFC000"/>
                    </a:solidFill>
                    <a:effectLst>
                      <a:outerShdw blurRad="38100" dist="38100" dir="2700000" algn="tl">
                        <a:srgbClr val="000000">
                          <a:alpha val="43137"/>
                        </a:srgbClr>
                      </a:outerShdw>
                    </a:effectLst>
                  </a:rPr>
                  <a:t>?</a:t>
                </a:r>
                <a:endParaRPr lang="de-DE" sz="4400" b="1" dirty="0">
                  <a:solidFill>
                    <a:srgbClr val="FFC000"/>
                  </a:solidFill>
                  <a:effectLst>
                    <a:outerShdw blurRad="38100" dist="38100" dir="2700000" algn="tl">
                      <a:srgbClr val="000000">
                        <a:alpha val="43137"/>
                      </a:srgbClr>
                    </a:outerShdw>
                  </a:effectLst>
                </a:endParaRPr>
              </a:p>
            </p:txBody>
          </p:sp>
        </p:grpSp>
      </p:grpSp>
      <p:grpSp>
        <p:nvGrpSpPr>
          <p:cNvPr id="69" name="Gruppieren 68"/>
          <p:cNvGrpSpPr/>
          <p:nvPr/>
        </p:nvGrpSpPr>
        <p:grpSpPr>
          <a:xfrm>
            <a:off x="5148064" y="2636912"/>
            <a:ext cx="3792674" cy="2376264"/>
            <a:chOff x="2267744" y="2780928"/>
            <a:chExt cx="3792674" cy="2376264"/>
          </a:xfrm>
        </p:grpSpPr>
        <p:sp>
          <p:nvSpPr>
            <p:cNvPr id="70" name="Abgerundetes Rechteck 69"/>
            <p:cNvSpPr/>
            <p:nvPr/>
          </p:nvSpPr>
          <p:spPr>
            <a:xfrm>
              <a:off x="2483768" y="3460899"/>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9 </a:t>
              </a:r>
              <a:endParaRPr lang="de-DE" sz="1000" b="1" dirty="0">
                <a:solidFill>
                  <a:schemeClr val="tx1"/>
                </a:solidFill>
                <a:latin typeface="Arial" pitchFamily="34" charset="0"/>
                <a:cs typeface="Arial" pitchFamily="34" charset="0"/>
              </a:endParaRPr>
            </a:p>
          </p:txBody>
        </p:sp>
        <p:grpSp>
          <p:nvGrpSpPr>
            <p:cNvPr id="71" name="Gruppieren 102"/>
            <p:cNvGrpSpPr/>
            <p:nvPr/>
          </p:nvGrpSpPr>
          <p:grpSpPr>
            <a:xfrm>
              <a:off x="2267744" y="2780928"/>
              <a:ext cx="3792674" cy="2376264"/>
              <a:chOff x="2267744" y="2780928"/>
              <a:chExt cx="3792674" cy="2376264"/>
            </a:xfrm>
          </p:grpSpPr>
          <p:sp>
            <p:nvSpPr>
              <p:cNvPr id="72" name="Abgerundetes Rechteck 71"/>
              <p:cNvSpPr/>
              <p:nvPr/>
            </p:nvSpPr>
            <p:spPr>
              <a:xfrm>
                <a:off x="3275856" y="4365104"/>
                <a:ext cx="2232248"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73" name="Gruppieren 397"/>
              <p:cNvGrpSpPr/>
              <p:nvPr/>
            </p:nvGrpSpPr>
            <p:grpSpPr>
              <a:xfrm>
                <a:off x="2802864" y="2780928"/>
                <a:ext cx="3180985" cy="1656184"/>
                <a:chOff x="5148497" y="1412776"/>
                <a:chExt cx="2964528" cy="1554490"/>
              </a:xfrm>
            </p:grpSpPr>
            <p:grpSp>
              <p:nvGrpSpPr>
                <p:cNvPr id="92"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7" name="Ellipse 106"/>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2" name="Ellipse 111"/>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3" name="Ellipse 112"/>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4" name="Ellipse 113"/>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5" name="Ellipse 114"/>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6" name="Ellipse 115"/>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7" name="Ellipse 116"/>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93"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94" name="Ellipse 93"/>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8" name="Ellipse 97"/>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4" name="Textfeld 73"/>
              <p:cNvSpPr txBox="1"/>
              <p:nvPr/>
            </p:nvSpPr>
            <p:spPr>
              <a:xfrm>
                <a:off x="3417449" y="4342166"/>
                <a:ext cx="1976823" cy="461665"/>
              </a:xfrm>
              <a:prstGeom prst="rect">
                <a:avLst/>
              </a:prstGeom>
              <a:noFill/>
            </p:spPr>
            <p:txBody>
              <a:bodyPr wrap="none" rtlCol="0">
                <a:spAutoFit/>
              </a:bodyPr>
              <a:lstStyle/>
              <a:p>
                <a:r>
                  <a:rPr lang="de-DE" sz="2000" dirty="0" smtClean="0"/>
                  <a:t>?+?+?+?  =  </a:t>
                </a:r>
                <a:r>
                  <a:rPr lang="de-DE" sz="2400" b="1" dirty="0" smtClean="0"/>
                  <a:t>44</a:t>
                </a:r>
                <a:endParaRPr lang="de-DE" sz="2400" b="1" dirty="0"/>
              </a:p>
            </p:txBody>
          </p:sp>
          <p:sp>
            <p:nvSpPr>
              <p:cNvPr id="75" name="Textfeld 74"/>
              <p:cNvSpPr txBox="1"/>
              <p:nvPr/>
            </p:nvSpPr>
            <p:spPr>
              <a:xfrm>
                <a:off x="3563888" y="3609399"/>
                <a:ext cx="529312" cy="769441"/>
              </a:xfrm>
              <a:prstGeom prst="rect">
                <a:avLst/>
              </a:prstGeom>
              <a:noFill/>
            </p:spPr>
            <p:txBody>
              <a:bodyPr wrap="none" rtlCol="0">
                <a:spAutoFit/>
              </a:bodyPr>
              <a:lstStyle/>
              <a:p>
                <a:r>
                  <a:rPr lang="de-DE" sz="4400" b="1" dirty="0" smtClean="0">
                    <a:solidFill>
                      <a:srgbClr val="00FF00"/>
                    </a:solidFill>
                    <a:effectLst>
                      <a:outerShdw blurRad="38100" dist="38100" dir="2700000" algn="tl">
                        <a:srgbClr val="000000">
                          <a:alpha val="43137"/>
                        </a:srgbClr>
                      </a:outerShdw>
                    </a:effectLst>
                  </a:rPr>
                  <a:t>?</a:t>
                </a:r>
                <a:endParaRPr lang="de-DE" sz="4400" b="1" dirty="0">
                  <a:solidFill>
                    <a:srgbClr val="00FF00"/>
                  </a:solidFill>
                  <a:effectLst>
                    <a:outerShdw blurRad="38100" dist="38100" dir="2700000" algn="tl">
                      <a:srgbClr val="000000">
                        <a:alpha val="43137"/>
                      </a:srgbClr>
                    </a:outerShdw>
                  </a:effectLst>
                </a:endParaRPr>
              </a:p>
            </p:txBody>
          </p:sp>
          <p:sp>
            <p:nvSpPr>
              <p:cNvPr id="76" name="Textfeld 75"/>
              <p:cNvSpPr txBox="1"/>
              <p:nvPr/>
            </p:nvSpPr>
            <p:spPr>
              <a:xfrm>
                <a:off x="4211960" y="2889319"/>
                <a:ext cx="529312" cy="769441"/>
              </a:xfrm>
              <a:prstGeom prst="rect">
                <a:avLst/>
              </a:prstGeom>
              <a:noFill/>
            </p:spPr>
            <p:txBody>
              <a:bodyPr wrap="none" rtlCol="0">
                <a:spAutoFit/>
              </a:bodyPr>
              <a:lstStyle/>
              <a:p>
                <a:r>
                  <a:rPr lang="de-DE" sz="4400" b="1" dirty="0" smtClean="0">
                    <a:solidFill>
                      <a:srgbClr val="E40C11"/>
                    </a:solidFill>
                    <a:effectLst>
                      <a:outerShdw blurRad="38100" dist="38100" dir="2700000" algn="tl">
                        <a:srgbClr val="000000">
                          <a:alpha val="43137"/>
                        </a:srgbClr>
                      </a:outerShdw>
                    </a:effectLst>
                  </a:rPr>
                  <a:t>?</a:t>
                </a:r>
                <a:endParaRPr lang="de-DE" sz="4400" b="1" dirty="0">
                  <a:solidFill>
                    <a:srgbClr val="E40C11"/>
                  </a:solidFill>
                  <a:effectLst>
                    <a:outerShdw blurRad="38100" dist="38100" dir="2700000" algn="tl">
                      <a:srgbClr val="000000">
                        <a:alpha val="43137"/>
                      </a:srgbClr>
                    </a:outerShdw>
                  </a:effectLst>
                </a:endParaRPr>
              </a:p>
            </p:txBody>
          </p:sp>
          <p:sp>
            <p:nvSpPr>
              <p:cNvPr id="77" name="Textfeld 76"/>
              <p:cNvSpPr txBox="1"/>
              <p:nvPr/>
            </p:nvSpPr>
            <p:spPr>
              <a:xfrm>
                <a:off x="4283968" y="3537391"/>
                <a:ext cx="561372" cy="769441"/>
              </a:xfrm>
              <a:prstGeom prst="rect">
                <a:avLst/>
              </a:prstGeom>
              <a:noFill/>
            </p:spPr>
            <p:txBody>
              <a:bodyPr wrap="none" rtlCol="0">
                <a:spAutoFit/>
              </a:bodyPr>
              <a:lstStyle/>
              <a:p>
                <a:r>
                  <a:rPr lang="de-DE" sz="4400" b="1" dirty="0" smtClean="0"/>
                  <a:t>S</a:t>
                </a:r>
                <a:endParaRPr lang="de-DE" sz="4400" b="1" dirty="0"/>
              </a:p>
            </p:txBody>
          </p:sp>
          <p:sp>
            <p:nvSpPr>
              <p:cNvPr id="78" name="Textfeld 77"/>
              <p:cNvSpPr txBox="1"/>
              <p:nvPr/>
            </p:nvSpPr>
            <p:spPr>
              <a:xfrm>
                <a:off x="3059832" y="3212976"/>
                <a:ext cx="595035" cy="830997"/>
              </a:xfrm>
              <a:prstGeom prst="rect">
                <a:avLst/>
              </a:prstGeom>
              <a:noFill/>
            </p:spPr>
            <p:txBody>
              <a:bodyPr wrap="none" rtlCol="0">
                <a:spAutoFit/>
              </a:bodyPr>
              <a:lstStyle/>
              <a:p>
                <a:r>
                  <a:rPr lang="de-DE" sz="4800" b="1" dirty="0" smtClean="0">
                    <a:latin typeface="Arial" pitchFamily="34" charset="0"/>
                    <a:cs typeface="Arial" pitchFamily="34" charset="0"/>
                  </a:rPr>
                  <a:t>S</a:t>
                </a:r>
                <a:endParaRPr lang="de-DE" sz="4800" dirty="0">
                  <a:latin typeface="Arial" pitchFamily="34" charset="0"/>
                  <a:cs typeface="Arial" pitchFamily="34" charset="0"/>
                </a:endParaRPr>
              </a:p>
            </p:txBody>
          </p:sp>
          <p:sp>
            <p:nvSpPr>
              <p:cNvPr id="79" name="Textfeld 78"/>
              <p:cNvSpPr txBox="1"/>
              <p:nvPr/>
            </p:nvSpPr>
            <p:spPr>
              <a:xfrm>
                <a:off x="4788024" y="2780928"/>
                <a:ext cx="561372" cy="830997"/>
              </a:xfrm>
              <a:prstGeom prst="rect">
                <a:avLst/>
              </a:prstGeom>
              <a:noFill/>
            </p:spPr>
            <p:txBody>
              <a:bodyPr wrap="none" rtlCol="0">
                <a:spAutoFit/>
              </a:bodyPr>
              <a:lstStyle/>
              <a:p>
                <a:r>
                  <a:rPr lang="de-DE" sz="4800" b="1" dirty="0" smtClean="0"/>
                  <a:t>L</a:t>
                </a:r>
                <a:endParaRPr lang="de-DE" sz="4800" dirty="0"/>
              </a:p>
            </p:txBody>
          </p:sp>
          <p:sp>
            <p:nvSpPr>
              <p:cNvPr id="80" name="Abgerundetes Rechteck 79"/>
              <p:cNvSpPr/>
              <p:nvPr/>
            </p:nvSpPr>
            <p:spPr>
              <a:xfrm>
                <a:off x="258684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Abgerundetes Rechteck 80"/>
              <p:cNvSpPr/>
              <p:nvPr/>
            </p:nvSpPr>
            <p:spPr>
              <a:xfrm>
                <a:off x="301888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Abgerundetes Rechteck 81"/>
              <p:cNvSpPr/>
              <p:nvPr/>
            </p:nvSpPr>
            <p:spPr>
              <a:xfrm>
                <a:off x="345093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Abgerundetes Rechteck 82"/>
              <p:cNvSpPr/>
              <p:nvPr/>
            </p:nvSpPr>
            <p:spPr>
              <a:xfrm>
                <a:off x="388298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Abgerundetes Rechteck 83"/>
              <p:cNvSpPr/>
              <p:nvPr/>
            </p:nvSpPr>
            <p:spPr>
              <a:xfrm>
                <a:off x="431503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Abgerundetes Rechteck 84"/>
              <p:cNvSpPr/>
              <p:nvPr/>
            </p:nvSpPr>
            <p:spPr>
              <a:xfrm>
                <a:off x="474708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Abgerundetes Rechteck 85"/>
              <p:cNvSpPr/>
              <p:nvPr/>
            </p:nvSpPr>
            <p:spPr>
              <a:xfrm>
                <a:off x="517912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Textfeld 86"/>
              <p:cNvSpPr txBox="1"/>
              <p:nvPr/>
            </p:nvSpPr>
            <p:spPr>
              <a:xfrm>
                <a:off x="4802716" y="3429000"/>
                <a:ext cx="561372" cy="830997"/>
              </a:xfrm>
              <a:prstGeom prst="rect">
                <a:avLst/>
              </a:prstGeom>
              <a:noFill/>
            </p:spPr>
            <p:txBody>
              <a:bodyPr wrap="none" rtlCol="0">
                <a:spAutoFit/>
              </a:bodyPr>
              <a:lstStyle/>
              <a:p>
                <a:r>
                  <a:rPr lang="de-DE" sz="4800" b="1" dirty="0" smtClean="0">
                    <a:solidFill>
                      <a:srgbClr val="0070C0"/>
                    </a:solidFill>
                    <a:effectLst>
                      <a:outerShdw blurRad="38100" dist="38100" dir="2700000" algn="tl">
                        <a:srgbClr val="000000">
                          <a:alpha val="43137"/>
                        </a:srgbClr>
                      </a:outerShdw>
                    </a:effectLst>
                  </a:rPr>
                  <a:t>?</a:t>
                </a:r>
                <a:endParaRPr lang="de-DE" sz="4800" dirty="0">
                  <a:solidFill>
                    <a:srgbClr val="0070C0"/>
                  </a:solidFill>
                  <a:effectLst>
                    <a:outerShdw blurRad="38100" dist="38100" dir="2700000" algn="tl">
                      <a:srgbClr val="000000">
                        <a:alpha val="43137"/>
                      </a:srgbClr>
                    </a:outerShdw>
                  </a:effectLst>
                </a:endParaRPr>
              </a:p>
            </p:txBody>
          </p:sp>
          <p:sp>
            <p:nvSpPr>
              <p:cNvPr id="88" name="Textfeld 87"/>
              <p:cNvSpPr txBox="1"/>
              <p:nvPr/>
            </p:nvSpPr>
            <p:spPr>
              <a:xfrm>
                <a:off x="3635896" y="2996952"/>
                <a:ext cx="591829" cy="769441"/>
              </a:xfrm>
              <a:prstGeom prst="rect">
                <a:avLst/>
              </a:prstGeom>
              <a:noFill/>
            </p:spPr>
            <p:txBody>
              <a:bodyPr wrap="none" rtlCol="0">
                <a:spAutoFit/>
              </a:bodyPr>
              <a:lstStyle/>
              <a:p>
                <a:r>
                  <a:rPr lang="de-DE" sz="4400" b="1" dirty="0" smtClean="0"/>
                  <a:t>B</a:t>
                </a:r>
                <a:endParaRPr lang="de-DE" sz="4400" b="1" dirty="0"/>
              </a:p>
            </p:txBody>
          </p:sp>
          <p:sp>
            <p:nvSpPr>
              <p:cNvPr id="89" name="Abgerundetes Rechteck 88"/>
              <p:cNvSpPr/>
              <p:nvPr/>
            </p:nvSpPr>
            <p:spPr>
              <a:xfrm>
                <a:off x="562837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Ellipse 89"/>
              <p:cNvSpPr/>
              <p:nvPr/>
            </p:nvSpPr>
            <p:spPr>
              <a:xfrm>
                <a:off x="2267744"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188</a:t>
                </a:r>
                <a:endParaRPr lang="de-DE" b="1" dirty="0">
                  <a:latin typeface="Arial" pitchFamily="34" charset="0"/>
                  <a:cs typeface="Arial" pitchFamily="34" charset="0"/>
                </a:endParaRPr>
              </a:p>
            </p:txBody>
          </p:sp>
          <p:sp>
            <p:nvSpPr>
              <p:cNvPr id="91" name="Textfeld 90"/>
              <p:cNvSpPr txBox="1"/>
              <p:nvPr/>
            </p:nvSpPr>
            <p:spPr>
              <a:xfrm>
                <a:off x="5304713" y="3273048"/>
                <a:ext cx="529312" cy="769441"/>
              </a:xfrm>
              <a:prstGeom prst="rect">
                <a:avLst/>
              </a:prstGeom>
              <a:noFill/>
            </p:spPr>
            <p:txBody>
              <a:bodyPr wrap="none" rtlCol="0">
                <a:spAutoFit/>
              </a:bodyPr>
              <a:lstStyle/>
              <a:p>
                <a:r>
                  <a:rPr lang="de-DE" sz="4400" b="1" dirty="0" smtClean="0">
                    <a:solidFill>
                      <a:srgbClr val="FFC000"/>
                    </a:solidFill>
                    <a:effectLst>
                      <a:outerShdw blurRad="38100" dist="38100" dir="2700000" algn="tl">
                        <a:srgbClr val="000000">
                          <a:alpha val="43137"/>
                        </a:srgbClr>
                      </a:outerShdw>
                    </a:effectLst>
                  </a:rPr>
                  <a:t>?</a:t>
                </a:r>
                <a:endParaRPr lang="de-DE" sz="4400" b="1" dirty="0">
                  <a:solidFill>
                    <a:srgbClr val="FFC000"/>
                  </a:solidFill>
                  <a:effectLst>
                    <a:outerShdw blurRad="38100" dist="38100" dir="2700000" algn="tl">
                      <a:srgbClr val="000000">
                        <a:alpha val="43137"/>
                      </a:srgbClr>
                    </a:outerShdw>
                  </a:effectLst>
                </a:endParaRPr>
              </a:p>
            </p:txBody>
          </p:sp>
        </p:grpSp>
      </p:grpSp>
      <p:grpSp>
        <p:nvGrpSpPr>
          <p:cNvPr id="118" name="Gruppieren 68"/>
          <p:cNvGrpSpPr/>
          <p:nvPr/>
        </p:nvGrpSpPr>
        <p:grpSpPr>
          <a:xfrm>
            <a:off x="1331640" y="4221088"/>
            <a:ext cx="3792674" cy="2376264"/>
            <a:chOff x="2267744" y="2780928"/>
            <a:chExt cx="3792674" cy="2376264"/>
          </a:xfrm>
        </p:grpSpPr>
        <p:sp>
          <p:nvSpPr>
            <p:cNvPr id="119" name="Abgerundetes Rechteck 118"/>
            <p:cNvSpPr/>
            <p:nvPr/>
          </p:nvSpPr>
          <p:spPr>
            <a:xfrm>
              <a:off x="2483768" y="3460899"/>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6</a:t>
              </a:r>
              <a:endParaRPr lang="de-DE" sz="1000" b="1" dirty="0">
                <a:solidFill>
                  <a:schemeClr val="tx1"/>
                </a:solidFill>
                <a:latin typeface="Arial" pitchFamily="34" charset="0"/>
                <a:cs typeface="Arial" pitchFamily="34" charset="0"/>
              </a:endParaRPr>
            </a:p>
          </p:txBody>
        </p:sp>
        <p:grpSp>
          <p:nvGrpSpPr>
            <p:cNvPr id="120" name="Gruppieren 102"/>
            <p:cNvGrpSpPr/>
            <p:nvPr/>
          </p:nvGrpSpPr>
          <p:grpSpPr>
            <a:xfrm>
              <a:off x="2267744" y="2780928"/>
              <a:ext cx="3792674" cy="2376264"/>
              <a:chOff x="2267744" y="2780928"/>
              <a:chExt cx="3792674" cy="2376264"/>
            </a:xfrm>
          </p:grpSpPr>
          <p:sp>
            <p:nvSpPr>
              <p:cNvPr id="121" name="Abgerundetes Rechteck 120"/>
              <p:cNvSpPr/>
              <p:nvPr/>
            </p:nvSpPr>
            <p:spPr>
              <a:xfrm>
                <a:off x="3275856" y="4365104"/>
                <a:ext cx="2232248"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22" name="Gruppieren 397"/>
              <p:cNvGrpSpPr/>
              <p:nvPr/>
            </p:nvGrpSpPr>
            <p:grpSpPr>
              <a:xfrm>
                <a:off x="2802864" y="2780928"/>
                <a:ext cx="3180985" cy="1656184"/>
                <a:chOff x="5148497" y="1412776"/>
                <a:chExt cx="2964528" cy="1554490"/>
              </a:xfrm>
            </p:grpSpPr>
            <p:grpSp>
              <p:nvGrpSpPr>
                <p:cNvPr id="141"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54" name="Ellipse 153"/>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5" name="Ellipse 154"/>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6" name="Ellipse 155"/>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7" name="Ellipse 156"/>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8" name="Ellipse 157"/>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9" name="Ellipse 158"/>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0" name="Ellipse 159"/>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1" name="Ellipse 160"/>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2" name="Ellipse 161"/>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3" name="Ellipse 162"/>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4" name="Ellipse 163"/>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42"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43" name="Ellipse 142"/>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 name="Ellipse 151"/>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3" name="Ellipse 152"/>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23" name="Textfeld 122"/>
              <p:cNvSpPr txBox="1"/>
              <p:nvPr/>
            </p:nvSpPr>
            <p:spPr>
              <a:xfrm>
                <a:off x="3534995" y="4342166"/>
                <a:ext cx="1685077" cy="461665"/>
              </a:xfrm>
              <a:prstGeom prst="rect">
                <a:avLst/>
              </a:prstGeom>
              <a:noFill/>
            </p:spPr>
            <p:txBody>
              <a:bodyPr wrap="none" rtlCol="0">
                <a:spAutoFit/>
              </a:bodyPr>
              <a:lstStyle/>
              <a:p>
                <a:r>
                  <a:rPr lang="de-DE" sz="2000" dirty="0" smtClean="0"/>
                  <a:t>?+?+?  =  </a:t>
                </a:r>
                <a:r>
                  <a:rPr lang="de-DE" sz="2400" b="1" dirty="0" smtClean="0"/>
                  <a:t>15</a:t>
                </a:r>
                <a:endParaRPr lang="de-DE" sz="2400" b="1" dirty="0"/>
              </a:p>
            </p:txBody>
          </p:sp>
          <p:sp>
            <p:nvSpPr>
              <p:cNvPr id="124" name="Textfeld 123"/>
              <p:cNvSpPr txBox="1"/>
              <p:nvPr/>
            </p:nvSpPr>
            <p:spPr>
              <a:xfrm>
                <a:off x="3563888" y="3609399"/>
                <a:ext cx="529312" cy="769441"/>
              </a:xfrm>
              <a:prstGeom prst="rect">
                <a:avLst/>
              </a:prstGeom>
              <a:noFill/>
            </p:spPr>
            <p:txBody>
              <a:bodyPr wrap="none" rtlCol="0">
                <a:spAutoFit/>
              </a:bodyPr>
              <a:lstStyle/>
              <a:p>
                <a:r>
                  <a:rPr lang="de-DE" sz="4400" b="1" dirty="0" smtClean="0">
                    <a:solidFill>
                      <a:srgbClr val="00FF00"/>
                    </a:solidFill>
                    <a:effectLst>
                      <a:outerShdw blurRad="38100" dist="38100" dir="2700000" algn="tl">
                        <a:srgbClr val="000000">
                          <a:alpha val="43137"/>
                        </a:srgbClr>
                      </a:outerShdw>
                    </a:effectLst>
                  </a:rPr>
                  <a:t>?</a:t>
                </a:r>
                <a:endParaRPr lang="de-DE" sz="4400" b="1" dirty="0">
                  <a:solidFill>
                    <a:srgbClr val="00FF00"/>
                  </a:solidFill>
                  <a:effectLst>
                    <a:outerShdw blurRad="38100" dist="38100" dir="2700000" algn="tl">
                      <a:srgbClr val="000000">
                        <a:alpha val="43137"/>
                      </a:srgbClr>
                    </a:outerShdw>
                  </a:effectLst>
                </a:endParaRPr>
              </a:p>
            </p:txBody>
          </p:sp>
          <p:sp>
            <p:nvSpPr>
              <p:cNvPr id="125" name="Textfeld 124"/>
              <p:cNvSpPr txBox="1"/>
              <p:nvPr/>
            </p:nvSpPr>
            <p:spPr>
              <a:xfrm>
                <a:off x="4211960" y="2889319"/>
                <a:ext cx="529312" cy="769441"/>
              </a:xfrm>
              <a:prstGeom prst="rect">
                <a:avLst/>
              </a:prstGeom>
              <a:noFill/>
            </p:spPr>
            <p:txBody>
              <a:bodyPr wrap="none" rtlCol="0">
                <a:spAutoFit/>
              </a:bodyPr>
              <a:lstStyle/>
              <a:p>
                <a:r>
                  <a:rPr lang="de-DE" sz="4400" b="1" dirty="0" smtClean="0">
                    <a:solidFill>
                      <a:srgbClr val="E40C11"/>
                    </a:solidFill>
                    <a:effectLst>
                      <a:outerShdw blurRad="38100" dist="38100" dir="2700000" algn="tl">
                        <a:srgbClr val="000000">
                          <a:alpha val="43137"/>
                        </a:srgbClr>
                      </a:outerShdw>
                    </a:effectLst>
                  </a:rPr>
                  <a:t>?</a:t>
                </a:r>
                <a:endParaRPr lang="de-DE" sz="4400" b="1" dirty="0">
                  <a:solidFill>
                    <a:srgbClr val="E40C11"/>
                  </a:solidFill>
                  <a:effectLst>
                    <a:outerShdw blurRad="38100" dist="38100" dir="2700000" algn="tl">
                      <a:srgbClr val="000000">
                        <a:alpha val="43137"/>
                      </a:srgbClr>
                    </a:outerShdw>
                  </a:effectLst>
                </a:endParaRPr>
              </a:p>
            </p:txBody>
          </p:sp>
          <p:sp>
            <p:nvSpPr>
              <p:cNvPr id="126" name="Textfeld 125"/>
              <p:cNvSpPr txBox="1"/>
              <p:nvPr/>
            </p:nvSpPr>
            <p:spPr>
              <a:xfrm>
                <a:off x="4139952" y="3537391"/>
                <a:ext cx="561372" cy="769441"/>
              </a:xfrm>
              <a:prstGeom prst="rect">
                <a:avLst/>
              </a:prstGeom>
              <a:noFill/>
            </p:spPr>
            <p:txBody>
              <a:bodyPr wrap="none" rtlCol="0">
                <a:spAutoFit/>
              </a:bodyPr>
              <a:lstStyle/>
              <a:p>
                <a:r>
                  <a:rPr lang="de-DE" sz="4400" b="1" dirty="0" smtClean="0"/>
                  <a:t>P</a:t>
                </a:r>
                <a:endParaRPr lang="de-DE" sz="4400" b="1" dirty="0"/>
              </a:p>
            </p:txBody>
          </p:sp>
          <p:sp>
            <p:nvSpPr>
              <p:cNvPr id="127" name="Textfeld 126"/>
              <p:cNvSpPr txBox="1"/>
              <p:nvPr/>
            </p:nvSpPr>
            <p:spPr>
              <a:xfrm>
                <a:off x="3059832" y="3212976"/>
                <a:ext cx="591829" cy="769441"/>
              </a:xfrm>
              <a:prstGeom prst="rect">
                <a:avLst/>
              </a:prstGeom>
              <a:noFill/>
            </p:spPr>
            <p:txBody>
              <a:bodyPr wrap="none" rtlCol="0">
                <a:spAutoFit/>
              </a:bodyPr>
              <a:lstStyle/>
              <a:p>
                <a:r>
                  <a:rPr lang="de-DE" sz="4400" b="1" dirty="0" smtClean="0">
                    <a:latin typeface="Arial" pitchFamily="34" charset="0"/>
                    <a:cs typeface="Arial" pitchFamily="34" charset="0"/>
                  </a:rPr>
                  <a:t>R</a:t>
                </a:r>
                <a:endParaRPr lang="de-DE" sz="4400" dirty="0">
                  <a:latin typeface="Arial" pitchFamily="34" charset="0"/>
                  <a:cs typeface="Arial" pitchFamily="34" charset="0"/>
                </a:endParaRPr>
              </a:p>
            </p:txBody>
          </p:sp>
          <p:sp>
            <p:nvSpPr>
              <p:cNvPr id="128" name="Textfeld 127"/>
              <p:cNvSpPr txBox="1"/>
              <p:nvPr/>
            </p:nvSpPr>
            <p:spPr>
              <a:xfrm>
                <a:off x="4788024" y="2780928"/>
                <a:ext cx="591829" cy="769441"/>
              </a:xfrm>
              <a:prstGeom prst="rect">
                <a:avLst/>
              </a:prstGeom>
              <a:noFill/>
            </p:spPr>
            <p:txBody>
              <a:bodyPr wrap="none" rtlCol="0">
                <a:spAutoFit/>
              </a:bodyPr>
              <a:lstStyle/>
              <a:p>
                <a:r>
                  <a:rPr lang="de-DE" sz="4400" b="1" dirty="0" smtClean="0"/>
                  <a:t>D</a:t>
                </a:r>
                <a:endParaRPr lang="de-DE" sz="4400" dirty="0"/>
              </a:p>
            </p:txBody>
          </p:sp>
          <p:sp>
            <p:nvSpPr>
              <p:cNvPr id="129" name="Abgerundetes Rechteck 128"/>
              <p:cNvSpPr/>
              <p:nvPr/>
            </p:nvSpPr>
            <p:spPr>
              <a:xfrm>
                <a:off x="258684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0" name="Abgerundetes Rechteck 129"/>
              <p:cNvSpPr/>
              <p:nvPr/>
            </p:nvSpPr>
            <p:spPr>
              <a:xfrm>
                <a:off x="301888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Abgerundetes Rechteck 130"/>
              <p:cNvSpPr/>
              <p:nvPr/>
            </p:nvSpPr>
            <p:spPr>
              <a:xfrm>
                <a:off x="345093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Abgerundetes Rechteck 131"/>
              <p:cNvSpPr/>
              <p:nvPr/>
            </p:nvSpPr>
            <p:spPr>
              <a:xfrm>
                <a:off x="388298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Abgerundetes Rechteck 132"/>
              <p:cNvSpPr/>
              <p:nvPr/>
            </p:nvSpPr>
            <p:spPr>
              <a:xfrm>
                <a:off x="431503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Abgerundetes Rechteck 133"/>
              <p:cNvSpPr/>
              <p:nvPr/>
            </p:nvSpPr>
            <p:spPr>
              <a:xfrm>
                <a:off x="474708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Abgerundetes Rechteck 134"/>
              <p:cNvSpPr/>
              <p:nvPr/>
            </p:nvSpPr>
            <p:spPr>
              <a:xfrm>
                <a:off x="517912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Textfeld 135"/>
              <p:cNvSpPr txBox="1"/>
              <p:nvPr/>
            </p:nvSpPr>
            <p:spPr>
              <a:xfrm>
                <a:off x="4802716" y="3429000"/>
                <a:ext cx="654346" cy="769441"/>
              </a:xfrm>
              <a:prstGeom prst="rect">
                <a:avLst/>
              </a:prstGeom>
              <a:noFill/>
            </p:spPr>
            <p:txBody>
              <a:bodyPr wrap="none" rtlCol="0">
                <a:spAutoFit/>
              </a:bodyPr>
              <a:lstStyle/>
              <a:p>
                <a:r>
                  <a:rPr lang="de-DE" sz="4400" b="1" dirty="0" smtClean="0"/>
                  <a:t>M</a:t>
                </a:r>
                <a:endParaRPr lang="de-DE" sz="4400" dirty="0"/>
              </a:p>
            </p:txBody>
          </p:sp>
          <p:sp>
            <p:nvSpPr>
              <p:cNvPr id="137" name="Textfeld 136"/>
              <p:cNvSpPr txBox="1"/>
              <p:nvPr/>
            </p:nvSpPr>
            <p:spPr>
              <a:xfrm>
                <a:off x="3635896" y="2996952"/>
                <a:ext cx="561372" cy="769441"/>
              </a:xfrm>
              <a:prstGeom prst="rect">
                <a:avLst/>
              </a:prstGeom>
              <a:noFill/>
            </p:spPr>
            <p:txBody>
              <a:bodyPr wrap="none" rtlCol="0">
                <a:spAutoFit/>
              </a:bodyPr>
              <a:lstStyle/>
              <a:p>
                <a:r>
                  <a:rPr lang="de-DE" sz="4400" b="1" dirty="0" smtClean="0"/>
                  <a:t>Y</a:t>
                </a:r>
                <a:endParaRPr lang="de-DE" sz="4400" b="1" dirty="0"/>
              </a:p>
            </p:txBody>
          </p:sp>
          <p:sp>
            <p:nvSpPr>
              <p:cNvPr id="138" name="Abgerundetes Rechteck 137"/>
              <p:cNvSpPr/>
              <p:nvPr/>
            </p:nvSpPr>
            <p:spPr>
              <a:xfrm>
                <a:off x="562837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2267744"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189</a:t>
                </a:r>
                <a:endParaRPr lang="de-DE" b="1" dirty="0">
                  <a:latin typeface="Arial" pitchFamily="34" charset="0"/>
                  <a:cs typeface="Arial" pitchFamily="34" charset="0"/>
                </a:endParaRPr>
              </a:p>
            </p:txBody>
          </p:sp>
          <p:sp>
            <p:nvSpPr>
              <p:cNvPr id="140" name="Textfeld 139"/>
              <p:cNvSpPr txBox="1"/>
              <p:nvPr/>
            </p:nvSpPr>
            <p:spPr>
              <a:xfrm>
                <a:off x="5304713" y="3273048"/>
                <a:ext cx="529312" cy="769441"/>
              </a:xfrm>
              <a:prstGeom prst="rect">
                <a:avLst/>
              </a:prstGeom>
              <a:noFill/>
            </p:spPr>
            <p:txBody>
              <a:bodyPr wrap="none" rtlCol="0">
                <a:spAutoFit/>
              </a:bodyPr>
              <a:lstStyle/>
              <a:p>
                <a:r>
                  <a:rPr lang="de-DE" sz="4400" b="1" dirty="0" smtClean="0">
                    <a:solidFill>
                      <a:srgbClr val="FFC000"/>
                    </a:solidFill>
                    <a:effectLst>
                      <a:outerShdw blurRad="38100" dist="38100" dir="2700000" algn="tl">
                        <a:srgbClr val="000000">
                          <a:alpha val="43137"/>
                        </a:srgbClr>
                      </a:outerShdw>
                    </a:effectLst>
                  </a:rPr>
                  <a:t>?</a:t>
                </a:r>
                <a:endParaRPr lang="de-DE" sz="4400" b="1" dirty="0">
                  <a:solidFill>
                    <a:srgbClr val="FFC000"/>
                  </a:solidFill>
                  <a:effectLst>
                    <a:outerShdw blurRad="38100" dist="38100" dir="2700000" algn="tl">
                      <a:srgbClr val="000000">
                        <a:alpha val="43137"/>
                      </a:srgbClr>
                    </a:outerShdw>
                  </a:effectLst>
                </a:endParaRPr>
              </a:p>
            </p:txBody>
          </p:sp>
        </p:grpSp>
      </p:grpSp>
      <p:sp>
        <p:nvSpPr>
          <p:cNvPr id="165" name="Textfeld 164"/>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187-189</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graphicFrame>
        <p:nvGraphicFramePr>
          <p:cNvPr id="499" name="Tabelle 498"/>
          <p:cNvGraphicFramePr>
            <a:graphicFrameLocks noGrp="1"/>
          </p:cNvGraphicFramePr>
          <p:nvPr/>
        </p:nvGraphicFramePr>
        <p:xfrm>
          <a:off x="1115630" y="812962"/>
          <a:ext cx="7200900" cy="31178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311782">
                <a:tc>
                  <a:txBody>
                    <a:bodyPr/>
                    <a:lstStyle/>
                    <a:p>
                      <a:pPr algn="ctr" fontAlgn="b"/>
                      <a:r>
                        <a:rPr lang="de-DE" sz="1600" b="1"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500" name="Textfeld 499"/>
          <p:cNvSpPr txBox="1"/>
          <p:nvPr/>
        </p:nvSpPr>
        <p:spPr>
          <a:xfrm>
            <a:off x="971600" y="1124744"/>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24744"/>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215" name="Tabelle 214"/>
          <p:cNvGraphicFramePr>
            <a:graphicFrameLocks noGrp="1"/>
          </p:cNvGraphicFramePr>
          <p:nvPr/>
        </p:nvGraphicFramePr>
        <p:xfrm>
          <a:off x="1121260" y="536047"/>
          <a:ext cx="7195170" cy="272792"/>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72792">
                <a:tc>
                  <a:txBody>
                    <a:bodyPr/>
                    <a:lstStyle/>
                    <a:p>
                      <a:pPr algn="ctr" fontAlgn="b"/>
                      <a:r>
                        <a:rPr lang="de-DE" sz="1400" b="1"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pSp>
        <p:nvGrpSpPr>
          <p:cNvPr id="4" name="Gruppieren 68"/>
          <p:cNvGrpSpPr/>
          <p:nvPr/>
        </p:nvGrpSpPr>
        <p:grpSpPr>
          <a:xfrm>
            <a:off x="395536" y="1484784"/>
            <a:ext cx="3792674" cy="2376264"/>
            <a:chOff x="2267744" y="2780928"/>
            <a:chExt cx="3792674" cy="2376264"/>
          </a:xfrm>
        </p:grpSpPr>
        <p:sp>
          <p:nvSpPr>
            <p:cNvPr id="99" name="Abgerundetes Rechteck 98"/>
            <p:cNvSpPr/>
            <p:nvPr/>
          </p:nvSpPr>
          <p:spPr>
            <a:xfrm>
              <a:off x="2483768" y="3460899"/>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6</a:t>
              </a:r>
              <a:endParaRPr lang="de-DE" sz="1000" b="1" dirty="0">
                <a:solidFill>
                  <a:schemeClr val="tx1"/>
                </a:solidFill>
                <a:latin typeface="Arial" pitchFamily="34" charset="0"/>
                <a:cs typeface="Arial" pitchFamily="34" charset="0"/>
              </a:endParaRPr>
            </a:p>
          </p:txBody>
        </p:sp>
        <p:grpSp>
          <p:nvGrpSpPr>
            <p:cNvPr id="5" name="Gruppieren 102"/>
            <p:cNvGrpSpPr/>
            <p:nvPr/>
          </p:nvGrpSpPr>
          <p:grpSpPr>
            <a:xfrm>
              <a:off x="2267744" y="2780928"/>
              <a:ext cx="3792674" cy="2376264"/>
              <a:chOff x="2267744" y="2780928"/>
              <a:chExt cx="3792674" cy="2376264"/>
            </a:xfrm>
          </p:grpSpPr>
          <p:sp>
            <p:nvSpPr>
              <p:cNvPr id="176" name="Abgerundetes Rechteck 175"/>
              <p:cNvSpPr/>
              <p:nvPr/>
            </p:nvSpPr>
            <p:spPr>
              <a:xfrm>
                <a:off x="3275856" y="4365104"/>
                <a:ext cx="2232248"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 name="Gruppieren 397"/>
              <p:cNvGrpSpPr/>
              <p:nvPr/>
            </p:nvGrpSpPr>
            <p:grpSpPr>
              <a:xfrm>
                <a:off x="2802864" y="2780928"/>
                <a:ext cx="3180985" cy="1656184"/>
                <a:chOff x="5148497" y="1412776"/>
                <a:chExt cx="2964528" cy="1554490"/>
              </a:xfrm>
            </p:grpSpPr>
            <p:grpSp>
              <p:nvGrpSpPr>
                <p:cNvPr id="7"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534995" y="4342166"/>
                <a:ext cx="1685077" cy="461665"/>
              </a:xfrm>
              <a:prstGeom prst="rect">
                <a:avLst/>
              </a:prstGeom>
              <a:noFill/>
            </p:spPr>
            <p:txBody>
              <a:bodyPr wrap="none" rtlCol="0">
                <a:spAutoFit/>
              </a:bodyPr>
              <a:lstStyle/>
              <a:p>
                <a:r>
                  <a:rPr lang="de-DE" sz="2000" dirty="0" smtClean="0"/>
                  <a:t>?+?+?  =  </a:t>
                </a:r>
                <a:r>
                  <a:rPr lang="de-DE" sz="2400" b="1" dirty="0" smtClean="0"/>
                  <a:t>31</a:t>
                </a:r>
                <a:endParaRPr lang="de-DE" sz="2400" b="1" dirty="0"/>
              </a:p>
            </p:txBody>
          </p:sp>
          <p:sp>
            <p:nvSpPr>
              <p:cNvPr id="299" name="Textfeld 298"/>
              <p:cNvSpPr txBox="1"/>
              <p:nvPr/>
            </p:nvSpPr>
            <p:spPr>
              <a:xfrm>
                <a:off x="3563888" y="3609399"/>
                <a:ext cx="529312" cy="769441"/>
              </a:xfrm>
              <a:prstGeom prst="rect">
                <a:avLst/>
              </a:prstGeom>
              <a:noFill/>
            </p:spPr>
            <p:txBody>
              <a:bodyPr wrap="none" rtlCol="0">
                <a:spAutoFit/>
              </a:bodyPr>
              <a:lstStyle/>
              <a:p>
                <a:r>
                  <a:rPr lang="de-DE" sz="4400" b="1" dirty="0" smtClean="0">
                    <a:solidFill>
                      <a:srgbClr val="0070C0"/>
                    </a:solidFill>
                    <a:effectLst>
                      <a:outerShdw blurRad="38100" dist="38100" dir="2700000" algn="tl">
                        <a:srgbClr val="000000">
                          <a:alpha val="43137"/>
                        </a:srgbClr>
                      </a:outerShdw>
                    </a:effectLst>
                  </a:rPr>
                  <a:t>?</a:t>
                </a:r>
                <a:endParaRPr lang="de-DE" sz="4400" b="1" dirty="0">
                  <a:solidFill>
                    <a:srgbClr val="0070C0"/>
                  </a:solidFill>
                  <a:effectLst>
                    <a:outerShdw blurRad="38100" dist="38100" dir="2700000" algn="tl">
                      <a:srgbClr val="000000">
                        <a:alpha val="43137"/>
                      </a:srgbClr>
                    </a:outerShdw>
                  </a:effectLst>
                </a:endParaRPr>
              </a:p>
            </p:txBody>
          </p:sp>
          <p:sp>
            <p:nvSpPr>
              <p:cNvPr id="300" name="Textfeld 299"/>
              <p:cNvSpPr txBox="1"/>
              <p:nvPr/>
            </p:nvSpPr>
            <p:spPr>
              <a:xfrm>
                <a:off x="4211960" y="2889319"/>
                <a:ext cx="529312" cy="769441"/>
              </a:xfrm>
              <a:prstGeom prst="rect">
                <a:avLst/>
              </a:prstGeom>
              <a:noFill/>
            </p:spPr>
            <p:txBody>
              <a:bodyPr wrap="none" rtlCol="0">
                <a:spAutoFit/>
              </a:bodyPr>
              <a:lstStyle/>
              <a:p>
                <a:r>
                  <a:rPr lang="de-DE" sz="4400" b="1" dirty="0" smtClean="0">
                    <a:solidFill>
                      <a:srgbClr val="00CC00"/>
                    </a:solidFill>
                    <a:effectLst>
                      <a:outerShdw blurRad="38100" dist="38100" dir="2700000" algn="tl">
                        <a:srgbClr val="000000">
                          <a:alpha val="43137"/>
                        </a:srgbClr>
                      </a:outerShdw>
                    </a:effectLst>
                  </a:rPr>
                  <a:t>?</a:t>
                </a:r>
                <a:endParaRPr lang="de-DE" sz="4400" b="1" dirty="0">
                  <a:solidFill>
                    <a:srgbClr val="00CC00"/>
                  </a:solidFill>
                  <a:effectLst>
                    <a:outerShdw blurRad="38100" dist="38100" dir="2700000" algn="tl">
                      <a:srgbClr val="000000">
                        <a:alpha val="43137"/>
                      </a:srgbClr>
                    </a:outerShdw>
                  </a:effectLst>
                </a:endParaRPr>
              </a:p>
            </p:txBody>
          </p:sp>
          <p:sp>
            <p:nvSpPr>
              <p:cNvPr id="305" name="Textfeld 304"/>
              <p:cNvSpPr txBox="1"/>
              <p:nvPr/>
            </p:nvSpPr>
            <p:spPr>
              <a:xfrm>
                <a:off x="4139952" y="3537391"/>
                <a:ext cx="561372" cy="769441"/>
              </a:xfrm>
              <a:prstGeom prst="rect">
                <a:avLst/>
              </a:prstGeom>
              <a:noFill/>
            </p:spPr>
            <p:txBody>
              <a:bodyPr wrap="none" rtlCol="0">
                <a:spAutoFit/>
              </a:bodyPr>
              <a:lstStyle/>
              <a:p>
                <a:r>
                  <a:rPr lang="de-DE" sz="4400" b="1" dirty="0" smtClean="0"/>
                  <a:t>P</a:t>
                </a:r>
                <a:endParaRPr lang="de-DE" sz="4400" b="1" dirty="0"/>
              </a:p>
            </p:txBody>
          </p:sp>
          <p:sp>
            <p:nvSpPr>
              <p:cNvPr id="520" name="Textfeld 519"/>
              <p:cNvSpPr txBox="1"/>
              <p:nvPr/>
            </p:nvSpPr>
            <p:spPr>
              <a:xfrm>
                <a:off x="3059832" y="3212976"/>
                <a:ext cx="591829" cy="769441"/>
              </a:xfrm>
              <a:prstGeom prst="rect">
                <a:avLst/>
              </a:prstGeom>
              <a:noFill/>
            </p:spPr>
            <p:txBody>
              <a:bodyPr wrap="none" rtlCol="0">
                <a:spAutoFit/>
              </a:bodyPr>
              <a:lstStyle/>
              <a:p>
                <a:r>
                  <a:rPr lang="de-DE" sz="4400" b="1" dirty="0" smtClean="0">
                    <a:latin typeface="Arial" pitchFamily="34" charset="0"/>
                    <a:cs typeface="Arial" pitchFamily="34" charset="0"/>
                  </a:rPr>
                  <a:t>N</a:t>
                </a:r>
                <a:endParaRPr lang="de-DE" sz="4400" dirty="0">
                  <a:latin typeface="Arial" pitchFamily="34" charset="0"/>
                  <a:cs typeface="Arial" pitchFamily="34" charset="0"/>
                </a:endParaRPr>
              </a:p>
            </p:txBody>
          </p:sp>
          <p:sp>
            <p:nvSpPr>
              <p:cNvPr id="521" name="Textfeld 520"/>
              <p:cNvSpPr txBox="1"/>
              <p:nvPr/>
            </p:nvSpPr>
            <p:spPr>
              <a:xfrm>
                <a:off x="4788024" y="2780928"/>
                <a:ext cx="561372" cy="769441"/>
              </a:xfrm>
              <a:prstGeom prst="rect">
                <a:avLst/>
              </a:prstGeom>
              <a:noFill/>
            </p:spPr>
            <p:txBody>
              <a:bodyPr wrap="none" rtlCol="0">
                <a:spAutoFit/>
              </a:bodyPr>
              <a:lstStyle/>
              <a:p>
                <a:r>
                  <a:rPr lang="de-DE" sz="4400" b="1" dirty="0" smtClean="0"/>
                  <a:t>X</a:t>
                </a:r>
                <a:endParaRPr lang="de-DE" sz="4400" dirty="0"/>
              </a:p>
            </p:txBody>
          </p:sp>
          <p:sp>
            <p:nvSpPr>
              <p:cNvPr id="186" name="Abgerundetes Rechteck 185"/>
              <p:cNvSpPr/>
              <p:nvPr/>
            </p:nvSpPr>
            <p:spPr>
              <a:xfrm>
                <a:off x="258684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7" name="Abgerundetes Rechteck 186"/>
              <p:cNvSpPr/>
              <p:nvPr/>
            </p:nvSpPr>
            <p:spPr>
              <a:xfrm>
                <a:off x="301888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8" name="Abgerundetes Rechteck 187"/>
              <p:cNvSpPr/>
              <p:nvPr/>
            </p:nvSpPr>
            <p:spPr>
              <a:xfrm>
                <a:off x="345093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9" name="Abgerundetes Rechteck 188"/>
              <p:cNvSpPr/>
              <p:nvPr/>
            </p:nvSpPr>
            <p:spPr>
              <a:xfrm>
                <a:off x="388298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0" name="Abgerundetes Rechteck 189"/>
              <p:cNvSpPr/>
              <p:nvPr/>
            </p:nvSpPr>
            <p:spPr>
              <a:xfrm>
                <a:off x="431503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1" name="Abgerundetes Rechteck 190"/>
              <p:cNvSpPr/>
              <p:nvPr/>
            </p:nvSpPr>
            <p:spPr>
              <a:xfrm>
                <a:off x="474708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2" name="Abgerundetes Rechteck 191"/>
              <p:cNvSpPr/>
              <p:nvPr/>
            </p:nvSpPr>
            <p:spPr>
              <a:xfrm>
                <a:off x="517912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5" name="Textfeld 204"/>
              <p:cNvSpPr txBox="1"/>
              <p:nvPr/>
            </p:nvSpPr>
            <p:spPr>
              <a:xfrm>
                <a:off x="4802716" y="3429000"/>
                <a:ext cx="561372" cy="769441"/>
              </a:xfrm>
              <a:prstGeom prst="rect">
                <a:avLst/>
              </a:prstGeom>
              <a:noFill/>
            </p:spPr>
            <p:txBody>
              <a:bodyPr wrap="none" rtlCol="0">
                <a:spAutoFit/>
              </a:bodyPr>
              <a:lstStyle/>
              <a:p>
                <a:r>
                  <a:rPr lang="de-DE" sz="4400" b="1" dirty="0" smtClean="0"/>
                  <a:t>S</a:t>
                </a:r>
                <a:endParaRPr lang="de-DE" sz="4400" dirty="0"/>
              </a:p>
            </p:txBody>
          </p:sp>
          <p:sp>
            <p:nvSpPr>
              <p:cNvPr id="207" name="Textfeld 206"/>
              <p:cNvSpPr txBox="1"/>
              <p:nvPr/>
            </p:nvSpPr>
            <p:spPr>
              <a:xfrm>
                <a:off x="3635896" y="2996952"/>
                <a:ext cx="591829" cy="769441"/>
              </a:xfrm>
              <a:prstGeom prst="rect">
                <a:avLst/>
              </a:prstGeom>
              <a:noFill/>
            </p:spPr>
            <p:txBody>
              <a:bodyPr wrap="none" rtlCol="0">
                <a:spAutoFit/>
              </a:bodyPr>
              <a:lstStyle/>
              <a:p>
                <a:r>
                  <a:rPr lang="de-DE" sz="4400" b="1" dirty="0" smtClean="0"/>
                  <a:t>H</a:t>
                </a:r>
                <a:endParaRPr lang="de-DE" sz="4400" b="1" dirty="0"/>
              </a:p>
            </p:txBody>
          </p:sp>
          <p:sp>
            <p:nvSpPr>
              <p:cNvPr id="67" name="Abgerundetes Rechteck 66"/>
              <p:cNvSpPr/>
              <p:nvPr/>
            </p:nvSpPr>
            <p:spPr>
              <a:xfrm>
                <a:off x="562837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Ellipse 67"/>
              <p:cNvSpPr/>
              <p:nvPr/>
            </p:nvSpPr>
            <p:spPr>
              <a:xfrm>
                <a:off x="2267744"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190</a:t>
                </a:r>
                <a:endParaRPr lang="de-DE" b="1" dirty="0">
                  <a:latin typeface="Arial" pitchFamily="34" charset="0"/>
                  <a:cs typeface="Arial" pitchFamily="34" charset="0"/>
                </a:endParaRPr>
              </a:p>
            </p:txBody>
          </p:sp>
          <p:sp>
            <p:nvSpPr>
              <p:cNvPr id="102" name="Textfeld 101"/>
              <p:cNvSpPr txBox="1"/>
              <p:nvPr/>
            </p:nvSpPr>
            <p:spPr>
              <a:xfrm>
                <a:off x="5304713" y="3273048"/>
                <a:ext cx="529312" cy="769441"/>
              </a:xfrm>
              <a:prstGeom prst="rect">
                <a:avLst/>
              </a:prstGeom>
              <a:noFill/>
            </p:spPr>
            <p:txBody>
              <a:bodyPr wrap="none" rtlCol="0">
                <a:spAutoFit/>
              </a:bodyPr>
              <a:lstStyle/>
              <a:p>
                <a:r>
                  <a:rPr lang="de-DE" sz="4400" b="1" dirty="0" smtClean="0">
                    <a:solidFill>
                      <a:srgbClr val="FFC000"/>
                    </a:solidFill>
                    <a:effectLst>
                      <a:outerShdw blurRad="38100" dist="38100" dir="2700000" algn="tl">
                        <a:srgbClr val="000000">
                          <a:alpha val="43137"/>
                        </a:srgbClr>
                      </a:outerShdw>
                    </a:effectLst>
                  </a:rPr>
                  <a:t>?</a:t>
                </a:r>
                <a:endParaRPr lang="de-DE" sz="4400" b="1" dirty="0">
                  <a:solidFill>
                    <a:srgbClr val="FFC000"/>
                  </a:solidFill>
                  <a:effectLst>
                    <a:outerShdw blurRad="38100" dist="38100" dir="2700000" algn="tl">
                      <a:srgbClr val="000000">
                        <a:alpha val="43137"/>
                      </a:srgbClr>
                    </a:outerShdw>
                  </a:effectLst>
                </a:endParaRPr>
              </a:p>
            </p:txBody>
          </p:sp>
        </p:grpSp>
      </p:grpSp>
      <p:grpSp>
        <p:nvGrpSpPr>
          <p:cNvPr id="69" name="Gruppieren 68"/>
          <p:cNvGrpSpPr/>
          <p:nvPr/>
        </p:nvGrpSpPr>
        <p:grpSpPr>
          <a:xfrm>
            <a:off x="5076056" y="2852936"/>
            <a:ext cx="3792674" cy="2376264"/>
            <a:chOff x="2267744" y="2780928"/>
            <a:chExt cx="3792674" cy="2376264"/>
          </a:xfrm>
        </p:grpSpPr>
        <p:sp>
          <p:nvSpPr>
            <p:cNvPr id="70" name="Abgerundetes Rechteck 69"/>
            <p:cNvSpPr/>
            <p:nvPr/>
          </p:nvSpPr>
          <p:spPr>
            <a:xfrm>
              <a:off x="2483768" y="3460899"/>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6</a:t>
              </a:r>
              <a:endParaRPr lang="de-DE" sz="1000" b="1" dirty="0">
                <a:solidFill>
                  <a:schemeClr val="tx1"/>
                </a:solidFill>
                <a:latin typeface="Arial" pitchFamily="34" charset="0"/>
                <a:cs typeface="Arial" pitchFamily="34" charset="0"/>
              </a:endParaRPr>
            </a:p>
          </p:txBody>
        </p:sp>
        <p:grpSp>
          <p:nvGrpSpPr>
            <p:cNvPr id="71" name="Gruppieren 102"/>
            <p:cNvGrpSpPr/>
            <p:nvPr/>
          </p:nvGrpSpPr>
          <p:grpSpPr>
            <a:xfrm>
              <a:off x="2267744" y="2780928"/>
              <a:ext cx="3792674" cy="2376264"/>
              <a:chOff x="2267744" y="2780928"/>
              <a:chExt cx="3792674" cy="2376264"/>
            </a:xfrm>
          </p:grpSpPr>
          <p:sp>
            <p:nvSpPr>
              <p:cNvPr id="72" name="Abgerundetes Rechteck 71"/>
              <p:cNvSpPr/>
              <p:nvPr/>
            </p:nvSpPr>
            <p:spPr>
              <a:xfrm>
                <a:off x="3275856" y="4365104"/>
                <a:ext cx="2232248"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73" name="Gruppieren 397"/>
              <p:cNvGrpSpPr/>
              <p:nvPr/>
            </p:nvGrpSpPr>
            <p:grpSpPr>
              <a:xfrm>
                <a:off x="2802864" y="2780928"/>
                <a:ext cx="3180985" cy="1656184"/>
                <a:chOff x="5148497" y="1412776"/>
                <a:chExt cx="2964528" cy="1554490"/>
              </a:xfrm>
            </p:grpSpPr>
            <p:grpSp>
              <p:nvGrpSpPr>
                <p:cNvPr id="92"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7" name="Ellipse 106"/>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2" name="Ellipse 111"/>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3" name="Ellipse 112"/>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4" name="Ellipse 113"/>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5" name="Ellipse 114"/>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6" name="Ellipse 115"/>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7" name="Ellipse 116"/>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93"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94" name="Ellipse 93"/>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8" name="Ellipse 97"/>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4" name="Textfeld 73"/>
              <p:cNvSpPr txBox="1"/>
              <p:nvPr/>
            </p:nvSpPr>
            <p:spPr>
              <a:xfrm>
                <a:off x="3534995" y="4342166"/>
                <a:ext cx="1685077" cy="461665"/>
              </a:xfrm>
              <a:prstGeom prst="rect">
                <a:avLst/>
              </a:prstGeom>
              <a:noFill/>
            </p:spPr>
            <p:txBody>
              <a:bodyPr wrap="none" rtlCol="0">
                <a:spAutoFit/>
              </a:bodyPr>
              <a:lstStyle/>
              <a:p>
                <a:r>
                  <a:rPr lang="de-DE" sz="2000" dirty="0" smtClean="0"/>
                  <a:t>?+?+?  =  </a:t>
                </a:r>
                <a:r>
                  <a:rPr lang="de-DE" sz="2400" b="1" dirty="0" smtClean="0"/>
                  <a:t>45</a:t>
                </a:r>
                <a:endParaRPr lang="de-DE" sz="2400" b="1" dirty="0"/>
              </a:p>
            </p:txBody>
          </p:sp>
          <p:sp>
            <p:nvSpPr>
              <p:cNvPr id="75" name="Textfeld 74"/>
              <p:cNvSpPr txBox="1"/>
              <p:nvPr/>
            </p:nvSpPr>
            <p:spPr>
              <a:xfrm>
                <a:off x="3563888" y="3609399"/>
                <a:ext cx="529312" cy="769441"/>
              </a:xfrm>
              <a:prstGeom prst="rect">
                <a:avLst/>
              </a:prstGeom>
              <a:noFill/>
            </p:spPr>
            <p:txBody>
              <a:bodyPr wrap="none" rtlCol="0">
                <a:spAutoFit/>
              </a:bodyPr>
              <a:lstStyle/>
              <a:p>
                <a:r>
                  <a:rPr lang="de-DE" sz="4400" b="1" dirty="0" smtClean="0">
                    <a:solidFill>
                      <a:srgbClr val="CD03A7"/>
                    </a:solidFill>
                    <a:effectLst>
                      <a:outerShdw blurRad="38100" dist="38100" dir="2700000" algn="tl">
                        <a:srgbClr val="000000">
                          <a:alpha val="43137"/>
                        </a:srgbClr>
                      </a:outerShdw>
                    </a:effectLst>
                  </a:rPr>
                  <a:t>?</a:t>
                </a:r>
                <a:endParaRPr lang="de-DE" sz="4400" b="1" dirty="0">
                  <a:solidFill>
                    <a:srgbClr val="CD03A7"/>
                  </a:solidFill>
                  <a:effectLst>
                    <a:outerShdw blurRad="38100" dist="38100" dir="2700000" algn="tl">
                      <a:srgbClr val="000000">
                        <a:alpha val="43137"/>
                      </a:srgbClr>
                    </a:outerShdw>
                  </a:effectLst>
                </a:endParaRPr>
              </a:p>
            </p:txBody>
          </p:sp>
          <p:sp>
            <p:nvSpPr>
              <p:cNvPr id="76" name="Textfeld 75"/>
              <p:cNvSpPr txBox="1"/>
              <p:nvPr/>
            </p:nvSpPr>
            <p:spPr>
              <a:xfrm>
                <a:off x="4211960" y="2889319"/>
                <a:ext cx="529312" cy="769441"/>
              </a:xfrm>
              <a:prstGeom prst="rect">
                <a:avLst/>
              </a:prstGeom>
              <a:noFill/>
            </p:spPr>
            <p:txBody>
              <a:bodyPr wrap="none" rtlCol="0">
                <a:spAutoFit/>
              </a:bodyPr>
              <a:lstStyle/>
              <a:p>
                <a:r>
                  <a:rPr lang="de-DE" sz="4400" b="1" dirty="0" smtClean="0">
                    <a:solidFill>
                      <a:srgbClr val="00CC00"/>
                    </a:solidFill>
                    <a:effectLst>
                      <a:outerShdw blurRad="38100" dist="38100" dir="2700000" algn="tl">
                        <a:srgbClr val="000000">
                          <a:alpha val="43137"/>
                        </a:srgbClr>
                      </a:outerShdw>
                    </a:effectLst>
                  </a:rPr>
                  <a:t>?</a:t>
                </a:r>
                <a:endParaRPr lang="de-DE" sz="4400" b="1" dirty="0">
                  <a:solidFill>
                    <a:srgbClr val="00CC00"/>
                  </a:solidFill>
                  <a:effectLst>
                    <a:outerShdw blurRad="38100" dist="38100" dir="2700000" algn="tl">
                      <a:srgbClr val="000000">
                        <a:alpha val="43137"/>
                      </a:srgbClr>
                    </a:outerShdw>
                  </a:effectLst>
                </a:endParaRPr>
              </a:p>
            </p:txBody>
          </p:sp>
          <p:sp>
            <p:nvSpPr>
              <p:cNvPr id="77" name="Textfeld 76"/>
              <p:cNvSpPr txBox="1"/>
              <p:nvPr/>
            </p:nvSpPr>
            <p:spPr>
              <a:xfrm>
                <a:off x="4139952" y="3537391"/>
                <a:ext cx="529312" cy="769441"/>
              </a:xfrm>
              <a:prstGeom prst="rect">
                <a:avLst/>
              </a:prstGeom>
              <a:noFill/>
            </p:spPr>
            <p:txBody>
              <a:bodyPr wrap="none" rtlCol="0">
                <a:spAutoFit/>
              </a:bodyPr>
              <a:lstStyle/>
              <a:p>
                <a:r>
                  <a:rPr lang="de-DE" sz="4400" b="1" dirty="0" smtClean="0"/>
                  <a:t>L</a:t>
                </a:r>
                <a:endParaRPr lang="de-DE" sz="4400" b="1" dirty="0"/>
              </a:p>
            </p:txBody>
          </p:sp>
          <p:sp>
            <p:nvSpPr>
              <p:cNvPr id="78" name="Textfeld 77"/>
              <p:cNvSpPr txBox="1"/>
              <p:nvPr/>
            </p:nvSpPr>
            <p:spPr>
              <a:xfrm>
                <a:off x="3059832" y="3212976"/>
                <a:ext cx="561372" cy="769441"/>
              </a:xfrm>
              <a:prstGeom prst="rect">
                <a:avLst/>
              </a:prstGeom>
              <a:noFill/>
            </p:spPr>
            <p:txBody>
              <a:bodyPr wrap="none" rtlCol="0">
                <a:spAutoFit/>
              </a:bodyPr>
              <a:lstStyle/>
              <a:p>
                <a:r>
                  <a:rPr lang="de-DE" sz="4400" b="1" dirty="0" smtClean="0">
                    <a:latin typeface="Arial" pitchFamily="34" charset="0"/>
                    <a:cs typeface="Arial" pitchFamily="34" charset="0"/>
                  </a:rPr>
                  <a:t>P</a:t>
                </a:r>
                <a:endParaRPr lang="de-DE" sz="4400" dirty="0">
                  <a:latin typeface="Arial" pitchFamily="34" charset="0"/>
                  <a:cs typeface="Arial" pitchFamily="34" charset="0"/>
                </a:endParaRPr>
              </a:p>
            </p:txBody>
          </p:sp>
          <p:sp>
            <p:nvSpPr>
              <p:cNvPr id="79" name="Textfeld 78"/>
              <p:cNvSpPr txBox="1"/>
              <p:nvPr/>
            </p:nvSpPr>
            <p:spPr>
              <a:xfrm>
                <a:off x="4788024" y="2780928"/>
                <a:ext cx="561372" cy="769441"/>
              </a:xfrm>
              <a:prstGeom prst="rect">
                <a:avLst/>
              </a:prstGeom>
              <a:noFill/>
            </p:spPr>
            <p:txBody>
              <a:bodyPr wrap="none" rtlCol="0">
                <a:spAutoFit/>
              </a:bodyPr>
              <a:lstStyle/>
              <a:p>
                <a:r>
                  <a:rPr lang="de-DE" sz="4400" b="1" dirty="0" smtClean="0"/>
                  <a:t>X</a:t>
                </a:r>
                <a:endParaRPr lang="de-DE" sz="4400" dirty="0"/>
              </a:p>
            </p:txBody>
          </p:sp>
          <p:sp>
            <p:nvSpPr>
              <p:cNvPr id="80" name="Abgerundetes Rechteck 79"/>
              <p:cNvSpPr/>
              <p:nvPr/>
            </p:nvSpPr>
            <p:spPr>
              <a:xfrm>
                <a:off x="258684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Abgerundetes Rechteck 80"/>
              <p:cNvSpPr/>
              <p:nvPr/>
            </p:nvSpPr>
            <p:spPr>
              <a:xfrm>
                <a:off x="301888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Abgerundetes Rechteck 81"/>
              <p:cNvSpPr/>
              <p:nvPr/>
            </p:nvSpPr>
            <p:spPr>
              <a:xfrm>
                <a:off x="345093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Abgerundetes Rechteck 82"/>
              <p:cNvSpPr/>
              <p:nvPr/>
            </p:nvSpPr>
            <p:spPr>
              <a:xfrm>
                <a:off x="388298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Abgerundetes Rechteck 83"/>
              <p:cNvSpPr/>
              <p:nvPr/>
            </p:nvSpPr>
            <p:spPr>
              <a:xfrm>
                <a:off x="431503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Abgerundetes Rechteck 84"/>
              <p:cNvSpPr/>
              <p:nvPr/>
            </p:nvSpPr>
            <p:spPr>
              <a:xfrm>
                <a:off x="474708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Abgerundetes Rechteck 85"/>
              <p:cNvSpPr/>
              <p:nvPr/>
            </p:nvSpPr>
            <p:spPr>
              <a:xfrm>
                <a:off x="517912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Textfeld 86"/>
              <p:cNvSpPr txBox="1"/>
              <p:nvPr/>
            </p:nvSpPr>
            <p:spPr>
              <a:xfrm>
                <a:off x="4802716" y="3429000"/>
                <a:ext cx="591829" cy="769441"/>
              </a:xfrm>
              <a:prstGeom prst="rect">
                <a:avLst/>
              </a:prstGeom>
              <a:noFill/>
            </p:spPr>
            <p:txBody>
              <a:bodyPr wrap="none" rtlCol="0">
                <a:spAutoFit/>
              </a:bodyPr>
              <a:lstStyle/>
              <a:p>
                <a:r>
                  <a:rPr lang="de-DE" sz="4400" b="1" dirty="0" smtClean="0"/>
                  <a:t>N</a:t>
                </a:r>
                <a:endParaRPr lang="de-DE" sz="4400" dirty="0"/>
              </a:p>
            </p:txBody>
          </p:sp>
          <p:sp>
            <p:nvSpPr>
              <p:cNvPr id="88" name="Textfeld 87"/>
              <p:cNvSpPr txBox="1"/>
              <p:nvPr/>
            </p:nvSpPr>
            <p:spPr>
              <a:xfrm>
                <a:off x="3635896" y="2996952"/>
                <a:ext cx="591829" cy="769441"/>
              </a:xfrm>
              <a:prstGeom prst="rect">
                <a:avLst/>
              </a:prstGeom>
              <a:noFill/>
            </p:spPr>
            <p:txBody>
              <a:bodyPr wrap="none" rtlCol="0">
                <a:spAutoFit/>
              </a:bodyPr>
              <a:lstStyle/>
              <a:p>
                <a:r>
                  <a:rPr lang="de-DE" sz="4400" b="1" dirty="0" smtClean="0"/>
                  <a:t>H</a:t>
                </a:r>
                <a:endParaRPr lang="de-DE" sz="4400" b="1" dirty="0"/>
              </a:p>
            </p:txBody>
          </p:sp>
          <p:sp>
            <p:nvSpPr>
              <p:cNvPr id="89" name="Abgerundetes Rechteck 88"/>
              <p:cNvSpPr/>
              <p:nvPr/>
            </p:nvSpPr>
            <p:spPr>
              <a:xfrm>
                <a:off x="562837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Ellipse 89"/>
              <p:cNvSpPr/>
              <p:nvPr/>
            </p:nvSpPr>
            <p:spPr>
              <a:xfrm>
                <a:off x="2267744"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191</a:t>
                </a:r>
                <a:endParaRPr lang="de-DE" b="1" dirty="0">
                  <a:latin typeface="Arial" pitchFamily="34" charset="0"/>
                  <a:cs typeface="Arial" pitchFamily="34" charset="0"/>
                </a:endParaRPr>
              </a:p>
            </p:txBody>
          </p:sp>
          <p:sp>
            <p:nvSpPr>
              <p:cNvPr id="91" name="Textfeld 90"/>
              <p:cNvSpPr txBox="1"/>
              <p:nvPr/>
            </p:nvSpPr>
            <p:spPr>
              <a:xfrm>
                <a:off x="5304713" y="3273048"/>
                <a:ext cx="529312" cy="769441"/>
              </a:xfrm>
              <a:prstGeom prst="rect">
                <a:avLst/>
              </a:prstGeom>
              <a:noFill/>
            </p:spPr>
            <p:txBody>
              <a:bodyPr wrap="none" rtlCol="0">
                <a:spAutoFit/>
              </a:bodyPr>
              <a:lstStyle/>
              <a:p>
                <a:r>
                  <a:rPr lang="de-DE" sz="4400" b="1" dirty="0" smtClean="0">
                    <a:solidFill>
                      <a:srgbClr val="FFC000"/>
                    </a:solidFill>
                    <a:effectLst>
                      <a:outerShdw blurRad="38100" dist="38100" dir="2700000" algn="tl">
                        <a:srgbClr val="000000">
                          <a:alpha val="43137"/>
                        </a:srgbClr>
                      </a:outerShdw>
                    </a:effectLst>
                  </a:rPr>
                  <a:t>?</a:t>
                </a:r>
                <a:endParaRPr lang="de-DE" sz="4400" b="1" dirty="0">
                  <a:solidFill>
                    <a:srgbClr val="FFC000"/>
                  </a:solidFill>
                  <a:effectLst>
                    <a:outerShdw blurRad="38100" dist="38100" dir="2700000" algn="tl">
                      <a:srgbClr val="000000">
                        <a:alpha val="43137"/>
                      </a:srgbClr>
                    </a:outerShdw>
                  </a:effectLst>
                </a:endParaRPr>
              </a:p>
            </p:txBody>
          </p:sp>
        </p:grpSp>
      </p:grpSp>
      <p:grpSp>
        <p:nvGrpSpPr>
          <p:cNvPr id="118" name="Gruppieren 68"/>
          <p:cNvGrpSpPr/>
          <p:nvPr/>
        </p:nvGrpSpPr>
        <p:grpSpPr>
          <a:xfrm>
            <a:off x="899592" y="4293096"/>
            <a:ext cx="3792674" cy="2376264"/>
            <a:chOff x="2267744" y="2780928"/>
            <a:chExt cx="3792674" cy="2376264"/>
          </a:xfrm>
        </p:grpSpPr>
        <p:sp>
          <p:nvSpPr>
            <p:cNvPr id="119" name="Abgerundetes Rechteck 118"/>
            <p:cNvSpPr/>
            <p:nvPr/>
          </p:nvSpPr>
          <p:spPr>
            <a:xfrm>
              <a:off x="2483768" y="3460899"/>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6</a:t>
              </a:r>
              <a:endParaRPr lang="de-DE" sz="1000" b="1" dirty="0">
                <a:solidFill>
                  <a:schemeClr val="tx1"/>
                </a:solidFill>
                <a:latin typeface="Arial" pitchFamily="34" charset="0"/>
                <a:cs typeface="Arial" pitchFamily="34" charset="0"/>
              </a:endParaRPr>
            </a:p>
          </p:txBody>
        </p:sp>
        <p:grpSp>
          <p:nvGrpSpPr>
            <p:cNvPr id="120" name="Gruppieren 102"/>
            <p:cNvGrpSpPr/>
            <p:nvPr/>
          </p:nvGrpSpPr>
          <p:grpSpPr>
            <a:xfrm>
              <a:off x="2267744" y="2780928"/>
              <a:ext cx="3792674" cy="2376264"/>
              <a:chOff x="2267744" y="2780928"/>
              <a:chExt cx="3792674" cy="2376264"/>
            </a:xfrm>
          </p:grpSpPr>
          <p:sp>
            <p:nvSpPr>
              <p:cNvPr id="121" name="Abgerundetes Rechteck 120"/>
              <p:cNvSpPr/>
              <p:nvPr/>
            </p:nvSpPr>
            <p:spPr>
              <a:xfrm>
                <a:off x="3275856" y="4365104"/>
                <a:ext cx="2232248"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22" name="Gruppieren 397"/>
              <p:cNvGrpSpPr/>
              <p:nvPr/>
            </p:nvGrpSpPr>
            <p:grpSpPr>
              <a:xfrm>
                <a:off x="2802864" y="2780928"/>
                <a:ext cx="3180985" cy="1656184"/>
                <a:chOff x="5148497" y="1412776"/>
                <a:chExt cx="2964528" cy="1554490"/>
              </a:xfrm>
            </p:grpSpPr>
            <p:grpSp>
              <p:nvGrpSpPr>
                <p:cNvPr id="141"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54" name="Ellipse 153"/>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5" name="Ellipse 154"/>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6" name="Ellipse 155"/>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7" name="Ellipse 156"/>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8" name="Ellipse 157"/>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9" name="Ellipse 158"/>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0" name="Ellipse 159"/>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1" name="Ellipse 160"/>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2" name="Ellipse 161"/>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3" name="Ellipse 162"/>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4" name="Ellipse 163"/>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42"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43" name="Ellipse 142"/>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 name="Ellipse 151"/>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3" name="Ellipse 152"/>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23" name="Textfeld 122"/>
              <p:cNvSpPr txBox="1"/>
              <p:nvPr/>
            </p:nvSpPr>
            <p:spPr>
              <a:xfrm>
                <a:off x="3534995" y="4342166"/>
                <a:ext cx="1685077" cy="461665"/>
              </a:xfrm>
              <a:prstGeom prst="rect">
                <a:avLst/>
              </a:prstGeom>
              <a:noFill/>
            </p:spPr>
            <p:txBody>
              <a:bodyPr wrap="none" rtlCol="0">
                <a:spAutoFit/>
              </a:bodyPr>
              <a:lstStyle/>
              <a:p>
                <a:r>
                  <a:rPr lang="de-DE" sz="2000" dirty="0" smtClean="0"/>
                  <a:t>?+?+?  =  </a:t>
                </a:r>
                <a:r>
                  <a:rPr lang="de-DE" sz="2400" b="1" dirty="0" smtClean="0"/>
                  <a:t>27</a:t>
                </a:r>
                <a:endParaRPr lang="de-DE" sz="2400" b="1" dirty="0"/>
              </a:p>
            </p:txBody>
          </p:sp>
          <p:sp>
            <p:nvSpPr>
              <p:cNvPr id="124" name="Textfeld 123"/>
              <p:cNvSpPr txBox="1"/>
              <p:nvPr/>
            </p:nvSpPr>
            <p:spPr>
              <a:xfrm>
                <a:off x="3563888" y="3609399"/>
                <a:ext cx="529312" cy="769441"/>
              </a:xfrm>
              <a:prstGeom prst="rect">
                <a:avLst/>
              </a:prstGeom>
              <a:noFill/>
            </p:spPr>
            <p:txBody>
              <a:bodyPr wrap="none" rtlCol="0">
                <a:spAutoFit/>
              </a:bodyPr>
              <a:lstStyle/>
              <a:p>
                <a:r>
                  <a:rPr lang="de-DE" sz="4400" b="1" dirty="0" smtClean="0">
                    <a:solidFill>
                      <a:srgbClr val="CD03A7"/>
                    </a:solidFill>
                    <a:effectLst>
                      <a:outerShdw blurRad="38100" dist="38100" dir="2700000" algn="tl">
                        <a:srgbClr val="000000">
                          <a:alpha val="43137"/>
                        </a:srgbClr>
                      </a:outerShdw>
                    </a:effectLst>
                  </a:rPr>
                  <a:t>?</a:t>
                </a:r>
                <a:endParaRPr lang="de-DE" sz="4400" b="1" dirty="0">
                  <a:solidFill>
                    <a:srgbClr val="CD03A7"/>
                  </a:solidFill>
                  <a:effectLst>
                    <a:outerShdw blurRad="38100" dist="38100" dir="2700000" algn="tl">
                      <a:srgbClr val="000000">
                        <a:alpha val="43137"/>
                      </a:srgbClr>
                    </a:outerShdw>
                  </a:effectLst>
                </a:endParaRPr>
              </a:p>
            </p:txBody>
          </p:sp>
          <p:sp>
            <p:nvSpPr>
              <p:cNvPr id="125" name="Textfeld 124"/>
              <p:cNvSpPr txBox="1"/>
              <p:nvPr/>
            </p:nvSpPr>
            <p:spPr>
              <a:xfrm>
                <a:off x="4211960" y="2889319"/>
                <a:ext cx="529312" cy="769441"/>
              </a:xfrm>
              <a:prstGeom prst="rect">
                <a:avLst/>
              </a:prstGeom>
              <a:noFill/>
            </p:spPr>
            <p:txBody>
              <a:bodyPr wrap="none" rtlCol="0">
                <a:spAutoFit/>
              </a:bodyPr>
              <a:lstStyle/>
              <a:p>
                <a:r>
                  <a:rPr lang="de-DE" sz="4400" b="1" dirty="0" smtClean="0">
                    <a:solidFill>
                      <a:srgbClr val="00CC00"/>
                    </a:solidFill>
                    <a:effectLst>
                      <a:outerShdw blurRad="38100" dist="38100" dir="2700000" algn="tl">
                        <a:srgbClr val="000000">
                          <a:alpha val="43137"/>
                        </a:srgbClr>
                      </a:outerShdw>
                    </a:effectLst>
                  </a:rPr>
                  <a:t>?</a:t>
                </a:r>
                <a:endParaRPr lang="de-DE" sz="4400" b="1" dirty="0">
                  <a:solidFill>
                    <a:srgbClr val="00CC00"/>
                  </a:solidFill>
                  <a:effectLst>
                    <a:outerShdw blurRad="38100" dist="38100" dir="2700000" algn="tl">
                      <a:srgbClr val="000000">
                        <a:alpha val="43137"/>
                      </a:srgbClr>
                    </a:outerShdw>
                  </a:effectLst>
                </a:endParaRPr>
              </a:p>
            </p:txBody>
          </p:sp>
          <p:sp>
            <p:nvSpPr>
              <p:cNvPr id="126" name="Textfeld 125"/>
              <p:cNvSpPr txBox="1"/>
              <p:nvPr/>
            </p:nvSpPr>
            <p:spPr>
              <a:xfrm>
                <a:off x="4139952" y="3537391"/>
                <a:ext cx="529312" cy="769441"/>
              </a:xfrm>
              <a:prstGeom prst="rect">
                <a:avLst/>
              </a:prstGeom>
              <a:noFill/>
            </p:spPr>
            <p:txBody>
              <a:bodyPr wrap="none" rtlCol="0">
                <a:spAutoFit/>
              </a:bodyPr>
              <a:lstStyle/>
              <a:p>
                <a:r>
                  <a:rPr lang="de-DE" sz="4400" b="1" dirty="0" smtClean="0"/>
                  <a:t>T</a:t>
                </a:r>
                <a:endParaRPr lang="de-DE" sz="4400" b="1" dirty="0"/>
              </a:p>
            </p:txBody>
          </p:sp>
          <p:sp>
            <p:nvSpPr>
              <p:cNvPr id="127" name="Textfeld 126"/>
              <p:cNvSpPr txBox="1"/>
              <p:nvPr/>
            </p:nvSpPr>
            <p:spPr>
              <a:xfrm>
                <a:off x="3059832" y="3212976"/>
                <a:ext cx="561372" cy="769441"/>
              </a:xfrm>
              <a:prstGeom prst="rect">
                <a:avLst/>
              </a:prstGeom>
              <a:noFill/>
            </p:spPr>
            <p:txBody>
              <a:bodyPr wrap="none" rtlCol="0">
                <a:spAutoFit/>
              </a:bodyPr>
              <a:lstStyle/>
              <a:p>
                <a:r>
                  <a:rPr lang="de-DE" sz="4400" b="1" dirty="0" smtClean="0">
                    <a:latin typeface="Arial" pitchFamily="34" charset="0"/>
                    <a:cs typeface="Arial" pitchFamily="34" charset="0"/>
                  </a:rPr>
                  <a:t>Y</a:t>
                </a:r>
                <a:endParaRPr lang="de-DE" sz="4400" dirty="0">
                  <a:latin typeface="Arial" pitchFamily="34" charset="0"/>
                  <a:cs typeface="Arial" pitchFamily="34" charset="0"/>
                </a:endParaRPr>
              </a:p>
            </p:txBody>
          </p:sp>
          <p:sp>
            <p:nvSpPr>
              <p:cNvPr id="128" name="Textfeld 127"/>
              <p:cNvSpPr txBox="1"/>
              <p:nvPr/>
            </p:nvSpPr>
            <p:spPr>
              <a:xfrm>
                <a:off x="4788024" y="2780928"/>
                <a:ext cx="591829" cy="769441"/>
              </a:xfrm>
              <a:prstGeom prst="rect">
                <a:avLst/>
              </a:prstGeom>
              <a:noFill/>
            </p:spPr>
            <p:txBody>
              <a:bodyPr wrap="none" rtlCol="0">
                <a:spAutoFit/>
              </a:bodyPr>
              <a:lstStyle/>
              <a:p>
                <a:r>
                  <a:rPr lang="de-DE" sz="4400" b="1" dirty="0" smtClean="0"/>
                  <a:t>B</a:t>
                </a:r>
                <a:endParaRPr lang="de-DE" sz="4400" dirty="0"/>
              </a:p>
            </p:txBody>
          </p:sp>
          <p:sp>
            <p:nvSpPr>
              <p:cNvPr id="129" name="Abgerundetes Rechteck 128"/>
              <p:cNvSpPr/>
              <p:nvPr/>
            </p:nvSpPr>
            <p:spPr>
              <a:xfrm>
                <a:off x="258684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0" name="Abgerundetes Rechteck 129"/>
              <p:cNvSpPr/>
              <p:nvPr/>
            </p:nvSpPr>
            <p:spPr>
              <a:xfrm>
                <a:off x="301888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Abgerundetes Rechteck 130"/>
              <p:cNvSpPr/>
              <p:nvPr/>
            </p:nvSpPr>
            <p:spPr>
              <a:xfrm>
                <a:off x="345093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Abgerundetes Rechteck 131"/>
              <p:cNvSpPr/>
              <p:nvPr/>
            </p:nvSpPr>
            <p:spPr>
              <a:xfrm>
                <a:off x="388298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Abgerundetes Rechteck 132"/>
              <p:cNvSpPr/>
              <p:nvPr/>
            </p:nvSpPr>
            <p:spPr>
              <a:xfrm>
                <a:off x="431503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Abgerundetes Rechteck 133"/>
              <p:cNvSpPr/>
              <p:nvPr/>
            </p:nvSpPr>
            <p:spPr>
              <a:xfrm>
                <a:off x="474708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Abgerundetes Rechteck 134"/>
              <p:cNvSpPr/>
              <p:nvPr/>
            </p:nvSpPr>
            <p:spPr>
              <a:xfrm>
                <a:off x="517912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Textfeld 135"/>
              <p:cNvSpPr txBox="1"/>
              <p:nvPr/>
            </p:nvSpPr>
            <p:spPr>
              <a:xfrm>
                <a:off x="4802716" y="3429000"/>
                <a:ext cx="591829" cy="769441"/>
              </a:xfrm>
              <a:prstGeom prst="rect">
                <a:avLst/>
              </a:prstGeom>
              <a:noFill/>
            </p:spPr>
            <p:txBody>
              <a:bodyPr wrap="none" rtlCol="0">
                <a:spAutoFit/>
              </a:bodyPr>
              <a:lstStyle/>
              <a:p>
                <a:r>
                  <a:rPr lang="de-DE" sz="4400" b="1" dirty="0" smtClean="0"/>
                  <a:t>R</a:t>
                </a:r>
                <a:endParaRPr lang="de-DE" sz="4400" dirty="0"/>
              </a:p>
            </p:txBody>
          </p:sp>
          <p:sp>
            <p:nvSpPr>
              <p:cNvPr id="137" name="Textfeld 136"/>
              <p:cNvSpPr txBox="1"/>
              <p:nvPr/>
            </p:nvSpPr>
            <p:spPr>
              <a:xfrm>
                <a:off x="3635896" y="2996952"/>
                <a:ext cx="591829" cy="769441"/>
              </a:xfrm>
              <a:prstGeom prst="rect">
                <a:avLst/>
              </a:prstGeom>
              <a:noFill/>
            </p:spPr>
            <p:txBody>
              <a:bodyPr wrap="none" rtlCol="0">
                <a:spAutoFit/>
              </a:bodyPr>
              <a:lstStyle/>
              <a:p>
                <a:r>
                  <a:rPr lang="de-DE" sz="4400" b="1" dirty="0" smtClean="0"/>
                  <a:t>H</a:t>
                </a:r>
                <a:endParaRPr lang="de-DE" sz="4400" b="1" dirty="0"/>
              </a:p>
            </p:txBody>
          </p:sp>
          <p:sp>
            <p:nvSpPr>
              <p:cNvPr id="138" name="Abgerundetes Rechteck 137"/>
              <p:cNvSpPr/>
              <p:nvPr/>
            </p:nvSpPr>
            <p:spPr>
              <a:xfrm>
                <a:off x="562837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2267744"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192</a:t>
                </a:r>
                <a:endParaRPr lang="de-DE" b="1" dirty="0">
                  <a:latin typeface="Arial" pitchFamily="34" charset="0"/>
                  <a:cs typeface="Arial" pitchFamily="34" charset="0"/>
                </a:endParaRPr>
              </a:p>
            </p:txBody>
          </p:sp>
          <p:sp>
            <p:nvSpPr>
              <p:cNvPr id="140" name="Textfeld 139"/>
              <p:cNvSpPr txBox="1"/>
              <p:nvPr/>
            </p:nvSpPr>
            <p:spPr>
              <a:xfrm>
                <a:off x="5304713" y="3273048"/>
                <a:ext cx="529312" cy="769441"/>
              </a:xfrm>
              <a:prstGeom prst="rect">
                <a:avLst/>
              </a:prstGeom>
              <a:noFill/>
            </p:spPr>
            <p:txBody>
              <a:bodyPr wrap="none" rtlCol="0">
                <a:spAutoFit/>
              </a:bodyPr>
              <a:lstStyle/>
              <a:p>
                <a:r>
                  <a:rPr lang="de-DE" sz="4400" b="1" dirty="0" smtClean="0">
                    <a:solidFill>
                      <a:srgbClr val="FFC000"/>
                    </a:solidFill>
                    <a:effectLst>
                      <a:outerShdw blurRad="38100" dist="38100" dir="2700000" algn="tl">
                        <a:srgbClr val="000000">
                          <a:alpha val="43137"/>
                        </a:srgbClr>
                      </a:outerShdw>
                    </a:effectLst>
                  </a:rPr>
                  <a:t>?</a:t>
                </a:r>
                <a:endParaRPr lang="de-DE" sz="4400" b="1" dirty="0">
                  <a:solidFill>
                    <a:srgbClr val="FFC000"/>
                  </a:solidFill>
                  <a:effectLst>
                    <a:outerShdw blurRad="38100" dist="38100" dir="2700000" algn="tl">
                      <a:srgbClr val="000000">
                        <a:alpha val="43137"/>
                      </a:srgbClr>
                    </a:outerShdw>
                  </a:effectLst>
                </a:endParaRPr>
              </a:p>
            </p:txBody>
          </p:sp>
        </p:grpSp>
      </p:grpSp>
      <p:sp>
        <p:nvSpPr>
          <p:cNvPr id="165" name="Textfeld 164"/>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190-192</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graphicFrame>
        <p:nvGraphicFramePr>
          <p:cNvPr id="499" name="Tabelle 498"/>
          <p:cNvGraphicFramePr>
            <a:graphicFrameLocks noGrp="1"/>
          </p:cNvGraphicFramePr>
          <p:nvPr/>
        </p:nvGraphicFramePr>
        <p:xfrm>
          <a:off x="1115630" y="812962"/>
          <a:ext cx="7200900" cy="31178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311782">
                <a:tc>
                  <a:txBody>
                    <a:bodyPr/>
                    <a:lstStyle/>
                    <a:p>
                      <a:pPr algn="ctr" fontAlgn="b"/>
                      <a:r>
                        <a:rPr lang="de-DE" sz="1600" b="1"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500" name="Textfeld 499"/>
          <p:cNvSpPr txBox="1"/>
          <p:nvPr/>
        </p:nvSpPr>
        <p:spPr>
          <a:xfrm>
            <a:off x="971600" y="1124744"/>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24744"/>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215" name="Tabelle 214"/>
          <p:cNvGraphicFramePr>
            <a:graphicFrameLocks noGrp="1"/>
          </p:cNvGraphicFramePr>
          <p:nvPr/>
        </p:nvGraphicFramePr>
        <p:xfrm>
          <a:off x="1121260" y="536047"/>
          <a:ext cx="7195170" cy="272792"/>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72792">
                <a:tc>
                  <a:txBody>
                    <a:bodyPr/>
                    <a:lstStyle/>
                    <a:p>
                      <a:pPr algn="ctr" fontAlgn="b"/>
                      <a:r>
                        <a:rPr lang="de-DE" sz="1400" b="1"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pSp>
        <p:nvGrpSpPr>
          <p:cNvPr id="4" name="Gruppieren 68"/>
          <p:cNvGrpSpPr/>
          <p:nvPr/>
        </p:nvGrpSpPr>
        <p:grpSpPr>
          <a:xfrm>
            <a:off x="395536" y="1484784"/>
            <a:ext cx="3792674" cy="2376264"/>
            <a:chOff x="2267744" y="2780928"/>
            <a:chExt cx="3792674" cy="2376264"/>
          </a:xfrm>
        </p:grpSpPr>
        <p:sp>
          <p:nvSpPr>
            <p:cNvPr id="99" name="Abgerundetes Rechteck 98"/>
            <p:cNvSpPr/>
            <p:nvPr/>
          </p:nvSpPr>
          <p:spPr>
            <a:xfrm>
              <a:off x="2483768" y="3460899"/>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7</a:t>
              </a:r>
              <a:endParaRPr lang="de-DE" sz="1000" b="1" dirty="0">
                <a:solidFill>
                  <a:schemeClr val="tx1"/>
                </a:solidFill>
                <a:latin typeface="Arial" pitchFamily="34" charset="0"/>
                <a:cs typeface="Arial" pitchFamily="34" charset="0"/>
              </a:endParaRPr>
            </a:p>
          </p:txBody>
        </p:sp>
        <p:grpSp>
          <p:nvGrpSpPr>
            <p:cNvPr id="5" name="Gruppieren 102"/>
            <p:cNvGrpSpPr/>
            <p:nvPr/>
          </p:nvGrpSpPr>
          <p:grpSpPr>
            <a:xfrm>
              <a:off x="2267744" y="2780928"/>
              <a:ext cx="3792674" cy="2376264"/>
              <a:chOff x="2267744" y="2780928"/>
              <a:chExt cx="3792674" cy="2376264"/>
            </a:xfrm>
          </p:grpSpPr>
          <p:sp>
            <p:nvSpPr>
              <p:cNvPr id="176" name="Abgerundetes Rechteck 175"/>
              <p:cNvSpPr/>
              <p:nvPr/>
            </p:nvSpPr>
            <p:spPr>
              <a:xfrm>
                <a:off x="3275856" y="4365104"/>
                <a:ext cx="2232248"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 name="Gruppieren 397"/>
              <p:cNvGrpSpPr/>
              <p:nvPr/>
            </p:nvGrpSpPr>
            <p:grpSpPr>
              <a:xfrm>
                <a:off x="2802864" y="2780928"/>
                <a:ext cx="3180985" cy="1656184"/>
                <a:chOff x="5148497" y="1412776"/>
                <a:chExt cx="2964528" cy="1554490"/>
              </a:xfrm>
            </p:grpSpPr>
            <p:grpSp>
              <p:nvGrpSpPr>
                <p:cNvPr id="7"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347864" y="4342166"/>
                <a:ext cx="1976823" cy="461665"/>
              </a:xfrm>
              <a:prstGeom prst="rect">
                <a:avLst/>
              </a:prstGeom>
              <a:noFill/>
            </p:spPr>
            <p:txBody>
              <a:bodyPr wrap="none" rtlCol="0">
                <a:spAutoFit/>
              </a:bodyPr>
              <a:lstStyle/>
              <a:p>
                <a:r>
                  <a:rPr lang="de-DE" sz="2000" dirty="0" smtClean="0"/>
                  <a:t>?+?+?+?  =  </a:t>
                </a:r>
                <a:r>
                  <a:rPr lang="de-DE" sz="2400" b="1" dirty="0" smtClean="0"/>
                  <a:t>20</a:t>
                </a:r>
                <a:endParaRPr lang="de-DE" sz="2400" b="1" dirty="0"/>
              </a:p>
            </p:txBody>
          </p:sp>
          <p:sp>
            <p:nvSpPr>
              <p:cNvPr id="299" name="Textfeld 298"/>
              <p:cNvSpPr txBox="1"/>
              <p:nvPr/>
            </p:nvSpPr>
            <p:spPr>
              <a:xfrm>
                <a:off x="3563888" y="3609399"/>
                <a:ext cx="529312" cy="769441"/>
              </a:xfrm>
              <a:prstGeom prst="rect">
                <a:avLst/>
              </a:prstGeom>
              <a:noFill/>
            </p:spPr>
            <p:txBody>
              <a:bodyPr wrap="none" rtlCol="0">
                <a:spAutoFit/>
              </a:bodyPr>
              <a:lstStyle/>
              <a:p>
                <a:r>
                  <a:rPr lang="de-DE" sz="4400" b="1" dirty="0" smtClean="0">
                    <a:solidFill>
                      <a:srgbClr val="CD03A7"/>
                    </a:solidFill>
                    <a:effectLst>
                      <a:outerShdw blurRad="38100" dist="38100" dir="2700000" algn="tl">
                        <a:srgbClr val="000000">
                          <a:alpha val="43137"/>
                        </a:srgbClr>
                      </a:outerShdw>
                    </a:effectLst>
                  </a:rPr>
                  <a:t>?</a:t>
                </a:r>
                <a:endParaRPr lang="de-DE" sz="4400" b="1" dirty="0">
                  <a:solidFill>
                    <a:srgbClr val="CD03A7"/>
                  </a:solidFill>
                  <a:effectLst>
                    <a:outerShdw blurRad="38100" dist="38100" dir="2700000" algn="tl">
                      <a:srgbClr val="000000">
                        <a:alpha val="43137"/>
                      </a:srgbClr>
                    </a:outerShdw>
                  </a:effectLst>
                </a:endParaRPr>
              </a:p>
            </p:txBody>
          </p:sp>
          <p:sp>
            <p:nvSpPr>
              <p:cNvPr id="300" name="Textfeld 299"/>
              <p:cNvSpPr txBox="1"/>
              <p:nvPr/>
            </p:nvSpPr>
            <p:spPr>
              <a:xfrm>
                <a:off x="4211960" y="2889319"/>
                <a:ext cx="529312" cy="769441"/>
              </a:xfrm>
              <a:prstGeom prst="rect">
                <a:avLst/>
              </a:prstGeom>
              <a:noFill/>
            </p:spPr>
            <p:txBody>
              <a:bodyPr wrap="none" rtlCol="0">
                <a:spAutoFit/>
              </a:bodyPr>
              <a:lstStyle/>
              <a:p>
                <a:r>
                  <a:rPr lang="de-DE" sz="4400" b="1" dirty="0" smtClean="0">
                    <a:solidFill>
                      <a:srgbClr val="00CC00"/>
                    </a:solidFill>
                    <a:effectLst>
                      <a:outerShdw blurRad="38100" dist="38100" dir="2700000" algn="tl">
                        <a:srgbClr val="000000">
                          <a:alpha val="43137"/>
                        </a:srgbClr>
                      </a:outerShdw>
                    </a:effectLst>
                  </a:rPr>
                  <a:t>?</a:t>
                </a:r>
                <a:endParaRPr lang="de-DE" sz="4400" b="1" dirty="0">
                  <a:solidFill>
                    <a:srgbClr val="00CC00"/>
                  </a:solidFill>
                  <a:effectLst>
                    <a:outerShdw blurRad="38100" dist="38100" dir="2700000" algn="tl">
                      <a:srgbClr val="000000">
                        <a:alpha val="43137"/>
                      </a:srgbClr>
                    </a:outerShdw>
                  </a:effectLst>
                </a:endParaRPr>
              </a:p>
            </p:txBody>
          </p:sp>
          <p:sp>
            <p:nvSpPr>
              <p:cNvPr id="305" name="Textfeld 304"/>
              <p:cNvSpPr txBox="1"/>
              <p:nvPr/>
            </p:nvSpPr>
            <p:spPr>
              <a:xfrm>
                <a:off x="4302248" y="3537391"/>
                <a:ext cx="341760" cy="769441"/>
              </a:xfrm>
              <a:prstGeom prst="rect">
                <a:avLst/>
              </a:prstGeom>
              <a:noFill/>
            </p:spPr>
            <p:txBody>
              <a:bodyPr wrap="none" rtlCol="0">
                <a:spAutoFit/>
              </a:bodyPr>
              <a:lstStyle/>
              <a:p>
                <a:r>
                  <a:rPr lang="de-DE" sz="4400" b="1" dirty="0" smtClean="0"/>
                  <a:t>I</a:t>
                </a:r>
                <a:endParaRPr lang="de-DE" sz="4400" b="1" dirty="0"/>
              </a:p>
            </p:txBody>
          </p:sp>
          <p:sp>
            <p:nvSpPr>
              <p:cNvPr id="520" name="Textfeld 519"/>
              <p:cNvSpPr txBox="1"/>
              <p:nvPr/>
            </p:nvSpPr>
            <p:spPr>
              <a:xfrm>
                <a:off x="3059832" y="3212976"/>
                <a:ext cx="529312" cy="769441"/>
              </a:xfrm>
              <a:prstGeom prst="rect">
                <a:avLst/>
              </a:prstGeom>
              <a:noFill/>
            </p:spPr>
            <p:txBody>
              <a:bodyPr wrap="none" rtlCol="0">
                <a:spAutoFit/>
              </a:bodyPr>
              <a:lstStyle/>
              <a:p>
                <a:r>
                  <a:rPr lang="de-DE" sz="4400" b="1" dirty="0" smtClean="0">
                    <a:solidFill>
                      <a:srgbClr val="0070C0"/>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0070C0"/>
                  </a:solidFill>
                  <a:effectLst>
                    <a:outerShdw blurRad="38100" dist="38100" dir="2700000" algn="tl">
                      <a:srgbClr val="000000">
                        <a:alpha val="43137"/>
                      </a:srgbClr>
                    </a:outerShdw>
                  </a:effectLst>
                  <a:latin typeface="Arial" pitchFamily="34" charset="0"/>
                  <a:cs typeface="Arial" pitchFamily="34" charset="0"/>
                </a:endParaRPr>
              </a:p>
            </p:txBody>
          </p:sp>
          <p:sp>
            <p:nvSpPr>
              <p:cNvPr id="521" name="Textfeld 520"/>
              <p:cNvSpPr txBox="1"/>
              <p:nvPr/>
            </p:nvSpPr>
            <p:spPr>
              <a:xfrm>
                <a:off x="4788024" y="2780928"/>
                <a:ext cx="561372" cy="769441"/>
              </a:xfrm>
              <a:prstGeom prst="rect">
                <a:avLst/>
              </a:prstGeom>
              <a:noFill/>
            </p:spPr>
            <p:txBody>
              <a:bodyPr wrap="none" rtlCol="0">
                <a:spAutoFit/>
              </a:bodyPr>
              <a:lstStyle/>
              <a:p>
                <a:r>
                  <a:rPr lang="de-DE" sz="4400" b="1" dirty="0" smtClean="0"/>
                  <a:t>S</a:t>
                </a:r>
                <a:endParaRPr lang="de-DE" sz="4400" dirty="0"/>
              </a:p>
            </p:txBody>
          </p:sp>
          <p:sp>
            <p:nvSpPr>
              <p:cNvPr id="186" name="Abgerundetes Rechteck 185"/>
              <p:cNvSpPr/>
              <p:nvPr/>
            </p:nvSpPr>
            <p:spPr>
              <a:xfrm>
                <a:off x="258684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7" name="Abgerundetes Rechteck 186"/>
              <p:cNvSpPr/>
              <p:nvPr/>
            </p:nvSpPr>
            <p:spPr>
              <a:xfrm>
                <a:off x="301888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8" name="Abgerundetes Rechteck 187"/>
              <p:cNvSpPr/>
              <p:nvPr/>
            </p:nvSpPr>
            <p:spPr>
              <a:xfrm>
                <a:off x="345093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9" name="Abgerundetes Rechteck 188"/>
              <p:cNvSpPr/>
              <p:nvPr/>
            </p:nvSpPr>
            <p:spPr>
              <a:xfrm>
                <a:off x="388298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0" name="Abgerundetes Rechteck 189"/>
              <p:cNvSpPr/>
              <p:nvPr/>
            </p:nvSpPr>
            <p:spPr>
              <a:xfrm>
                <a:off x="431503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1" name="Abgerundetes Rechteck 190"/>
              <p:cNvSpPr/>
              <p:nvPr/>
            </p:nvSpPr>
            <p:spPr>
              <a:xfrm>
                <a:off x="474708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2" name="Abgerundetes Rechteck 191"/>
              <p:cNvSpPr/>
              <p:nvPr/>
            </p:nvSpPr>
            <p:spPr>
              <a:xfrm>
                <a:off x="517912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5" name="Textfeld 204"/>
              <p:cNvSpPr txBox="1"/>
              <p:nvPr/>
            </p:nvSpPr>
            <p:spPr>
              <a:xfrm>
                <a:off x="4802716" y="3429000"/>
                <a:ext cx="591829" cy="769441"/>
              </a:xfrm>
              <a:prstGeom prst="rect">
                <a:avLst/>
              </a:prstGeom>
              <a:noFill/>
            </p:spPr>
            <p:txBody>
              <a:bodyPr wrap="none" rtlCol="0">
                <a:spAutoFit/>
              </a:bodyPr>
              <a:lstStyle/>
              <a:p>
                <a:r>
                  <a:rPr lang="de-DE" sz="4400" b="1" dirty="0" smtClean="0"/>
                  <a:t>R</a:t>
                </a:r>
                <a:endParaRPr lang="de-DE" sz="4400" dirty="0"/>
              </a:p>
            </p:txBody>
          </p:sp>
          <p:sp>
            <p:nvSpPr>
              <p:cNvPr id="207" name="Textfeld 206"/>
              <p:cNvSpPr txBox="1"/>
              <p:nvPr/>
            </p:nvSpPr>
            <p:spPr>
              <a:xfrm>
                <a:off x="3635896" y="2996952"/>
                <a:ext cx="561372" cy="769441"/>
              </a:xfrm>
              <a:prstGeom prst="rect">
                <a:avLst/>
              </a:prstGeom>
              <a:noFill/>
            </p:spPr>
            <p:txBody>
              <a:bodyPr wrap="none" rtlCol="0">
                <a:spAutoFit/>
              </a:bodyPr>
              <a:lstStyle/>
              <a:p>
                <a:r>
                  <a:rPr lang="de-DE" sz="4400" b="1" dirty="0" smtClean="0"/>
                  <a:t>S</a:t>
                </a:r>
                <a:endParaRPr lang="de-DE" sz="4400" b="1" dirty="0"/>
              </a:p>
            </p:txBody>
          </p:sp>
          <p:sp>
            <p:nvSpPr>
              <p:cNvPr id="67" name="Abgerundetes Rechteck 66"/>
              <p:cNvSpPr/>
              <p:nvPr/>
            </p:nvSpPr>
            <p:spPr>
              <a:xfrm>
                <a:off x="562837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Ellipse 67"/>
              <p:cNvSpPr/>
              <p:nvPr/>
            </p:nvSpPr>
            <p:spPr>
              <a:xfrm>
                <a:off x="2267744"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193</a:t>
                </a:r>
                <a:endParaRPr lang="de-DE" b="1" dirty="0">
                  <a:latin typeface="Arial" pitchFamily="34" charset="0"/>
                  <a:cs typeface="Arial" pitchFamily="34" charset="0"/>
                </a:endParaRPr>
              </a:p>
            </p:txBody>
          </p:sp>
          <p:sp>
            <p:nvSpPr>
              <p:cNvPr id="102" name="Textfeld 101"/>
              <p:cNvSpPr txBox="1"/>
              <p:nvPr/>
            </p:nvSpPr>
            <p:spPr>
              <a:xfrm>
                <a:off x="5304713" y="3273048"/>
                <a:ext cx="529312" cy="769441"/>
              </a:xfrm>
              <a:prstGeom prst="rect">
                <a:avLst/>
              </a:prstGeom>
              <a:noFill/>
            </p:spPr>
            <p:txBody>
              <a:bodyPr wrap="none" rtlCol="0">
                <a:spAutoFit/>
              </a:bodyPr>
              <a:lstStyle/>
              <a:p>
                <a:r>
                  <a:rPr lang="de-DE" sz="4400" b="1" dirty="0" smtClean="0">
                    <a:solidFill>
                      <a:srgbClr val="FFC000"/>
                    </a:solidFill>
                    <a:effectLst>
                      <a:outerShdw blurRad="38100" dist="38100" dir="2700000" algn="tl">
                        <a:srgbClr val="000000">
                          <a:alpha val="43137"/>
                        </a:srgbClr>
                      </a:outerShdw>
                    </a:effectLst>
                  </a:rPr>
                  <a:t>?</a:t>
                </a:r>
                <a:endParaRPr lang="de-DE" sz="4400" b="1" dirty="0">
                  <a:solidFill>
                    <a:srgbClr val="FFC000"/>
                  </a:solidFill>
                  <a:effectLst>
                    <a:outerShdw blurRad="38100" dist="38100" dir="2700000" algn="tl">
                      <a:srgbClr val="000000">
                        <a:alpha val="43137"/>
                      </a:srgbClr>
                    </a:outerShdw>
                  </a:effectLst>
                </a:endParaRPr>
              </a:p>
            </p:txBody>
          </p:sp>
        </p:grpSp>
      </p:grpSp>
      <p:grpSp>
        <p:nvGrpSpPr>
          <p:cNvPr id="69" name="Gruppieren 68"/>
          <p:cNvGrpSpPr/>
          <p:nvPr/>
        </p:nvGrpSpPr>
        <p:grpSpPr>
          <a:xfrm>
            <a:off x="5148064" y="2348880"/>
            <a:ext cx="3792674" cy="2376264"/>
            <a:chOff x="2267744" y="2780928"/>
            <a:chExt cx="3792674" cy="2376264"/>
          </a:xfrm>
        </p:grpSpPr>
        <p:sp>
          <p:nvSpPr>
            <p:cNvPr id="70" name="Abgerundetes Rechteck 69"/>
            <p:cNvSpPr/>
            <p:nvPr/>
          </p:nvSpPr>
          <p:spPr>
            <a:xfrm>
              <a:off x="2483768" y="3460899"/>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8</a:t>
              </a:r>
              <a:endParaRPr lang="de-DE" sz="1000" b="1" dirty="0">
                <a:solidFill>
                  <a:schemeClr val="tx1"/>
                </a:solidFill>
                <a:latin typeface="Arial" pitchFamily="34" charset="0"/>
                <a:cs typeface="Arial" pitchFamily="34" charset="0"/>
              </a:endParaRPr>
            </a:p>
          </p:txBody>
        </p:sp>
        <p:grpSp>
          <p:nvGrpSpPr>
            <p:cNvPr id="71" name="Gruppieren 102"/>
            <p:cNvGrpSpPr/>
            <p:nvPr/>
          </p:nvGrpSpPr>
          <p:grpSpPr>
            <a:xfrm>
              <a:off x="2267744" y="2780928"/>
              <a:ext cx="3792674" cy="2376264"/>
              <a:chOff x="2267744" y="2780928"/>
              <a:chExt cx="3792674" cy="2376264"/>
            </a:xfrm>
          </p:grpSpPr>
          <p:sp>
            <p:nvSpPr>
              <p:cNvPr id="72" name="Abgerundetes Rechteck 71"/>
              <p:cNvSpPr/>
              <p:nvPr/>
            </p:nvSpPr>
            <p:spPr>
              <a:xfrm>
                <a:off x="3275856" y="4365104"/>
                <a:ext cx="2232248"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73" name="Gruppieren 397"/>
              <p:cNvGrpSpPr/>
              <p:nvPr/>
            </p:nvGrpSpPr>
            <p:grpSpPr>
              <a:xfrm>
                <a:off x="2802864" y="2780928"/>
                <a:ext cx="3180985" cy="1656184"/>
                <a:chOff x="5148497" y="1412776"/>
                <a:chExt cx="2964528" cy="1554490"/>
              </a:xfrm>
            </p:grpSpPr>
            <p:grpSp>
              <p:nvGrpSpPr>
                <p:cNvPr id="92"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7" name="Ellipse 106"/>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2" name="Ellipse 111"/>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3" name="Ellipse 112"/>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4" name="Ellipse 113"/>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5" name="Ellipse 114"/>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6" name="Ellipse 115"/>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7" name="Ellipse 116"/>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93"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94" name="Ellipse 93"/>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8" name="Ellipse 97"/>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4" name="Textfeld 73"/>
              <p:cNvSpPr txBox="1"/>
              <p:nvPr/>
            </p:nvSpPr>
            <p:spPr>
              <a:xfrm>
                <a:off x="3419872" y="4342166"/>
                <a:ext cx="1976823" cy="461665"/>
              </a:xfrm>
              <a:prstGeom prst="rect">
                <a:avLst/>
              </a:prstGeom>
              <a:noFill/>
            </p:spPr>
            <p:txBody>
              <a:bodyPr wrap="none" rtlCol="0">
                <a:spAutoFit/>
              </a:bodyPr>
              <a:lstStyle/>
              <a:p>
                <a:r>
                  <a:rPr lang="de-DE" sz="2000" dirty="0" smtClean="0"/>
                  <a:t>?+?+?+?  =  </a:t>
                </a:r>
                <a:r>
                  <a:rPr lang="de-DE" sz="2400" b="1" dirty="0" smtClean="0"/>
                  <a:t>32</a:t>
                </a:r>
                <a:endParaRPr lang="de-DE" sz="2400" b="1" dirty="0"/>
              </a:p>
            </p:txBody>
          </p:sp>
          <p:sp>
            <p:nvSpPr>
              <p:cNvPr id="75" name="Textfeld 74"/>
              <p:cNvSpPr txBox="1"/>
              <p:nvPr/>
            </p:nvSpPr>
            <p:spPr>
              <a:xfrm>
                <a:off x="3563888" y="3609399"/>
                <a:ext cx="529312" cy="769441"/>
              </a:xfrm>
              <a:prstGeom prst="rect">
                <a:avLst/>
              </a:prstGeom>
              <a:noFill/>
            </p:spPr>
            <p:txBody>
              <a:bodyPr wrap="none" rtlCol="0">
                <a:spAutoFit/>
              </a:bodyPr>
              <a:lstStyle/>
              <a:p>
                <a:r>
                  <a:rPr lang="de-DE" sz="4400" b="1" dirty="0" smtClean="0">
                    <a:solidFill>
                      <a:srgbClr val="CD03A7"/>
                    </a:solidFill>
                    <a:effectLst>
                      <a:outerShdw blurRad="38100" dist="38100" dir="2700000" algn="tl">
                        <a:srgbClr val="000000">
                          <a:alpha val="43137"/>
                        </a:srgbClr>
                      </a:outerShdw>
                    </a:effectLst>
                  </a:rPr>
                  <a:t>?</a:t>
                </a:r>
                <a:endParaRPr lang="de-DE" sz="4400" b="1" dirty="0">
                  <a:solidFill>
                    <a:srgbClr val="CD03A7"/>
                  </a:solidFill>
                  <a:effectLst>
                    <a:outerShdw blurRad="38100" dist="38100" dir="2700000" algn="tl">
                      <a:srgbClr val="000000">
                        <a:alpha val="43137"/>
                      </a:srgbClr>
                    </a:outerShdw>
                  </a:effectLst>
                </a:endParaRPr>
              </a:p>
            </p:txBody>
          </p:sp>
          <p:sp>
            <p:nvSpPr>
              <p:cNvPr id="76" name="Textfeld 75"/>
              <p:cNvSpPr txBox="1"/>
              <p:nvPr/>
            </p:nvSpPr>
            <p:spPr>
              <a:xfrm>
                <a:off x="4211960" y="2889319"/>
                <a:ext cx="529312" cy="769441"/>
              </a:xfrm>
              <a:prstGeom prst="rect">
                <a:avLst/>
              </a:prstGeom>
              <a:noFill/>
            </p:spPr>
            <p:txBody>
              <a:bodyPr wrap="none" rtlCol="0">
                <a:spAutoFit/>
              </a:bodyPr>
              <a:lstStyle/>
              <a:p>
                <a:r>
                  <a:rPr lang="de-DE" sz="4400" b="1" dirty="0" smtClean="0">
                    <a:solidFill>
                      <a:srgbClr val="00CC00"/>
                    </a:solidFill>
                    <a:effectLst>
                      <a:outerShdw blurRad="38100" dist="38100" dir="2700000" algn="tl">
                        <a:srgbClr val="000000">
                          <a:alpha val="43137"/>
                        </a:srgbClr>
                      </a:outerShdw>
                    </a:effectLst>
                  </a:rPr>
                  <a:t>?</a:t>
                </a:r>
                <a:endParaRPr lang="de-DE" sz="4400" b="1" dirty="0">
                  <a:solidFill>
                    <a:srgbClr val="00CC00"/>
                  </a:solidFill>
                  <a:effectLst>
                    <a:outerShdw blurRad="38100" dist="38100" dir="2700000" algn="tl">
                      <a:srgbClr val="000000">
                        <a:alpha val="43137"/>
                      </a:srgbClr>
                    </a:outerShdw>
                  </a:effectLst>
                </a:endParaRPr>
              </a:p>
            </p:txBody>
          </p:sp>
          <p:sp>
            <p:nvSpPr>
              <p:cNvPr id="77" name="Textfeld 76"/>
              <p:cNvSpPr txBox="1"/>
              <p:nvPr/>
            </p:nvSpPr>
            <p:spPr>
              <a:xfrm>
                <a:off x="4139952" y="3537391"/>
                <a:ext cx="529312" cy="769441"/>
              </a:xfrm>
              <a:prstGeom prst="rect">
                <a:avLst/>
              </a:prstGeom>
              <a:noFill/>
            </p:spPr>
            <p:txBody>
              <a:bodyPr wrap="none" rtlCol="0">
                <a:spAutoFit/>
              </a:bodyPr>
              <a:lstStyle/>
              <a:p>
                <a:r>
                  <a:rPr lang="de-DE" sz="4400" b="1" dirty="0" smtClean="0"/>
                  <a:t>Z</a:t>
                </a:r>
                <a:endParaRPr lang="de-DE" sz="4400" b="1" dirty="0"/>
              </a:p>
            </p:txBody>
          </p:sp>
          <p:sp>
            <p:nvSpPr>
              <p:cNvPr id="78" name="Textfeld 77"/>
              <p:cNvSpPr txBox="1"/>
              <p:nvPr/>
            </p:nvSpPr>
            <p:spPr>
              <a:xfrm>
                <a:off x="3059832" y="3212976"/>
                <a:ext cx="529312" cy="769441"/>
              </a:xfrm>
              <a:prstGeom prst="rect">
                <a:avLst/>
              </a:prstGeom>
              <a:noFill/>
            </p:spPr>
            <p:txBody>
              <a:bodyPr wrap="none" rtlCol="0">
                <a:spAutoFit/>
              </a:bodyPr>
              <a:lstStyle/>
              <a:p>
                <a:r>
                  <a:rPr lang="de-DE" sz="44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79" name="Textfeld 78"/>
              <p:cNvSpPr txBox="1"/>
              <p:nvPr/>
            </p:nvSpPr>
            <p:spPr>
              <a:xfrm>
                <a:off x="4788024" y="2780928"/>
                <a:ext cx="561372" cy="769441"/>
              </a:xfrm>
              <a:prstGeom prst="rect">
                <a:avLst/>
              </a:prstGeom>
              <a:noFill/>
            </p:spPr>
            <p:txBody>
              <a:bodyPr wrap="none" rtlCol="0">
                <a:spAutoFit/>
              </a:bodyPr>
              <a:lstStyle/>
              <a:p>
                <a:r>
                  <a:rPr lang="de-DE" sz="4400" b="1" dirty="0" smtClean="0"/>
                  <a:t>S</a:t>
                </a:r>
                <a:endParaRPr lang="de-DE" sz="4400" dirty="0"/>
              </a:p>
            </p:txBody>
          </p:sp>
          <p:sp>
            <p:nvSpPr>
              <p:cNvPr id="80" name="Abgerundetes Rechteck 79"/>
              <p:cNvSpPr/>
              <p:nvPr/>
            </p:nvSpPr>
            <p:spPr>
              <a:xfrm>
                <a:off x="258684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Abgerundetes Rechteck 80"/>
              <p:cNvSpPr/>
              <p:nvPr/>
            </p:nvSpPr>
            <p:spPr>
              <a:xfrm>
                <a:off x="301888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Abgerundetes Rechteck 81"/>
              <p:cNvSpPr/>
              <p:nvPr/>
            </p:nvSpPr>
            <p:spPr>
              <a:xfrm>
                <a:off x="345093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Abgerundetes Rechteck 82"/>
              <p:cNvSpPr/>
              <p:nvPr/>
            </p:nvSpPr>
            <p:spPr>
              <a:xfrm>
                <a:off x="388298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Abgerundetes Rechteck 83"/>
              <p:cNvSpPr/>
              <p:nvPr/>
            </p:nvSpPr>
            <p:spPr>
              <a:xfrm>
                <a:off x="431503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Abgerundetes Rechteck 84"/>
              <p:cNvSpPr/>
              <p:nvPr/>
            </p:nvSpPr>
            <p:spPr>
              <a:xfrm>
                <a:off x="474708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Abgerundetes Rechteck 85"/>
              <p:cNvSpPr/>
              <p:nvPr/>
            </p:nvSpPr>
            <p:spPr>
              <a:xfrm>
                <a:off x="517912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Textfeld 86"/>
              <p:cNvSpPr txBox="1"/>
              <p:nvPr/>
            </p:nvSpPr>
            <p:spPr>
              <a:xfrm>
                <a:off x="4802716" y="3429000"/>
                <a:ext cx="591829" cy="769441"/>
              </a:xfrm>
              <a:prstGeom prst="rect">
                <a:avLst/>
              </a:prstGeom>
              <a:noFill/>
            </p:spPr>
            <p:txBody>
              <a:bodyPr wrap="none" rtlCol="0">
                <a:spAutoFit/>
              </a:bodyPr>
              <a:lstStyle/>
              <a:p>
                <a:r>
                  <a:rPr lang="de-DE" sz="4400" b="1" dirty="0" smtClean="0"/>
                  <a:t>N</a:t>
                </a:r>
                <a:endParaRPr lang="de-DE" sz="4400" dirty="0"/>
              </a:p>
            </p:txBody>
          </p:sp>
          <p:sp>
            <p:nvSpPr>
              <p:cNvPr id="88" name="Textfeld 87"/>
              <p:cNvSpPr txBox="1"/>
              <p:nvPr/>
            </p:nvSpPr>
            <p:spPr>
              <a:xfrm>
                <a:off x="3635896" y="2996952"/>
                <a:ext cx="529312" cy="769441"/>
              </a:xfrm>
              <a:prstGeom prst="rect">
                <a:avLst/>
              </a:prstGeom>
              <a:noFill/>
            </p:spPr>
            <p:txBody>
              <a:bodyPr wrap="none" rtlCol="0">
                <a:spAutoFit/>
              </a:bodyPr>
              <a:lstStyle/>
              <a:p>
                <a:r>
                  <a:rPr lang="de-DE" sz="4400" b="1" dirty="0" smtClean="0"/>
                  <a:t>L</a:t>
                </a:r>
                <a:endParaRPr lang="de-DE" sz="4400" b="1" dirty="0"/>
              </a:p>
            </p:txBody>
          </p:sp>
          <p:sp>
            <p:nvSpPr>
              <p:cNvPr id="89" name="Abgerundetes Rechteck 88"/>
              <p:cNvSpPr/>
              <p:nvPr/>
            </p:nvSpPr>
            <p:spPr>
              <a:xfrm>
                <a:off x="562837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Ellipse 89"/>
              <p:cNvSpPr/>
              <p:nvPr/>
            </p:nvSpPr>
            <p:spPr>
              <a:xfrm>
                <a:off x="2267744"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194</a:t>
                </a:r>
                <a:endParaRPr lang="de-DE" b="1" dirty="0">
                  <a:latin typeface="Arial" pitchFamily="34" charset="0"/>
                  <a:cs typeface="Arial" pitchFamily="34" charset="0"/>
                </a:endParaRPr>
              </a:p>
            </p:txBody>
          </p:sp>
          <p:sp>
            <p:nvSpPr>
              <p:cNvPr id="91" name="Textfeld 90"/>
              <p:cNvSpPr txBox="1"/>
              <p:nvPr/>
            </p:nvSpPr>
            <p:spPr>
              <a:xfrm>
                <a:off x="5304713" y="3273048"/>
                <a:ext cx="529312" cy="769441"/>
              </a:xfrm>
              <a:prstGeom prst="rect">
                <a:avLst/>
              </a:prstGeom>
              <a:noFill/>
            </p:spPr>
            <p:txBody>
              <a:bodyPr wrap="none" rtlCol="0">
                <a:spAutoFit/>
              </a:bodyPr>
              <a:lstStyle/>
              <a:p>
                <a:r>
                  <a:rPr lang="de-DE" sz="4400" b="1" dirty="0" smtClean="0">
                    <a:solidFill>
                      <a:srgbClr val="FFC000"/>
                    </a:solidFill>
                    <a:effectLst>
                      <a:outerShdw blurRad="38100" dist="38100" dir="2700000" algn="tl">
                        <a:srgbClr val="000000">
                          <a:alpha val="43137"/>
                        </a:srgbClr>
                      </a:outerShdw>
                    </a:effectLst>
                  </a:rPr>
                  <a:t>?</a:t>
                </a:r>
                <a:endParaRPr lang="de-DE" sz="4400" b="1" dirty="0">
                  <a:solidFill>
                    <a:srgbClr val="FFC000"/>
                  </a:solidFill>
                  <a:effectLst>
                    <a:outerShdw blurRad="38100" dist="38100" dir="2700000" algn="tl">
                      <a:srgbClr val="000000">
                        <a:alpha val="43137"/>
                      </a:srgbClr>
                    </a:outerShdw>
                  </a:effectLst>
                </a:endParaRPr>
              </a:p>
            </p:txBody>
          </p:sp>
        </p:grpSp>
      </p:grpSp>
      <p:grpSp>
        <p:nvGrpSpPr>
          <p:cNvPr id="118" name="Gruppieren 68"/>
          <p:cNvGrpSpPr/>
          <p:nvPr/>
        </p:nvGrpSpPr>
        <p:grpSpPr>
          <a:xfrm>
            <a:off x="899592" y="4221088"/>
            <a:ext cx="3792674" cy="2376264"/>
            <a:chOff x="2267744" y="2780928"/>
            <a:chExt cx="3792674" cy="2376264"/>
          </a:xfrm>
        </p:grpSpPr>
        <p:sp>
          <p:nvSpPr>
            <p:cNvPr id="119" name="Abgerundetes Rechteck 118"/>
            <p:cNvSpPr/>
            <p:nvPr/>
          </p:nvSpPr>
          <p:spPr>
            <a:xfrm>
              <a:off x="2483768" y="3460899"/>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8</a:t>
              </a:r>
              <a:endParaRPr lang="de-DE" sz="1000" b="1" dirty="0">
                <a:solidFill>
                  <a:schemeClr val="tx1"/>
                </a:solidFill>
                <a:latin typeface="Arial" pitchFamily="34" charset="0"/>
                <a:cs typeface="Arial" pitchFamily="34" charset="0"/>
              </a:endParaRPr>
            </a:p>
          </p:txBody>
        </p:sp>
        <p:grpSp>
          <p:nvGrpSpPr>
            <p:cNvPr id="120" name="Gruppieren 102"/>
            <p:cNvGrpSpPr/>
            <p:nvPr/>
          </p:nvGrpSpPr>
          <p:grpSpPr>
            <a:xfrm>
              <a:off x="2267744" y="2780928"/>
              <a:ext cx="3792674" cy="2376264"/>
              <a:chOff x="2267744" y="2780928"/>
              <a:chExt cx="3792674" cy="2376264"/>
            </a:xfrm>
          </p:grpSpPr>
          <p:sp>
            <p:nvSpPr>
              <p:cNvPr id="121" name="Abgerundetes Rechteck 120"/>
              <p:cNvSpPr/>
              <p:nvPr/>
            </p:nvSpPr>
            <p:spPr>
              <a:xfrm>
                <a:off x="3275856" y="4365104"/>
                <a:ext cx="2232248"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22" name="Gruppieren 397"/>
              <p:cNvGrpSpPr/>
              <p:nvPr/>
            </p:nvGrpSpPr>
            <p:grpSpPr>
              <a:xfrm>
                <a:off x="2802864" y="2780928"/>
                <a:ext cx="3180985" cy="1656184"/>
                <a:chOff x="5148497" y="1412776"/>
                <a:chExt cx="2964528" cy="1554490"/>
              </a:xfrm>
            </p:grpSpPr>
            <p:grpSp>
              <p:nvGrpSpPr>
                <p:cNvPr id="141"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54" name="Ellipse 153"/>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5" name="Ellipse 154"/>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6" name="Ellipse 155"/>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7" name="Ellipse 156"/>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8" name="Ellipse 157"/>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9" name="Ellipse 158"/>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0" name="Ellipse 159"/>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1" name="Ellipse 160"/>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2" name="Ellipse 161"/>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3" name="Ellipse 162"/>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4" name="Ellipse 163"/>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42"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43" name="Ellipse 142"/>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 name="Ellipse 151"/>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3" name="Ellipse 152"/>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23" name="Textfeld 122"/>
              <p:cNvSpPr txBox="1"/>
              <p:nvPr/>
            </p:nvSpPr>
            <p:spPr>
              <a:xfrm>
                <a:off x="3419872" y="4342166"/>
                <a:ext cx="1976823" cy="461665"/>
              </a:xfrm>
              <a:prstGeom prst="rect">
                <a:avLst/>
              </a:prstGeom>
              <a:noFill/>
            </p:spPr>
            <p:txBody>
              <a:bodyPr wrap="none" rtlCol="0">
                <a:spAutoFit/>
              </a:bodyPr>
              <a:lstStyle/>
              <a:p>
                <a:r>
                  <a:rPr lang="de-DE" sz="2000" dirty="0" smtClean="0"/>
                  <a:t>?+?+?+?  =  </a:t>
                </a:r>
                <a:r>
                  <a:rPr lang="de-DE" sz="2400" b="1" dirty="0" smtClean="0"/>
                  <a:t>44</a:t>
                </a:r>
                <a:endParaRPr lang="de-DE" sz="2400" b="1" dirty="0"/>
              </a:p>
            </p:txBody>
          </p:sp>
          <p:sp>
            <p:nvSpPr>
              <p:cNvPr id="124" name="Textfeld 123"/>
              <p:cNvSpPr txBox="1"/>
              <p:nvPr/>
            </p:nvSpPr>
            <p:spPr>
              <a:xfrm>
                <a:off x="3563888" y="3609399"/>
                <a:ext cx="529312" cy="769441"/>
              </a:xfrm>
              <a:prstGeom prst="rect">
                <a:avLst/>
              </a:prstGeom>
              <a:noFill/>
            </p:spPr>
            <p:txBody>
              <a:bodyPr wrap="none" rtlCol="0">
                <a:spAutoFit/>
              </a:bodyPr>
              <a:lstStyle/>
              <a:p>
                <a:r>
                  <a:rPr lang="de-DE" sz="4400" b="1" dirty="0" smtClean="0">
                    <a:solidFill>
                      <a:srgbClr val="CD03A7"/>
                    </a:solidFill>
                    <a:effectLst>
                      <a:outerShdw blurRad="38100" dist="38100" dir="2700000" algn="tl">
                        <a:srgbClr val="000000">
                          <a:alpha val="43137"/>
                        </a:srgbClr>
                      </a:outerShdw>
                    </a:effectLst>
                  </a:rPr>
                  <a:t>?</a:t>
                </a:r>
                <a:endParaRPr lang="de-DE" sz="4400" b="1" dirty="0">
                  <a:solidFill>
                    <a:srgbClr val="CD03A7"/>
                  </a:solidFill>
                  <a:effectLst>
                    <a:outerShdw blurRad="38100" dist="38100" dir="2700000" algn="tl">
                      <a:srgbClr val="000000">
                        <a:alpha val="43137"/>
                      </a:srgbClr>
                    </a:outerShdw>
                  </a:effectLst>
                </a:endParaRPr>
              </a:p>
            </p:txBody>
          </p:sp>
          <p:sp>
            <p:nvSpPr>
              <p:cNvPr id="125" name="Textfeld 124"/>
              <p:cNvSpPr txBox="1"/>
              <p:nvPr/>
            </p:nvSpPr>
            <p:spPr>
              <a:xfrm>
                <a:off x="4211960" y="2889319"/>
                <a:ext cx="529312" cy="769441"/>
              </a:xfrm>
              <a:prstGeom prst="rect">
                <a:avLst/>
              </a:prstGeom>
              <a:noFill/>
            </p:spPr>
            <p:txBody>
              <a:bodyPr wrap="none" rtlCol="0">
                <a:spAutoFit/>
              </a:bodyPr>
              <a:lstStyle/>
              <a:p>
                <a:r>
                  <a:rPr lang="de-DE" sz="4400" b="1" dirty="0" smtClean="0">
                    <a:solidFill>
                      <a:srgbClr val="00CC00"/>
                    </a:solidFill>
                    <a:effectLst>
                      <a:outerShdw blurRad="38100" dist="38100" dir="2700000" algn="tl">
                        <a:srgbClr val="000000">
                          <a:alpha val="43137"/>
                        </a:srgbClr>
                      </a:outerShdw>
                    </a:effectLst>
                  </a:rPr>
                  <a:t>?</a:t>
                </a:r>
                <a:endParaRPr lang="de-DE" sz="4400" b="1" dirty="0">
                  <a:solidFill>
                    <a:srgbClr val="00CC00"/>
                  </a:solidFill>
                  <a:effectLst>
                    <a:outerShdw blurRad="38100" dist="38100" dir="2700000" algn="tl">
                      <a:srgbClr val="000000">
                        <a:alpha val="43137"/>
                      </a:srgbClr>
                    </a:outerShdw>
                  </a:effectLst>
                </a:endParaRPr>
              </a:p>
            </p:txBody>
          </p:sp>
          <p:sp>
            <p:nvSpPr>
              <p:cNvPr id="126" name="Textfeld 125"/>
              <p:cNvSpPr txBox="1"/>
              <p:nvPr/>
            </p:nvSpPr>
            <p:spPr>
              <a:xfrm>
                <a:off x="4139952" y="3537391"/>
                <a:ext cx="591829" cy="769441"/>
              </a:xfrm>
              <a:prstGeom prst="rect">
                <a:avLst/>
              </a:prstGeom>
              <a:noFill/>
            </p:spPr>
            <p:txBody>
              <a:bodyPr wrap="none" rtlCol="0">
                <a:spAutoFit/>
              </a:bodyPr>
              <a:lstStyle/>
              <a:p>
                <a:r>
                  <a:rPr lang="de-DE" sz="4400" b="1" dirty="0" smtClean="0"/>
                  <a:t>K</a:t>
                </a:r>
                <a:endParaRPr lang="de-DE" sz="4400" b="1" dirty="0"/>
              </a:p>
            </p:txBody>
          </p:sp>
          <p:sp>
            <p:nvSpPr>
              <p:cNvPr id="127" name="Textfeld 126"/>
              <p:cNvSpPr txBox="1"/>
              <p:nvPr/>
            </p:nvSpPr>
            <p:spPr>
              <a:xfrm>
                <a:off x="3059832" y="3212976"/>
                <a:ext cx="591829" cy="769441"/>
              </a:xfrm>
              <a:prstGeom prst="rect">
                <a:avLst/>
              </a:prstGeom>
              <a:noFill/>
            </p:spPr>
            <p:txBody>
              <a:bodyPr wrap="none" rtlCol="0">
                <a:spAutoFit/>
              </a:bodyPr>
              <a:lstStyle/>
              <a:p>
                <a:r>
                  <a:rPr lang="de-DE" sz="4400" b="1" dirty="0" smtClean="0">
                    <a:latin typeface="Arial" pitchFamily="34" charset="0"/>
                    <a:cs typeface="Arial" pitchFamily="34" charset="0"/>
                  </a:rPr>
                  <a:t>K</a:t>
                </a:r>
                <a:endParaRPr lang="de-DE" sz="4400" dirty="0">
                  <a:latin typeface="Arial" pitchFamily="34" charset="0"/>
                  <a:cs typeface="Arial" pitchFamily="34" charset="0"/>
                </a:endParaRPr>
              </a:p>
            </p:txBody>
          </p:sp>
          <p:sp>
            <p:nvSpPr>
              <p:cNvPr id="128" name="Textfeld 127"/>
              <p:cNvSpPr txBox="1"/>
              <p:nvPr/>
            </p:nvSpPr>
            <p:spPr>
              <a:xfrm>
                <a:off x="4788024" y="2780928"/>
                <a:ext cx="529312" cy="769441"/>
              </a:xfrm>
              <a:prstGeom prst="rect">
                <a:avLst/>
              </a:prstGeom>
              <a:noFill/>
            </p:spPr>
            <p:txBody>
              <a:bodyPr wrap="none" rtlCol="0">
                <a:spAutoFit/>
              </a:bodyPr>
              <a:lstStyle/>
              <a:p>
                <a:r>
                  <a:rPr lang="de-DE" sz="4400" b="1" dirty="0" smtClean="0">
                    <a:solidFill>
                      <a:srgbClr val="FF0000"/>
                    </a:solidFill>
                    <a:effectLst>
                      <a:outerShdw blurRad="38100" dist="38100" dir="2700000" algn="tl">
                        <a:srgbClr val="000000">
                          <a:alpha val="43137"/>
                        </a:srgbClr>
                      </a:outerShdw>
                    </a:effectLst>
                  </a:rPr>
                  <a:t>?</a:t>
                </a:r>
                <a:endParaRPr lang="de-DE" sz="4400" dirty="0">
                  <a:solidFill>
                    <a:srgbClr val="FF0000"/>
                  </a:solidFill>
                  <a:effectLst>
                    <a:outerShdw blurRad="38100" dist="38100" dir="2700000" algn="tl">
                      <a:srgbClr val="000000">
                        <a:alpha val="43137"/>
                      </a:srgbClr>
                    </a:outerShdw>
                  </a:effectLst>
                </a:endParaRPr>
              </a:p>
            </p:txBody>
          </p:sp>
          <p:sp>
            <p:nvSpPr>
              <p:cNvPr id="129" name="Abgerundetes Rechteck 128"/>
              <p:cNvSpPr/>
              <p:nvPr/>
            </p:nvSpPr>
            <p:spPr>
              <a:xfrm>
                <a:off x="258684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0" name="Abgerundetes Rechteck 129"/>
              <p:cNvSpPr/>
              <p:nvPr/>
            </p:nvSpPr>
            <p:spPr>
              <a:xfrm>
                <a:off x="301888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Abgerundetes Rechteck 130"/>
              <p:cNvSpPr/>
              <p:nvPr/>
            </p:nvSpPr>
            <p:spPr>
              <a:xfrm>
                <a:off x="345093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Abgerundetes Rechteck 131"/>
              <p:cNvSpPr/>
              <p:nvPr/>
            </p:nvSpPr>
            <p:spPr>
              <a:xfrm>
                <a:off x="388298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Abgerundetes Rechteck 132"/>
              <p:cNvSpPr/>
              <p:nvPr/>
            </p:nvSpPr>
            <p:spPr>
              <a:xfrm>
                <a:off x="431503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Abgerundetes Rechteck 133"/>
              <p:cNvSpPr/>
              <p:nvPr/>
            </p:nvSpPr>
            <p:spPr>
              <a:xfrm>
                <a:off x="474708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Abgerundetes Rechteck 134"/>
              <p:cNvSpPr/>
              <p:nvPr/>
            </p:nvSpPr>
            <p:spPr>
              <a:xfrm>
                <a:off x="517912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Textfeld 135"/>
              <p:cNvSpPr txBox="1"/>
              <p:nvPr/>
            </p:nvSpPr>
            <p:spPr>
              <a:xfrm>
                <a:off x="4802716" y="3429000"/>
                <a:ext cx="561372" cy="769441"/>
              </a:xfrm>
              <a:prstGeom prst="rect">
                <a:avLst/>
              </a:prstGeom>
              <a:noFill/>
            </p:spPr>
            <p:txBody>
              <a:bodyPr wrap="none" rtlCol="0">
                <a:spAutoFit/>
              </a:bodyPr>
              <a:lstStyle/>
              <a:p>
                <a:r>
                  <a:rPr lang="de-DE" sz="4400" b="1" dirty="0" smtClean="0"/>
                  <a:t>S</a:t>
                </a:r>
                <a:endParaRPr lang="de-DE" sz="4400" dirty="0"/>
              </a:p>
            </p:txBody>
          </p:sp>
          <p:sp>
            <p:nvSpPr>
              <p:cNvPr id="137" name="Textfeld 136"/>
              <p:cNvSpPr txBox="1"/>
              <p:nvPr/>
            </p:nvSpPr>
            <p:spPr>
              <a:xfrm>
                <a:off x="3635896" y="2996952"/>
                <a:ext cx="561372" cy="769441"/>
              </a:xfrm>
              <a:prstGeom prst="rect">
                <a:avLst/>
              </a:prstGeom>
              <a:noFill/>
            </p:spPr>
            <p:txBody>
              <a:bodyPr wrap="none" rtlCol="0">
                <a:spAutoFit/>
              </a:bodyPr>
              <a:lstStyle/>
              <a:p>
                <a:r>
                  <a:rPr lang="de-DE" sz="4400" b="1" dirty="0" smtClean="0"/>
                  <a:t>S</a:t>
                </a:r>
                <a:endParaRPr lang="de-DE" sz="4400" b="1" dirty="0"/>
              </a:p>
            </p:txBody>
          </p:sp>
          <p:sp>
            <p:nvSpPr>
              <p:cNvPr id="138" name="Abgerundetes Rechteck 137"/>
              <p:cNvSpPr/>
              <p:nvPr/>
            </p:nvSpPr>
            <p:spPr>
              <a:xfrm>
                <a:off x="562837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2267744"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195</a:t>
                </a:r>
                <a:endParaRPr lang="de-DE" b="1" dirty="0">
                  <a:latin typeface="Arial" pitchFamily="34" charset="0"/>
                  <a:cs typeface="Arial" pitchFamily="34" charset="0"/>
                </a:endParaRPr>
              </a:p>
            </p:txBody>
          </p:sp>
          <p:sp>
            <p:nvSpPr>
              <p:cNvPr id="140" name="Textfeld 139"/>
              <p:cNvSpPr txBox="1"/>
              <p:nvPr/>
            </p:nvSpPr>
            <p:spPr>
              <a:xfrm>
                <a:off x="5304713" y="3273048"/>
                <a:ext cx="529312" cy="769441"/>
              </a:xfrm>
              <a:prstGeom prst="rect">
                <a:avLst/>
              </a:prstGeom>
              <a:noFill/>
            </p:spPr>
            <p:txBody>
              <a:bodyPr wrap="none" rtlCol="0">
                <a:spAutoFit/>
              </a:bodyPr>
              <a:lstStyle/>
              <a:p>
                <a:r>
                  <a:rPr lang="de-DE" sz="4400" b="1" dirty="0" smtClean="0">
                    <a:solidFill>
                      <a:srgbClr val="FFC000"/>
                    </a:solidFill>
                    <a:effectLst>
                      <a:outerShdw blurRad="38100" dist="38100" dir="2700000" algn="tl">
                        <a:srgbClr val="000000">
                          <a:alpha val="43137"/>
                        </a:srgbClr>
                      </a:outerShdw>
                    </a:effectLst>
                  </a:rPr>
                  <a:t>?</a:t>
                </a:r>
                <a:endParaRPr lang="de-DE" sz="4400" b="1" dirty="0">
                  <a:solidFill>
                    <a:srgbClr val="FFC000"/>
                  </a:solidFill>
                  <a:effectLst>
                    <a:outerShdw blurRad="38100" dist="38100" dir="2700000" algn="tl">
                      <a:srgbClr val="000000">
                        <a:alpha val="43137"/>
                      </a:srgbClr>
                    </a:outerShdw>
                  </a:effectLst>
                </a:endParaRPr>
              </a:p>
            </p:txBody>
          </p:sp>
        </p:grpSp>
      </p:grpSp>
      <p:sp>
        <p:nvSpPr>
          <p:cNvPr id="165" name="Textfeld 164"/>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193-195</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graphicFrame>
        <p:nvGraphicFramePr>
          <p:cNvPr id="499" name="Tabelle 498"/>
          <p:cNvGraphicFramePr>
            <a:graphicFrameLocks noGrp="1"/>
          </p:cNvGraphicFramePr>
          <p:nvPr/>
        </p:nvGraphicFramePr>
        <p:xfrm>
          <a:off x="1115630" y="812962"/>
          <a:ext cx="7200900" cy="31178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311782">
                <a:tc>
                  <a:txBody>
                    <a:bodyPr/>
                    <a:lstStyle/>
                    <a:p>
                      <a:pPr algn="ctr" fontAlgn="b"/>
                      <a:r>
                        <a:rPr lang="de-DE" sz="1600" b="1"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500" name="Textfeld 499"/>
          <p:cNvSpPr txBox="1"/>
          <p:nvPr/>
        </p:nvSpPr>
        <p:spPr>
          <a:xfrm>
            <a:off x="971600" y="1124744"/>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24744"/>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215" name="Tabelle 214"/>
          <p:cNvGraphicFramePr>
            <a:graphicFrameLocks noGrp="1"/>
          </p:cNvGraphicFramePr>
          <p:nvPr/>
        </p:nvGraphicFramePr>
        <p:xfrm>
          <a:off x="1121260" y="536047"/>
          <a:ext cx="7195170" cy="272792"/>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72792">
                <a:tc>
                  <a:txBody>
                    <a:bodyPr/>
                    <a:lstStyle/>
                    <a:p>
                      <a:pPr algn="ctr" fontAlgn="b"/>
                      <a:r>
                        <a:rPr lang="de-DE" sz="1400" b="1"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pSp>
        <p:nvGrpSpPr>
          <p:cNvPr id="4" name="Gruppieren 68"/>
          <p:cNvGrpSpPr/>
          <p:nvPr/>
        </p:nvGrpSpPr>
        <p:grpSpPr>
          <a:xfrm>
            <a:off x="251520" y="1556792"/>
            <a:ext cx="3792674" cy="2376264"/>
            <a:chOff x="2267744" y="2780928"/>
            <a:chExt cx="3792674" cy="2376264"/>
          </a:xfrm>
        </p:grpSpPr>
        <p:sp>
          <p:nvSpPr>
            <p:cNvPr id="99" name="Abgerundetes Rechteck 98"/>
            <p:cNvSpPr/>
            <p:nvPr/>
          </p:nvSpPr>
          <p:spPr>
            <a:xfrm>
              <a:off x="2483768" y="3460899"/>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8</a:t>
              </a:r>
              <a:endParaRPr lang="de-DE" sz="1000" b="1" dirty="0">
                <a:solidFill>
                  <a:schemeClr val="tx1"/>
                </a:solidFill>
                <a:latin typeface="Arial" pitchFamily="34" charset="0"/>
                <a:cs typeface="Arial" pitchFamily="34" charset="0"/>
              </a:endParaRPr>
            </a:p>
          </p:txBody>
        </p:sp>
        <p:grpSp>
          <p:nvGrpSpPr>
            <p:cNvPr id="5" name="Gruppieren 102"/>
            <p:cNvGrpSpPr/>
            <p:nvPr/>
          </p:nvGrpSpPr>
          <p:grpSpPr>
            <a:xfrm>
              <a:off x="2267744" y="2780928"/>
              <a:ext cx="3792674" cy="2376264"/>
              <a:chOff x="2267744" y="2780928"/>
              <a:chExt cx="3792674" cy="2376264"/>
            </a:xfrm>
          </p:grpSpPr>
          <p:sp>
            <p:nvSpPr>
              <p:cNvPr id="176" name="Abgerundetes Rechteck 175"/>
              <p:cNvSpPr/>
              <p:nvPr/>
            </p:nvSpPr>
            <p:spPr>
              <a:xfrm>
                <a:off x="3275856" y="4365104"/>
                <a:ext cx="2232248"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 name="Gruppieren 397"/>
              <p:cNvGrpSpPr/>
              <p:nvPr/>
            </p:nvGrpSpPr>
            <p:grpSpPr>
              <a:xfrm>
                <a:off x="2802864" y="2780928"/>
                <a:ext cx="3180985" cy="1656184"/>
                <a:chOff x="5148497" y="1412776"/>
                <a:chExt cx="2964528" cy="1554490"/>
              </a:xfrm>
            </p:grpSpPr>
            <p:grpSp>
              <p:nvGrpSpPr>
                <p:cNvPr id="7"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419872" y="4342166"/>
                <a:ext cx="1976823" cy="461665"/>
              </a:xfrm>
              <a:prstGeom prst="rect">
                <a:avLst/>
              </a:prstGeom>
              <a:noFill/>
            </p:spPr>
            <p:txBody>
              <a:bodyPr wrap="none" rtlCol="0">
                <a:spAutoFit/>
              </a:bodyPr>
              <a:lstStyle/>
              <a:p>
                <a:r>
                  <a:rPr lang="de-DE" sz="2000" dirty="0" smtClean="0"/>
                  <a:t>?+?+?+?  =  </a:t>
                </a:r>
                <a:r>
                  <a:rPr lang="de-DE" sz="2400" b="1" dirty="0" smtClean="0"/>
                  <a:t>42</a:t>
                </a:r>
                <a:endParaRPr lang="de-DE" sz="2400" b="1" dirty="0"/>
              </a:p>
            </p:txBody>
          </p:sp>
          <p:sp>
            <p:nvSpPr>
              <p:cNvPr id="299" name="Textfeld 298"/>
              <p:cNvSpPr txBox="1"/>
              <p:nvPr/>
            </p:nvSpPr>
            <p:spPr>
              <a:xfrm>
                <a:off x="3563888" y="3609399"/>
                <a:ext cx="529312" cy="769441"/>
              </a:xfrm>
              <a:prstGeom prst="rect">
                <a:avLst/>
              </a:prstGeom>
              <a:noFill/>
            </p:spPr>
            <p:txBody>
              <a:bodyPr wrap="none" rtlCol="0">
                <a:spAutoFit/>
              </a:bodyPr>
              <a:lstStyle/>
              <a:p>
                <a:r>
                  <a:rPr lang="de-DE" sz="4400" b="1" dirty="0" smtClean="0">
                    <a:solidFill>
                      <a:srgbClr val="CD03A7"/>
                    </a:solidFill>
                    <a:effectLst>
                      <a:outerShdw blurRad="38100" dist="38100" dir="2700000" algn="tl">
                        <a:srgbClr val="000000">
                          <a:alpha val="43137"/>
                        </a:srgbClr>
                      </a:outerShdw>
                    </a:effectLst>
                  </a:rPr>
                  <a:t>?</a:t>
                </a:r>
                <a:endParaRPr lang="de-DE" sz="4400" b="1" dirty="0">
                  <a:solidFill>
                    <a:srgbClr val="CD03A7"/>
                  </a:solidFill>
                  <a:effectLst>
                    <a:outerShdw blurRad="38100" dist="38100" dir="2700000" algn="tl">
                      <a:srgbClr val="000000">
                        <a:alpha val="43137"/>
                      </a:srgbClr>
                    </a:outerShdw>
                  </a:effectLst>
                </a:endParaRPr>
              </a:p>
            </p:txBody>
          </p:sp>
          <p:sp>
            <p:nvSpPr>
              <p:cNvPr id="300" name="Textfeld 299"/>
              <p:cNvSpPr txBox="1"/>
              <p:nvPr/>
            </p:nvSpPr>
            <p:spPr>
              <a:xfrm>
                <a:off x="4211960" y="2889319"/>
                <a:ext cx="529312" cy="769441"/>
              </a:xfrm>
              <a:prstGeom prst="rect">
                <a:avLst/>
              </a:prstGeom>
              <a:noFill/>
            </p:spPr>
            <p:txBody>
              <a:bodyPr wrap="none" rtlCol="0">
                <a:spAutoFit/>
              </a:bodyPr>
              <a:lstStyle/>
              <a:p>
                <a:r>
                  <a:rPr lang="de-DE" sz="4400" b="1" dirty="0" smtClean="0">
                    <a:solidFill>
                      <a:srgbClr val="00CC00"/>
                    </a:solidFill>
                    <a:effectLst>
                      <a:outerShdw blurRad="38100" dist="38100" dir="2700000" algn="tl">
                        <a:srgbClr val="000000">
                          <a:alpha val="43137"/>
                        </a:srgbClr>
                      </a:outerShdw>
                    </a:effectLst>
                  </a:rPr>
                  <a:t>?</a:t>
                </a:r>
                <a:endParaRPr lang="de-DE" sz="4400" b="1" dirty="0">
                  <a:solidFill>
                    <a:srgbClr val="00CC00"/>
                  </a:solidFill>
                  <a:effectLst>
                    <a:outerShdw blurRad="38100" dist="38100" dir="2700000" algn="tl">
                      <a:srgbClr val="000000">
                        <a:alpha val="43137"/>
                      </a:srgbClr>
                    </a:outerShdw>
                  </a:effectLst>
                </a:endParaRPr>
              </a:p>
            </p:txBody>
          </p:sp>
          <p:sp>
            <p:nvSpPr>
              <p:cNvPr id="305" name="Textfeld 304"/>
              <p:cNvSpPr txBox="1"/>
              <p:nvPr/>
            </p:nvSpPr>
            <p:spPr>
              <a:xfrm>
                <a:off x="4139952" y="3537391"/>
                <a:ext cx="561372" cy="769441"/>
              </a:xfrm>
              <a:prstGeom prst="rect">
                <a:avLst/>
              </a:prstGeom>
              <a:noFill/>
            </p:spPr>
            <p:txBody>
              <a:bodyPr wrap="none" rtlCol="0">
                <a:spAutoFit/>
              </a:bodyPr>
              <a:lstStyle/>
              <a:p>
                <a:r>
                  <a:rPr lang="de-DE" sz="4400" b="1" dirty="0" smtClean="0"/>
                  <a:t>X</a:t>
                </a:r>
                <a:endParaRPr lang="de-DE" sz="4400" b="1" dirty="0"/>
              </a:p>
            </p:txBody>
          </p:sp>
          <p:sp>
            <p:nvSpPr>
              <p:cNvPr id="520" name="Textfeld 519"/>
              <p:cNvSpPr txBox="1"/>
              <p:nvPr/>
            </p:nvSpPr>
            <p:spPr>
              <a:xfrm>
                <a:off x="3059832" y="3212976"/>
                <a:ext cx="529312" cy="769441"/>
              </a:xfrm>
              <a:prstGeom prst="rect">
                <a:avLst/>
              </a:prstGeom>
              <a:noFill/>
            </p:spPr>
            <p:txBody>
              <a:bodyPr wrap="none" rtlCol="0">
                <a:spAutoFit/>
              </a:bodyPr>
              <a:lstStyle/>
              <a:p>
                <a:r>
                  <a:rPr lang="de-DE" sz="44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521" name="Textfeld 520"/>
              <p:cNvSpPr txBox="1"/>
              <p:nvPr/>
            </p:nvSpPr>
            <p:spPr>
              <a:xfrm>
                <a:off x="4788024" y="2780928"/>
                <a:ext cx="591829" cy="769441"/>
              </a:xfrm>
              <a:prstGeom prst="rect">
                <a:avLst/>
              </a:prstGeom>
              <a:noFill/>
            </p:spPr>
            <p:txBody>
              <a:bodyPr wrap="none" rtlCol="0">
                <a:spAutoFit/>
              </a:bodyPr>
              <a:lstStyle/>
              <a:p>
                <a:r>
                  <a:rPr lang="de-DE" sz="4400" b="1" dirty="0" smtClean="0"/>
                  <a:t>B</a:t>
                </a:r>
                <a:endParaRPr lang="de-DE" sz="4400" dirty="0"/>
              </a:p>
            </p:txBody>
          </p:sp>
          <p:sp>
            <p:nvSpPr>
              <p:cNvPr id="186" name="Abgerundetes Rechteck 185"/>
              <p:cNvSpPr/>
              <p:nvPr/>
            </p:nvSpPr>
            <p:spPr>
              <a:xfrm>
                <a:off x="258684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7" name="Abgerundetes Rechteck 186"/>
              <p:cNvSpPr/>
              <p:nvPr/>
            </p:nvSpPr>
            <p:spPr>
              <a:xfrm>
                <a:off x="301888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8" name="Abgerundetes Rechteck 187"/>
              <p:cNvSpPr/>
              <p:nvPr/>
            </p:nvSpPr>
            <p:spPr>
              <a:xfrm>
                <a:off x="345093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9" name="Abgerundetes Rechteck 188"/>
              <p:cNvSpPr/>
              <p:nvPr/>
            </p:nvSpPr>
            <p:spPr>
              <a:xfrm>
                <a:off x="388298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0" name="Abgerundetes Rechteck 189"/>
              <p:cNvSpPr/>
              <p:nvPr/>
            </p:nvSpPr>
            <p:spPr>
              <a:xfrm>
                <a:off x="431503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1" name="Abgerundetes Rechteck 190"/>
              <p:cNvSpPr/>
              <p:nvPr/>
            </p:nvSpPr>
            <p:spPr>
              <a:xfrm>
                <a:off x="474708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2" name="Abgerundetes Rechteck 191"/>
              <p:cNvSpPr/>
              <p:nvPr/>
            </p:nvSpPr>
            <p:spPr>
              <a:xfrm>
                <a:off x="517912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5" name="Textfeld 204"/>
              <p:cNvSpPr txBox="1"/>
              <p:nvPr/>
            </p:nvSpPr>
            <p:spPr>
              <a:xfrm>
                <a:off x="4802716" y="3429000"/>
                <a:ext cx="591829" cy="769441"/>
              </a:xfrm>
              <a:prstGeom prst="rect">
                <a:avLst/>
              </a:prstGeom>
              <a:noFill/>
            </p:spPr>
            <p:txBody>
              <a:bodyPr wrap="none" rtlCol="0">
                <a:spAutoFit/>
              </a:bodyPr>
              <a:lstStyle/>
              <a:p>
                <a:r>
                  <a:rPr lang="de-DE" sz="4400" b="1" dirty="0" smtClean="0"/>
                  <a:t>R</a:t>
                </a:r>
                <a:endParaRPr lang="de-DE" sz="4400" dirty="0"/>
              </a:p>
            </p:txBody>
          </p:sp>
          <p:sp>
            <p:nvSpPr>
              <p:cNvPr id="207" name="Textfeld 206"/>
              <p:cNvSpPr txBox="1"/>
              <p:nvPr/>
            </p:nvSpPr>
            <p:spPr>
              <a:xfrm>
                <a:off x="3635896" y="2996952"/>
                <a:ext cx="591829" cy="769441"/>
              </a:xfrm>
              <a:prstGeom prst="rect">
                <a:avLst/>
              </a:prstGeom>
              <a:noFill/>
            </p:spPr>
            <p:txBody>
              <a:bodyPr wrap="none" rtlCol="0">
                <a:spAutoFit/>
              </a:bodyPr>
              <a:lstStyle/>
              <a:p>
                <a:r>
                  <a:rPr lang="de-DE" sz="4400" b="1" dirty="0" smtClean="0"/>
                  <a:t>D</a:t>
                </a:r>
                <a:endParaRPr lang="de-DE" sz="4400" b="1" dirty="0"/>
              </a:p>
            </p:txBody>
          </p:sp>
          <p:sp>
            <p:nvSpPr>
              <p:cNvPr id="67" name="Abgerundetes Rechteck 66"/>
              <p:cNvSpPr/>
              <p:nvPr/>
            </p:nvSpPr>
            <p:spPr>
              <a:xfrm>
                <a:off x="562837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Ellipse 67"/>
              <p:cNvSpPr/>
              <p:nvPr/>
            </p:nvSpPr>
            <p:spPr>
              <a:xfrm>
                <a:off x="2267744"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196</a:t>
                </a:r>
                <a:endParaRPr lang="de-DE" b="1" dirty="0">
                  <a:latin typeface="Arial" pitchFamily="34" charset="0"/>
                  <a:cs typeface="Arial" pitchFamily="34" charset="0"/>
                </a:endParaRPr>
              </a:p>
            </p:txBody>
          </p:sp>
          <p:sp>
            <p:nvSpPr>
              <p:cNvPr id="102" name="Textfeld 101"/>
              <p:cNvSpPr txBox="1"/>
              <p:nvPr/>
            </p:nvSpPr>
            <p:spPr>
              <a:xfrm>
                <a:off x="5304713" y="3273048"/>
                <a:ext cx="529312" cy="769441"/>
              </a:xfrm>
              <a:prstGeom prst="rect">
                <a:avLst/>
              </a:prstGeom>
              <a:noFill/>
            </p:spPr>
            <p:txBody>
              <a:bodyPr wrap="none" rtlCol="0">
                <a:spAutoFit/>
              </a:bodyPr>
              <a:lstStyle/>
              <a:p>
                <a:r>
                  <a:rPr lang="de-DE" sz="4400" b="1" dirty="0" smtClean="0">
                    <a:solidFill>
                      <a:srgbClr val="C00000"/>
                    </a:solidFill>
                    <a:effectLst>
                      <a:outerShdw blurRad="38100" dist="38100" dir="2700000" algn="tl">
                        <a:srgbClr val="000000">
                          <a:alpha val="43137"/>
                        </a:srgbClr>
                      </a:outerShdw>
                    </a:effectLst>
                  </a:rPr>
                  <a:t>?</a:t>
                </a:r>
                <a:endParaRPr lang="de-DE" sz="4400" b="1" dirty="0">
                  <a:solidFill>
                    <a:srgbClr val="C00000"/>
                  </a:solidFill>
                  <a:effectLst>
                    <a:outerShdw blurRad="38100" dist="38100" dir="2700000" algn="tl">
                      <a:srgbClr val="000000">
                        <a:alpha val="43137"/>
                      </a:srgbClr>
                    </a:outerShdw>
                  </a:effectLst>
                </a:endParaRPr>
              </a:p>
            </p:txBody>
          </p:sp>
        </p:grpSp>
      </p:grpSp>
      <p:grpSp>
        <p:nvGrpSpPr>
          <p:cNvPr id="69" name="Gruppieren 68"/>
          <p:cNvGrpSpPr/>
          <p:nvPr/>
        </p:nvGrpSpPr>
        <p:grpSpPr>
          <a:xfrm>
            <a:off x="5220072" y="2348880"/>
            <a:ext cx="3792674" cy="2376264"/>
            <a:chOff x="2267744" y="2780928"/>
            <a:chExt cx="3792674" cy="2376264"/>
          </a:xfrm>
        </p:grpSpPr>
        <p:sp>
          <p:nvSpPr>
            <p:cNvPr id="70" name="Abgerundetes Rechteck 69"/>
            <p:cNvSpPr/>
            <p:nvPr/>
          </p:nvSpPr>
          <p:spPr>
            <a:xfrm>
              <a:off x="2483768" y="3460899"/>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9</a:t>
              </a:r>
              <a:endParaRPr lang="de-DE" sz="1000" b="1" dirty="0">
                <a:solidFill>
                  <a:schemeClr val="tx1"/>
                </a:solidFill>
                <a:latin typeface="Arial" pitchFamily="34" charset="0"/>
                <a:cs typeface="Arial" pitchFamily="34" charset="0"/>
              </a:endParaRPr>
            </a:p>
          </p:txBody>
        </p:sp>
        <p:grpSp>
          <p:nvGrpSpPr>
            <p:cNvPr id="71" name="Gruppieren 102"/>
            <p:cNvGrpSpPr/>
            <p:nvPr/>
          </p:nvGrpSpPr>
          <p:grpSpPr>
            <a:xfrm>
              <a:off x="2267744" y="2780928"/>
              <a:ext cx="3792674" cy="2376264"/>
              <a:chOff x="2267744" y="2780928"/>
              <a:chExt cx="3792674" cy="2376264"/>
            </a:xfrm>
          </p:grpSpPr>
          <p:sp>
            <p:nvSpPr>
              <p:cNvPr id="72" name="Abgerundetes Rechteck 71"/>
              <p:cNvSpPr/>
              <p:nvPr/>
            </p:nvSpPr>
            <p:spPr>
              <a:xfrm>
                <a:off x="3275856" y="4365104"/>
                <a:ext cx="2232248"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73" name="Gruppieren 397"/>
              <p:cNvGrpSpPr/>
              <p:nvPr/>
            </p:nvGrpSpPr>
            <p:grpSpPr>
              <a:xfrm>
                <a:off x="2802864" y="2780928"/>
                <a:ext cx="3180985" cy="1656184"/>
                <a:chOff x="5148497" y="1412776"/>
                <a:chExt cx="2964528" cy="1554490"/>
              </a:xfrm>
            </p:grpSpPr>
            <p:grpSp>
              <p:nvGrpSpPr>
                <p:cNvPr id="92"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7" name="Ellipse 106"/>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2" name="Ellipse 111"/>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3" name="Ellipse 112"/>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4" name="Ellipse 113"/>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5" name="Ellipse 114"/>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6" name="Ellipse 115"/>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7" name="Ellipse 116"/>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93"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94" name="Ellipse 93"/>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8" name="Ellipse 97"/>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4" name="Textfeld 73"/>
              <p:cNvSpPr txBox="1"/>
              <p:nvPr/>
            </p:nvSpPr>
            <p:spPr>
              <a:xfrm>
                <a:off x="3347864" y="4342166"/>
                <a:ext cx="1976823" cy="461665"/>
              </a:xfrm>
              <a:prstGeom prst="rect">
                <a:avLst/>
              </a:prstGeom>
              <a:noFill/>
            </p:spPr>
            <p:txBody>
              <a:bodyPr wrap="none" rtlCol="0">
                <a:spAutoFit/>
              </a:bodyPr>
              <a:lstStyle/>
              <a:p>
                <a:r>
                  <a:rPr lang="de-DE" sz="2000" dirty="0" smtClean="0"/>
                  <a:t>?+?+?+?  =  </a:t>
                </a:r>
                <a:r>
                  <a:rPr lang="de-DE" sz="2400" b="1" dirty="0" smtClean="0"/>
                  <a:t>30</a:t>
                </a:r>
                <a:endParaRPr lang="de-DE" sz="2400" b="1" dirty="0"/>
              </a:p>
            </p:txBody>
          </p:sp>
          <p:sp>
            <p:nvSpPr>
              <p:cNvPr id="75" name="Textfeld 74"/>
              <p:cNvSpPr txBox="1"/>
              <p:nvPr/>
            </p:nvSpPr>
            <p:spPr>
              <a:xfrm>
                <a:off x="3563888" y="3609399"/>
                <a:ext cx="529312" cy="769441"/>
              </a:xfrm>
              <a:prstGeom prst="rect">
                <a:avLst/>
              </a:prstGeom>
              <a:noFill/>
            </p:spPr>
            <p:txBody>
              <a:bodyPr wrap="none" rtlCol="0">
                <a:spAutoFit/>
              </a:bodyPr>
              <a:lstStyle/>
              <a:p>
                <a:r>
                  <a:rPr lang="de-DE" sz="4400" b="1" dirty="0" smtClean="0">
                    <a:solidFill>
                      <a:srgbClr val="CD03A7"/>
                    </a:solidFill>
                    <a:effectLst>
                      <a:outerShdw blurRad="38100" dist="38100" dir="2700000" algn="tl">
                        <a:srgbClr val="000000">
                          <a:alpha val="43137"/>
                        </a:srgbClr>
                      </a:outerShdw>
                    </a:effectLst>
                  </a:rPr>
                  <a:t>?</a:t>
                </a:r>
                <a:endParaRPr lang="de-DE" sz="4400" b="1" dirty="0">
                  <a:solidFill>
                    <a:srgbClr val="CD03A7"/>
                  </a:solidFill>
                  <a:effectLst>
                    <a:outerShdw blurRad="38100" dist="38100" dir="2700000" algn="tl">
                      <a:srgbClr val="000000">
                        <a:alpha val="43137"/>
                      </a:srgbClr>
                    </a:outerShdw>
                  </a:effectLst>
                </a:endParaRPr>
              </a:p>
            </p:txBody>
          </p:sp>
          <p:sp>
            <p:nvSpPr>
              <p:cNvPr id="76" name="Textfeld 75"/>
              <p:cNvSpPr txBox="1"/>
              <p:nvPr/>
            </p:nvSpPr>
            <p:spPr>
              <a:xfrm>
                <a:off x="4211960" y="2889319"/>
                <a:ext cx="529312" cy="769441"/>
              </a:xfrm>
              <a:prstGeom prst="rect">
                <a:avLst/>
              </a:prstGeom>
              <a:noFill/>
            </p:spPr>
            <p:txBody>
              <a:bodyPr wrap="none" rtlCol="0">
                <a:spAutoFit/>
              </a:bodyPr>
              <a:lstStyle/>
              <a:p>
                <a:r>
                  <a:rPr lang="de-DE" sz="4400" b="1" dirty="0" smtClean="0">
                    <a:solidFill>
                      <a:srgbClr val="00CC00"/>
                    </a:solidFill>
                    <a:effectLst>
                      <a:outerShdw blurRad="38100" dist="38100" dir="2700000" algn="tl">
                        <a:srgbClr val="000000">
                          <a:alpha val="43137"/>
                        </a:srgbClr>
                      </a:outerShdw>
                    </a:effectLst>
                  </a:rPr>
                  <a:t>?</a:t>
                </a:r>
                <a:endParaRPr lang="de-DE" sz="4400" b="1" dirty="0">
                  <a:solidFill>
                    <a:srgbClr val="00CC00"/>
                  </a:solidFill>
                  <a:effectLst>
                    <a:outerShdw blurRad="38100" dist="38100" dir="2700000" algn="tl">
                      <a:srgbClr val="000000">
                        <a:alpha val="43137"/>
                      </a:srgbClr>
                    </a:outerShdw>
                  </a:effectLst>
                </a:endParaRPr>
              </a:p>
            </p:txBody>
          </p:sp>
          <p:sp>
            <p:nvSpPr>
              <p:cNvPr id="77" name="Textfeld 76"/>
              <p:cNvSpPr txBox="1"/>
              <p:nvPr/>
            </p:nvSpPr>
            <p:spPr>
              <a:xfrm>
                <a:off x="4211960" y="3501008"/>
                <a:ext cx="529312" cy="769441"/>
              </a:xfrm>
              <a:prstGeom prst="rect">
                <a:avLst/>
              </a:prstGeom>
              <a:noFill/>
            </p:spPr>
            <p:txBody>
              <a:bodyPr wrap="none" rtlCol="0">
                <a:spAutoFit/>
              </a:bodyPr>
              <a:lstStyle/>
              <a:p>
                <a:r>
                  <a:rPr lang="de-DE" sz="4400" b="1" dirty="0" smtClean="0"/>
                  <a:t>L</a:t>
                </a:r>
                <a:endParaRPr lang="de-DE" sz="4400" b="1" dirty="0"/>
              </a:p>
            </p:txBody>
          </p:sp>
          <p:sp>
            <p:nvSpPr>
              <p:cNvPr id="78" name="Textfeld 77"/>
              <p:cNvSpPr txBox="1"/>
              <p:nvPr/>
            </p:nvSpPr>
            <p:spPr>
              <a:xfrm>
                <a:off x="2987824" y="3284984"/>
                <a:ext cx="716863" cy="769441"/>
              </a:xfrm>
              <a:prstGeom prst="rect">
                <a:avLst/>
              </a:prstGeom>
              <a:noFill/>
            </p:spPr>
            <p:txBody>
              <a:bodyPr wrap="none" rtlCol="0">
                <a:spAutoFit/>
              </a:bodyPr>
              <a:lstStyle/>
              <a:p>
                <a:r>
                  <a:rPr lang="de-DE" sz="4400" b="1" dirty="0" smtClean="0">
                    <a:latin typeface="Arial" pitchFamily="34" charset="0"/>
                    <a:cs typeface="Arial" pitchFamily="34" charset="0"/>
                  </a:rPr>
                  <a:t>W</a:t>
                </a:r>
                <a:endParaRPr lang="de-DE" sz="4400" dirty="0">
                  <a:latin typeface="Arial" pitchFamily="34" charset="0"/>
                  <a:cs typeface="Arial" pitchFamily="34" charset="0"/>
                </a:endParaRPr>
              </a:p>
            </p:txBody>
          </p:sp>
          <p:sp>
            <p:nvSpPr>
              <p:cNvPr id="79" name="Textfeld 78"/>
              <p:cNvSpPr txBox="1"/>
              <p:nvPr/>
            </p:nvSpPr>
            <p:spPr>
              <a:xfrm>
                <a:off x="4788024" y="2780928"/>
                <a:ext cx="591829" cy="769441"/>
              </a:xfrm>
              <a:prstGeom prst="rect">
                <a:avLst/>
              </a:prstGeom>
              <a:noFill/>
            </p:spPr>
            <p:txBody>
              <a:bodyPr wrap="none" rtlCol="0">
                <a:spAutoFit/>
              </a:bodyPr>
              <a:lstStyle/>
              <a:p>
                <a:r>
                  <a:rPr lang="de-DE" sz="4400" b="1" dirty="0" smtClean="0"/>
                  <a:t>K</a:t>
                </a:r>
                <a:endParaRPr lang="de-DE" sz="4400" dirty="0"/>
              </a:p>
            </p:txBody>
          </p:sp>
          <p:sp>
            <p:nvSpPr>
              <p:cNvPr id="80" name="Abgerundetes Rechteck 79"/>
              <p:cNvSpPr/>
              <p:nvPr/>
            </p:nvSpPr>
            <p:spPr>
              <a:xfrm>
                <a:off x="258684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Abgerundetes Rechteck 80"/>
              <p:cNvSpPr/>
              <p:nvPr/>
            </p:nvSpPr>
            <p:spPr>
              <a:xfrm>
                <a:off x="301888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Abgerundetes Rechteck 81"/>
              <p:cNvSpPr/>
              <p:nvPr/>
            </p:nvSpPr>
            <p:spPr>
              <a:xfrm>
                <a:off x="345093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Abgerundetes Rechteck 82"/>
              <p:cNvSpPr/>
              <p:nvPr/>
            </p:nvSpPr>
            <p:spPr>
              <a:xfrm>
                <a:off x="388298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Abgerundetes Rechteck 83"/>
              <p:cNvSpPr/>
              <p:nvPr/>
            </p:nvSpPr>
            <p:spPr>
              <a:xfrm>
                <a:off x="431503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Abgerundetes Rechteck 84"/>
              <p:cNvSpPr/>
              <p:nvPr/>
            </p:nvSpPr>
            <p:spPr>
              <a:xfrm>
                <a:off x="474708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Abgerundetes Rechteck 85"/>
              <p:cNvSpPr/>
              <p:nvPr/>
            </p:nvSpPr>
            <p:spPr>
              <a:xfrm>
                <a:off x="517912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Textfeld 86"/>
              <p:cNvSpPr txBox="1"/>
              <p:nvPr/>
            </p:nvSpPr>
            <p:spPr>
              <a:xfrm>
                <a:off x="4802716" y="3429000"/>
                <a:ext cx="529312" cy="769441"/>
              </a:xfrm>
              <a:prstGeom prst="rect">
                <a:avLst/>
              </a:prstGeom>
              <a:noFill/>
            </p:spPr>
            <p:txBody>
              <a:bodyPr wrap="none" rtlCol="0">
                <a:spAutoFit/>
              </a:bodyPr>
              <a:lstStyle/>
              <a:p>
                <a:r>
                  <a:rPr lang="de-DE" sz="4400" b="1" dirty="0" smtClean="0">
                    <a:solidFill>
                      <a:schemeClr val="accent6">
                        <a:lumMod val="75000"/>
                      </a:schemeClr>
                    </a:solidFill>
                    <a:effectLst>
                      <a:outerShdw blurRad="38100" dist="38100" dir="2700000" algn="tl">
                        <a:srgbClr val="000000">
                          <a:alpha val="43137"/>
                        </a:srgbClr>
                      </a:outerShdw>
                    </a:effectLst>
                  </a:rPr>
                  <a:t>?</a:t>
                </a:r>
                <a:endParaRPr lang="de-DE" sz="4400" dirty="0">
                  <a:solidFill>
                    <a:schemeClr val="accent6">
                      <a:lumMod val="75000"/>
                    </a:schemeClr>
                  </a:solidFill>
                  <a:effectLst>
                    <a:outerShdw blurRad="38100" dist="38100" dir="2700000" algn="tl">
                      <a:srgbClr val="000000">
                        <a:alpha val="43137"/>
                      </a:srgbClr>
                    </a:outerShdw>
                  </a:effectLst>
                </a:endParaRPr>
              </a:p>
            </p:txBody>
          </p:sp>
          <p:sp>
            <p:nvSpPr>
              <p:cNvPr id="88" name="Textfeld 87"/>
              <p:cNvSpPr txBox="1"/>
              <p:nvPr/>
            </p:nvSpPr>
            <p:spPr>
              <a:xfrm>
                <a:off x="3707904" y="2924944"/>
                <a:ext cx="561372" cy="769441"/>
              </a:xfrm>
              <a:prstGeom prst="rect">
                <a:avLst/>
              </a:prstGeom>
              <a:noFill/>
            </p:spPr>
            <p:txBody>
              <a:bodyPr wrap="none" rtlCol="0">
                <a:spAutoFit/>
              </a:bodyPr>
              <a:lstStyle/>
              <a:p>
                <a:r>
                  <a:rPr lang="de-DE" sz="4400" b="1" dirty="0" smtClean="0"/>
                  <a:t>S</a:t>
                </a:r>
                <a:endParaRPr lang="de-DE" sz="4400" b="1" dirty="0"/>
              </a:p>
            </p:txBody>
          </p:sp>
          <p:sp>
            <p:nvSpPr>
              <p:cNvPr id="89" name="Abgerundetes Rechteck 88"/>
              <p:cNvSpPr/>
              <p:nvPr/>
            </p:nvSpPr>
            <p:spPr>
              <a:xfrm>
                <a:off x="562837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Ellipse 89"/>
              <p:cNvSpPr/>
              <p:nvPr/>
            </p:nvSpPr>
            <p:spPr>
              <a:xfrm>
                <a:off x="2267744"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197</a:t>
                </a:r>
                <a:endParaRPr lang="de-DE" b="1" dirty="0">
                  <a:latin typeface="Arial" pitchFamily="34" charset="0"/>
                  <a:cs typeface="Arial" pitchFamily="34" charset="0"/>
                </a:endParaRPr>
              </a:p>
            </p:txBody>
          </p:sp>
          <p:sp>
            <p:nvSpPr>
              <p:cNvPr id="91" name="Textfeld 90"/>
              <p:cNvSpPr txBox="1"/>
              <p:nvPr/>
            </p:nvSpPr>
            <p:spPr>
              <a:xfrm>
                <a:off x="5304713" y="3273048"/>
                <a:ext cx="529312" cy="769441"/>
              </a:xfrm>
              <a:prstGeom prst="rect">
                <a:avLst/>
              </a:prstGeom>
              <a:noFill/>
            </p:spPr>
            <p:txBody>
              <a:bodyPr wrap="none" rtlCol="0">
                <a:spAutoFit/>
              </a:bodyPr>
              <a:lstStyle/>
              <a:p>
                <a:r>
                  <a:rPr lang="de-DE" sz="4400" b="1" dirty="0" smtClean="0">
                    <a:solidFill>
                      <a:srgbClr val="FFC000"/>
                    </a:solidFill>
                    <a:effectLst>
                      <a:outerShdw blurRad="38100" dist="38100" dir="2700000" algn="tl">
                        <a:srgbClr val="000000">
                          <a:alpha val="43137"/>
                        </a:srgbClr>
                      </a:outerShdw>
                    </a:effectLst>
                  </a:rPr>
                  <a:t>?</a:t>
                </a:r>
                <a:endParaRPr lang="de-DE" sz="4400" b="1" dirty="0">
                  <a:solidFill>
                    <a:srgbClr val="FFC000"/>
                  </a:solidFill>
                  <a:effectLst>
                    <a:outerShdw blurRad="38100" dist="38100" dir="2700000" algn="tl">
                      <a:srgbClr val="000000">
                        <a:alpha val="43137"/>
                      </a:srgbClr>
                    </a:outerShdw>
                  </a:effectLst>
                </a:endParaRPr>
              </a:p>
            </p:txBody>
          </p:sp>
        </p:grpSp>
      </p:grpSp>
      <p:grpSp>
        <p:nvGrpSpPr>
          <p:cNvPr id="118" name="Gruppieren 68"/>
          <p:cNvGrpSpPr/>
          <p:nvPr/>
        </p:nvGrpSpPr>
        <p:grpSpPr>
          <a:xfrm>
            <a:off x="899592" y="4221088"/>
            <a:ext cx="3792674" cy="2376264"/>
            <a:chOff x="2267744" y="2780928"/>
            <a:chExt cx="3792674" cy="2376264"/>
          </a:xfrm>
        </p:grpSpPr>
        <p:sp>
          <p:nvSpPr>
            <p:cNvPr id="119" name="Abgerundetes Rechteck 118"/>
            <p:cNvSpPr/>
            <p:nvPr/>
          </p:nvSpPr>
          <p:spPr>
            <a:xfrm>
              <a:off x="2483768" y="3460899"/>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8</a:t>
              </a:r>
              <a:endParaRPr lang="de-DE" sz="1000" b="1" dirty="0">
                <a:solidFill>
                  <a:schemeClr val="tx1"/>
                </a:solidFill>
                <a:latin typeface="Arial" pitchFamily="34" charset="0"/>
                <a:cs typeface="Arial" pitchFamily="34" charset="0"/>
              </a:endParaRPr>
            </a:p>
          </p:txBody>
        </p:sp>
        <p:grpSp>
          <p:nvGrpSpPr>
            <p:cNvPr id="120" name="Gruppieren 102"/>
            <p:cNvGrpSpPr/>
            <p:nvPr/>
          </p:nvGrpSpPr>
          <p:grpSpPr>
            <a:xfrm>
              <a:off x="2267744" y="2780928"/>
              <a:ext cx="3792674" cy="2376264"/>
              <a:chOff x="2267744" y="2780928"/>
              <a:chExt cx="3792674" cy="2376264"/>
            </a:xfrm>
          </p:grpSpPr>
          <p:sp>
            <p:nvSpPr>
              <p:cNvPr id="121" name="Abgerundetes Rechteck 120"/>
              <p:cNvSpPr/>
              <p:nvPr/>
            </p:nvSpPr>
            <p:spPr>
              <a:xfrm>
                <a:off x="3275856" y="4365104"/>
                <a:ext cx="2232248"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22" name="Gruppieren 397"/>
              <p:cNvGrpSpPr/>
              <p:nvPr/>
            </p:nvGrpSpPr>
            <p:grpSpPr>
              <a:xfrm>
                <a:off x="2802864" y="2780928"/>
                <a:ext cx="3180985" cy="1656184"/>
                <a:chOff x="5148497" y="1412776"/>
                <a:chExt cx="2964528" cy="1554490"/>
              </a:xfrm>
            </p:grpSpPr>
            <p:grpSp>
              <p:nvGrpSpPr>
                <p:cNvPr id="141"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54" name="Ellipse 153"/>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5" name="Ellipse 154"/>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6" name="Ellipse 155"/>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7" name="Ellipse 156"/>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8" name="Ellipse 157"/>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9" name="Ellipse 158"/>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0" name="Ellipse 159"/>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1" name="Ellipse 160"/>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2" name="Ellipse 161"/>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3" name="Ellipse 162"/>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4" name="Ellipse 163"/>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42"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43" name="Ellipse 142"/>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 name="Ellipse 151"/>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3" name="Ellipse 152"/>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23" name="Textfeld 122"/>
              <p:cNvSpPr txBox="1"/>
              <p:nvPr/>
            </p:nvSpPr>
            <p:spPr>
              <a:xfrm>
                <a:off x="3439298" y="4342166"/>
                <a:ext cx="1976823" cy="461665"/>
              </a:xfrm>
              <a:prstGeom prst="rect">
                <a:avLst/>
              </a:prstGeom>
              <a:noFill/>
            </p:spPr>
            <p:txBody>
              <a:bodyPr wrap="none" rtlCol="0">
                <a:spAutoFit/>
              </a:bodyPr>
              <a:lstStyle/>
              <a:p>
                <a:r>
                  <a:rPr lang="de-DE" sz="2000" dirty="0" smtClean="0"/>
                  <a:t>?+?+?+?  =  </a:t>
                </a:r>
                <a:r>
                  <a:rPr lang="de-DE" sz="2400" b="1" dirty="0" smtClean="0"/>
                  <a:t>72</a:t>
                </a:r>
                <a:endParaRPr lang="de-DE" sz="2400" b="1" dirty="0"/>
              </a:p>
            </p:txBody>
          </p:sp>
          <p:sp>
            <p:nvSpPr>
              <p:cNvPr id="124" name="Textfeld 123"/>
              <p:cNvSpPr txBox="1"/>
              <p:nvPr/>
            </p:nvSpPr>
            <p:spPr>
              <a:xfrm>
                <a:off x="3563888" y="3609399"/>
                <a:ext cx="529312" cy="769441"/>
              </a:xfrm>
              <a:prstGeom prst="rect">
                <a:avLst/>
              </a:prstGeom>
              <a:noFill/>
            </p:spPr>
            <p:txBody>
              <a:bodyPr wrap="none" rtlCol="0">
                <a:spAutoFit/>
              </a:bodyPr>
              <a:lstStyle/>
              <a:p>
                <a:r>
                  <a:rPr lang="de-DE" sz="4400" b="1" dirty="0" smtClean="0">
                    <a:solidFill>
                      <a:srgbClr val="0070C0"/>
                    </a:solidFill>
                    <a:effectLst>
                      <a:outerShdw blurRad="38100" dist="38100" dir="2700000" algn="tl">
                        <a:srgbClr val="000000">
                          <a:alpha val="43137"/>
                        </a:srgbClr>
                      </a:outerShdw>
                    </a:effectLst>
                  </a:rPr>
                  <a:t>?</a:t>
                </a:r>
                <a:endParaRPr lang="de-DE" sz="4400" b="1" dirty="0">
                  <a:solidFill>
                    <a:srgbClr val="0070C0"/>
                  </a:solidFill>
                  <a:effectLst>
                    <a:outerShdw blurRad="38100" dist="38100" dir="2700000" algn="tl">
                      <a:srgbClr val="000000">
                        <a:alpha val="43137"/>
                      </a:srgbClr>
                    </a:outerShdw>
                  </a:effectLst>
                </a:endParaRPr>
              </a:p>
            </p:txBody>
          </p:sp>
          <p:sp>
            <p:nvSpPr>
              <p:cNvPr id="125" name="Textfeld 124"/>
              <p:cNvSpPr txBox="1"/>
              <p:nvPr/>
            </p:nvSpPr>
            <p:spPr>
              <a:xfrm>
                <a:off x="4211960" y="2889319"/>
                <a:ext cx="529312" cy="769441"/>
              </a:xfrm>
              <a:prstGeom prst="rect">
                <a:avLst/>
              </a:prstGeom>
              <a:noFill/>
            </p:spPr>
            <p:txBody>
              <a:bodyPr wrap="none" rtlCol="0">
                <a:spAutoFit/>
              </a:bodyPr>
              <a:lstStyle/>
              <a:p>
                <a:r>
                  <a:rPr lang="de-DE" sz="4400" b="1" dirty="0" smtClean="0">
                    <a:solidFill>
                      <a:srgbClr val="00CC00"/>
                    </a:solidFill>
                    <a:effectLst>
                      <a:outerShdw blurRad="38100" dist="38100" dir="2700000" algn="tl">
                        <a:srgbClr val="000000">
                          <a:alpha val="43137"/>
                        </a:srgbClr>
                      </a:outerShdw>
                    </a:effectLst>
                  </a:rPr>
                  <a:t>?</a:t>
                </a:r>
                <a:endParaRPr lang="de-DE" sz="4400" b="1" dirty="0">
                  <a:solidFill>
                    <a:srgbClr val="00CC00"/>
                  </a:solidFill>
                  <a:effectLst>
                    <a:outerShdw blurRad="38100" dist="38100" dir="2700000" algn="tl">
                      <a:srgbClr val="000000">
                        <a:alpha val="43137"/>
                      </a:srgbClr>
                    </a:outerShdw>
                  </a:effectLst>
                </a:endParaRPr>
              </a:p>
            </p:txBody>
          </p:sp>
          <p:sp>
            <p:nvSpPr>
              <p:cNvPr id="126" name="Textfeld 125"/>
              <p:cNvSpPr txBox="1"/>
              <p:nvPr/>
            </p:nvSpPr>
            <p:spPr>
              <a:xfrm>
                <a:off x="4139952" y="3537391"/>
                <a:ext cx="529312" cy="769441"/>
              </a:xfrm>
              <a:prstGeom prst="rect">
                <a:avLst/>
              </a:prstGeom>
              <a:noFill/>
            </p:spPr>
            <p:txBody>
              <a:bodyPr wrap="none" rtlCol="0">
                <a:spAutoFit/>
              </a:bodyPr>
              <a:lstStyle/>
              <a:p>
                <a:r>
                  <a:rPr lang="de-DE" sz="4400" b="1" dirty="0" smtClean="0"/>
                  <a:t>T</a:t>
                </a:r>
                <a:endParaRPr lang="de-DE" sz="4400" b="1" dirty="0"/>
              </a:p>
            </p:txBody>
          </p:sp>
          <p:sp>
            <p:nvSpPr>
              <p:cNvPr id="127" name="Textfeld 126"/>
              <p:cNvSpPr txBox="1"/>
              <p:nvPr/>
            </p:nvSpPr>
            <p:spPr>
              <a:xfrm>
                <a:off x="3059832" y="3212976"/>
                <a:ext cx="529312" cy="769441"/>
              </a:xfrm>
              <a:prstGeom prst="rect">
                <a:avLst/>
              </a:prstGeom>
              <a:noFill/>
            </p:spPr>
            <p:txBody>
              <a:bodyPr wrap="none" rtlCol="0">
                <a:spAutoFit/>
              </a:bodyPr>
              <a:lstStyle/>
              <a:p>
                <a:r>
                  <a:rPr lang="de-DE" sz="4400" b="1" dirty="0" smtClean="0">
                    <a:latin typeface="Arial" pitchFamily="34" charset="0"/>
                    <a:cs typeface="Arial" pitchFamily="34" charset="0"/>
                  </a:rPr>
                  <a:t>L</a:t>
                </a:r>
                <a:endParaRPr lang="de-DE" sz="4400" dirty="0">
                  <a:latin typeface="Arial" pitchFamily="34" charset="0"/>
                  <a:cs typeface="Arial" pitchFamily="34" charset="0"/>
                </a:endParaRPr>
              </a:p>
            </p:txBody>
          </p:sp>
          <p:sp>
            <p:nvSpPr>
              <p:cNvPr id="128" name="Textfeld 127"/>
              <p:cNvSpPr txBox="1"/>
              <p:nvPr/>
            </p:nvSpPr>
            <p:spPr>
              <a:xfrm>
                <a:off x="4788024" y="2780928"/>
                <a:ext cx="529312" cy="769441"/>
              </a:xfrm>
              <a:prstGeom prst="rect">
                <a:avLst/>
              </a:prstGeom>
              <a:noFill/>
            </p:spPr>
            <p:txBody>
              <a:bodyPr wrap="none" rtlCol="0">
                <a:spAutoFit/>
              </a:bodyPr>
              <a:lstStyle/>
              <a:p>
                <a:r>
                  <a:rPr lang="de-DE" sz="4400" b="1" dirty="0" smtClean="0">
                    <a:solidFill>
                      <a:schemeClr val="accent6">
                        <a:lumMod val="75000"/>
                      </a:schemeClr>
                    </a:solidFill>
                    <a:effectLst>
                      <a:outerShdw blurRad="38100" dist="38100" dir="2700000" algn="tl">
                        <a:srgbClr val="000000">
                          <a:alpha val="43137"/>
                        </a:srgbClr>
                      </a:outerShdw>
                    </a:effectLst>
                  </a:rPr>
                  <a:t>?</a:t>
                </a:r>
                <a:endParaRPr lang="de-DE" sz="4400" dirty="0">
                  <a:solidFill>
                    <a:schemeClr val="accent6">
                      <a:lumMod val="75000"/>
                    </a:schemeClr>
                  </a:solidFill>
                  <a:effectLst>
                    <a:outerShdw blurRad="38100" dist="38100" dir="2700000" algn="tl">
                      <a:srgbClr val="000000">
                        <a:alpha val="43137"/>
                      </a:srgbClr>
                    </a:outerShdw>
                  </a:effectLst>
                </a:endParaRPr>
              </a:p>
            </p:txBody>
          </p:sp>
          <p:sp>
            <p:nvSpPr>
              <p:cNvPr id="129" name="Abgerundetes Rechteck 128"/>
              <p:cNvSpPr/>
              <p:nvPr/>
            </p:nvSpPr>
            <p:spPr>
              <a:xfrm>
                <a:off x="258684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0" name="Abgerundetes Rechteck 129"/>
              <p:cNvSpPr/>
              <p:nvPr/>
            </p:nvSpPr>
            <p:spPr>
              <a:xfrm>
                <a:off x="301888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Abgerundetes Rechteck 130"/>
              <p:cNvSpPr/>
              <p:nvPr/>
            </p:nvSpPr>
            <p:spPr>
              <a:xfrm>
                <a:off x="345093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Abgerundetes Rechteck 131"/>
              <p:cNvSpPr/>
              <p:nvPr/>
            </p:nvSpPr>
            <p:spPr>
              <a:xfrm>
                <a:off x="388298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Abgerundetes Rechteck 132"/>
              <p:cNvSpPr/>
              <p:nvPr/>
            </p:nvSpPr>
            <p:spPr>
              <a:xfrm>
                <a:off x="431503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Abgerundetes Rechteck 133"/>
              <p:cNvSpPr/>
              <p:nvPr/>
            </p:nvSpPr>
            <p:spPr>
              <a:xfrm>
                <a:off x="474708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Abgerundetes Rechteck 134"/>
              <p:cNvSpPr/>
              <p:nvPr/>
            </p:nvSpPr>
            <p:spPr>
              <a:xfrm>
                <a:off x="517912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Textfeld 135"/>
              <p:cNvSpPr txBox="1"/>
              <p:nvPr/>
            </p:nvSpPr>
            <p:spPr>
              <a:xfrm>
                <a:off x="4802716" y="3429000"/>
                <a:ext cx="561372" cy="769441"/>
              </a:xfrm>
              <a:prstGeom prst="rect">
                <a:avLst/>
              </a:prstGeom>
              <a:noFill/>
            </p:spPr>
            <p:txBody>
              <a:bodyPr wrap="none" rtlCol="0">
                <a:spAutoFit/>
              </a:bodyPr>
              <a:lstStyle/>
              <a:p>
                <a:r>
                  <a:rPr lang="de-DE" sz="4400" b="1" dirty="0" smtClean="0"/>
                  <a:t>E</a:t>
                </a:r>
                <a:endParaRPr lang="de-DE" sz="4400" dirty="0"/>
              </a:p>
            </p:txBody>
          </p:sp>
          <p:sp>
            <p:nvSpPr>
              <p:cNvPr id="137" name="Textfeld 136"/>
              <p:cNvSpPr txBox="1"/>
              <p:nvPr/>
            </p:nvSpPr>
            <p:spPr>
              <a:xfrm>
                <a:off x="3635896" y="2996952"/>
                <a:ext cx="561372" cy="769441"/>
              </a:xfrm>
              <a:prstGeom prst="rect">
                <a:avLst/>
              </a:prstGeom>
              <a:noFill/>
            </p:spPr>
            <p:txBody>
              <a:bodyPr wrap="none" rtlCol="0">
                <a:spAutoFit/>
              </a:bodyPr>
              <a:lstStyle/>
              <a:p>
                <a:r>
                  <a:rPr lang="de-DE" sz="4400" b="1" dirty="0" smtClean="0"/>
                  <a:t>S</a:t>
                </a:r>
                <a:endParaRPr lang="de-DE" sz="4400" b="1" dirty="0"/>
              </a:p>
            </p:txBody>
          </p:sp>
          <p:sp>
            <p:nvSpPr>
              <p:cNvPr id="138" name="Abgerundetes Rechteck 137"/>
              <p:cNvSpPr/>
              <p:nvPr/>
            </p:nvSpPr>
            <p:spPr>
              <a:xfrm>
                <a:off x="562837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2267744"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198</a:t>
                </a:r>
                <a:endParaRPr lang="de-DE" b="1" dirty="0">
                  <a:latin typeface="Arial" pitchFamily="34" charset="0"/>
                  <a:cs typeface="Arial" pitchFamily="34" charset="0"/>
                </a:endParaRPr>
              </a:p>
            </p:txBody>
          </p:sp>
          <p:sp>
            <p:nvSpPr>
              <p:cNvPr id="140" name="Textfeld 139"/>
              <p:cNvSpPr txBox="1"/>
              <p:nvPr/>
            </p:nvSpPr>
            <p:spPr>
              <a:xfrm>
                <a:off x="5304713" y="3273048"/>
                <a:ext cx="529312" cy="769441"/>
              </a:xfrm>
              <a:prstGeom prst="rect">
                <a:avLst/>
              </a:prstGeom>
              <a:noFill/>
            </p:spPr>
            <p:txBody>
              <a:bodyPr wrap="none" rtlCol="0">
                <a:spAutoFit/>
              </a:bodyPr>
              <a:lstStyle/>
              <a:p>
                <a:r>
                  <a:rPr lang="de-DE" sz="4400" b="1" dirty="0" smtClean="0">
                    <a:solidFill>
                      <a:srgbClr val="FFC000"/>
                    </a:solidFill>
                    <a:effectLst>
                      <a:outerShdw blurRad="38100" dist="38100" dir="2700000" algn="tl">
                        <a:srgbClr val="000000">
                          <a:alpha val="43137"/>
                        </a:srgbClr>
                      </a:outerShdw>
                    </a:effectLst>
                  </a:rPr>
                  <a:t>?</a:t>
                </a:r>
                <a:endParaRPr lang="de-DE" sz="4400" b="1" dirty="0">
                  <a:solidFill>
                    <a:srgbClr val="FFC000"/>
                  </a:solidFill>
                  <a:effectLst>
                    <a:outerShdw blurRad="38100" dist="38100" dir="2700000" algn="tl">
                      <a:srgbClr val="000000">
                        <a:alpha val="43137"/>
                      </a:srgbClr>
                    </a:outerShdw>
                  </a:effectLst>
                </a:endParaRPr>
              </a:p>
            </p:txBody>
          </p:sp>
        </p:grpSp>
      </p:grpSp>
      <p:sp>
        <p:nvSpPr>
          <p:cNvPr id="165" name="Textfeld 164"/>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196-198</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graphicFrame>
        <p:nvGraphicFramePr>
          <p:cNvPr id="499" name="Tabelle 498"/>
          <p:cNvGraphicFramePr>
            <a:graphicFrameLocks noGrp="1"/>
          </p:cNvGraphicFramePr>
          <p:nvPr/>
        </p:nvGraphicFramePr>
        <p:xfrm>
          <a:off x="1115630" y="812962"/>
          <a:ext cx="7200900" cy="31178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311782">
                <a:tc>
                  <a:txBody>
                    <a:bodyPr/>
                    <a:lstStyle/>
                    <a:p>
                      <a:pPr algn="ctr" fontAlgn="b"/>
                      <a:r>
                        <a:rPr lang="de-DE" sz="1600" b="1"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500" name="Textfeld 499"/>
          <p:cNvSpPr txBox="1"/>
          <p:nvPr/>
        </p:nvSpPr>
        <p:spPr>
          <a:xfrm>
            <a:off x="971600" y="1124744"/>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24744"/>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215" name="Tabelle 214"/>
          <p:cNvGraphicFramePr>
            <a:graphicFrameLocks noGrp="1"/>
          </p:cNvGraphicFramePr>
          <p:nvPr/>
        </p:nvGraphicFramePr>
        <p:xfrm>
          <a:off x="1121260" y="536047"/>
          <a:ext cx="7195170" cy="272792"/>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72792">
                <a:tc>
                  <a:txBody>
                    <a:bodyPr/>
                    <a:lstStyle/>
                    <a:p>
                      <a:pPr algn="ctr" fontAlgn="b"/>
                      <a:r>
                        <a:rPr lang="de-DE" sz="1400" b="1"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pSp>
        <p:nvGrpSpPr>
          <p:cNvPr id="4" name="Gruppieren 68"/>
          <p:cNvGrpSpPr/>
          <p:nvPr/>
        </p:nvGrpSpPr>
        <p:grpSpPr>
          <a:xfrm>
            <a:off x="251520" y="1484784"/>
            <a:ext cx="3792674" cy="2376264"/>
            <a:chOff x="2267744" y="2780928"/>
            <a:chExt cx="3792674" cy="2376264"/>
          </a:xfrm>
        </p:grpSpPr>
        <p:sp>
          <p:nvSpPr>
            <p:cNvPr id="99" name="Abgerundetes Rechteck 98"/>
            <p:cNvSpPr/>
            <p:nvPr/>
          </p:nvSpPr>
          <p:spPr>
            <a:xfrm>
              <a:off x="2483768" y="3460899"/>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6</a:t>
              </a:r>
              <a:endParaRPr lang="de-DE" sz="1000" b="1" dirty="0">
                <a:solidFill>
                  <a:schemeClr val="tx1"/>
                </a:solidFill>
                <a:latin typeface="Arial" pitchFamily="34" charset="0"/>
                <a:cs typeface="Arial" pitchFamily="34" charset="0"/>
              </a:endParaRPr>
            </a:p>
          </p:txBody>
        </p:sp>
        <p:grpSp>
          <p:nvGrpSpPr>
            <p:cNvPr id="5" name="Gruppieren 102"/>
            <p:cNvGrpSpPr/>
            <p:nvPr/>
          </p:nvGrpSpPr>
          <p:grpSpPr>
            <a:xfrm>
              <a:off x="2267744" y="2780928"/>
              <a:ext cx="3792674" cy="2376264"/>
              <a:chOff x="2267744" y="2780928"/>
              <a:chExt cx="3792674" cy="2376264"/>
            </a:xfrm>
          </p:grpSpPr>
          <p:sp>
            <p:nvSpPr>
              <p:cNvPr id="176" name="Abgerundetes Rechteck 175"/>
              <p:cNvSpPr/>
              <p:nvPr/>
            </p:nvSpPr>
            <p:spPr>
              <a:xfrm>
                <a:off x="3275856" y="4365104"/>
                <a:ext cx="2232248"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 name="Gruppieren 397"/>
              <p:cNvGrpSpPr/>
              <p:nvPr/>
            </p:nvGrpSpPr>
            <p:grpSpPr>
              <a:xfrm>
                <a:off x="2802864" y="2780928"/>
                <a:ext cx="3180985" cy="1656184"/>
                <a:chOff x="5148497" y="1412776"/>
                <a:chExt cx="2964528" cy="1554490"/>
              </a:xfrm>
            </p:grpSpPr>
            <p:grpSp>
              <p:nvGrpSpPr>
                <p:cNvPr id="7"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419872" y="4342166"/>
                <a:ext cx="1976823" cy="461665"/>
              </a:xfrm>
              <a:prstGeom prst="rect">
                <a:avLst/>
              </a:prstGeom>
              <a:noFill/>
            </p:spPr>
            <p:txBody>
              <a:bodyPr wrap="none" rtlCol="0">
                <a:spAutoFit/>
              </a:bodyPr>
              <a:lstStyle/>
              <a:p>
                <a:r>
                  <a:rPr lang="de-DE" sz="2000" dirty="0" smtClean="0"/>
                  <a:t>?+?+?+?  =  </a:t>
                </a:r>
                <a:r>
                  <a:rPr lang="de-DE" sz="2400" b="1" dirty="0" smtClean="0"/>
                  <a:t>12</a:t>
                </a:r>
                <a:endParaRPr lang="de-DE" sz="2400" b="1" dirty="0"/>
              </a:p>
            </p:txBody>
          </p:sp>
          <p:sp>
            <p:nvSpPr>
              <p:cNvPr id="299" name="Textfeld 298"/>
              <p:cNvSpPr txBox="1"/>
              <p:nvPr/>
            </p:nvSpPr>
            <p:spPr>
              <a:xfrm>
                <a:off x="3563888" y="3609399"/>
                <a:ext cx="529312" cy="769441"/>
              </a:xfrm>
              <a:prstGeom prst="rect">
                <a:avLst/>
              </a:prstGeom>
              <a:noFill/>
            </p:spPr>
            <p:txBody>
              <a:bodyPr wrap="none" rtlCol="0">
                <a:spAutoFit/>
              </a:bodyPr>
              <a:lstStyle/>
              <a:p>
                <a:r>
                  <a:rPr lang="de-DE" sz="4400" b="1" dirty="0" smtClean="0">
                    <a:solidFill>
                      <a:srgbClr val="FF0000"/>
                    </a:solidFill>
                    <a:effectLst>
                      <a:outerShdw blurRad="38100" dist="38100" dir="2700000" algn="tl">
                        <a:srgbClr val="000000">
                          <a:alpha val="43137"/>
                        </a:srgbClr>
                      </a:outerShdw>
                    </a:effectLst>
                  </a:rPr>
                  <a:t>?</a:t>
                </a:r>
                <a:endParaRPr lang="de-DE" sz="4400" b="1" dirty="0">
                  <a:solidFill>
                    <a:srgbClr val="FF0000"/>
                  </a:solidFill>
                  <a:effectLst>
                    <a:outerShdw blurRad="38100" dist="38100" dir="2700000" algn="tl">
                      <a:srgbClr val="000000">
                        <a:alpha val="43137"/>
                      </a:srgbClr>
                    </a:outerShdw>
                  </a:effectLst>
                </a:endParaRPr>
              </a:p>
            </p:txBody>
          </p:sp>
          <p:sp>
            <p:nvSpPr>
              <p:cNvPr id="300" name="Textfeld 299"/>
              <p:cNvSpPr txBox="1"/>
              <p:nvPr/>
            </p:nvSpPr>
            <p:spPr>
              <a:xfrm>
                <a:off x="4211960" y="2889319"/>
                <a:ext cx="529312" cy="769441"/>
              </a:xfrm>
              <a:prstGeom prst="rect">
                <a:avLst/>
              </a:prstGeom>
              <a:noFill/>
            </p:spPr>
            <p:txBody>
              <a:bodyPr wrap="none" rtlCol="0">
                <a:spAutoFit/>
              </a:bodyPr>
              <a:lstStyle/>
              <a:p>
                <a:r>
                  <a:rPr lang="de-DE" sz="4400" b="1" dirty="0" smtClean="0">
                    <a:solidFill>
                      <a:srgbClr val="FFFF00"/>
                    </a:solidFill>
                    <a:effectLst>
                      <a:outerShdw blurRad="38100" dist="38100" dir="2700000" algn="tl">
                        <a:srgbClr val="000000">
                          <a:alpha val="43137"/>
                        </a:srgbClr>
                      </a:outerShdw>
                    </a:effectLst>
                  </a:rPr>
                  <a:t>?</a:t>
                </a:r>
                <a:endParaRPr lang="de-DE" sz="4400" b="1" dirty="0">
                  <a:solidFill>
                    <a:srgbClr val="FFFF00"/>
                  </a:solidFill>
                  <a:effectLst>
                    <a:outerShdw blurRad="38100" dist="38100" dir="2700000" algn="tl">
                      <a:srgbClr val="000000">
                        <a:alpha val="43137"/>
                      </a:srgbClr>
                    </a:outerShdw>
                  </a:effectLst>
                </a:endParaRPr>
              </a:p>
            </p:txBody>
          </p:sp>
          <p:sp>
            <p:nvSpPr>
              <p:cNvPr id="305" name="Textfeld 304"/>
              <p:cNvSpPr txBox="1"/>
              <p:nvPr/>
            </p:nvSpPr>
            <p:spPr>
              <a:xfrm>
                <a:off x="4139952" y="3537391"/>
                <a:ext cx="529312" cy="769441"/>
              </a:xfrm>
              <a:prstGeom prst="rect">
                <a:avLst/>
              </a:prstGeom>
              <a:noFill/>
            </p:spPr>
            <p:txBody>
              <a:bodyPr wrap="none" rtlCol="0">
                <a:spAutoFit/>
              </a:bodyPr>
              <a:lstStyle/>
              <a:p>
                <a:r>
                  <a:rPr lang="de-DE" sz="4400" b="1" dirty="0" smtClean="0">
                    <a:solidFill>
                      <a:srgbClr val="0070C0"/>
                    </a:solidFill>
                    <a:effectLst>
                      <a:outerShdw blurRad="38100" dist="38100" dir="2700000" algn="tl">
                        <a:srgbClr val="000000">
                          <a:alpha val="43137"/>
                        </a:srgbClr>
                      </a:outerShdw>
                    </a:effectLst>
                  </a:rPr>
                  <a:t>?</a:t>
                </a:r>
                <a:endParaRPr lang="de-DE" sz="4400" b="1" dirty="0">
                  <a:solidFill>
                    <a:srgbClr val="0070C0"/>
                  </a:solidFill>
                  <a:effectLst>
                    <a:outerShdw blurRad="38100" dist="38100" dir="2700000" algn="tl">
                      <a:srgbClr val="000000">
                        <a:alpha val="43137"/>
                      </a:srgbClr>
                    </a:outerShdw>
                  </a:effectLst>
                </a:endParaRPr>
              </a:p>
            </p:txBody>
          </p:sp>
          <p:sp>
            <p:nvSpPr>
              <p:cNvPr id="520" name="Textfeld 519"/>
              <p:cNvSpPr txBox="1"/>
              <p:nvPr/>
            </p:nvSpPr>
            <p:spPr>
              <a:xfrm>
                <a:off x="3059832" y="3212976"/>
                <a:ext cx="591829" cy="769441"/>
              </a:xfrm>
              <a:prstGeom prst="rect">
                <a:avLst/>
              </a:prstGeom>
              <a:noFill/>
            </p:spPr>
            <p:txBody>
              <a:bodyPr wrap="none" rtlCol="0">
                <a:spAutoFit/>
              </a:bodyPr>
              <a:lstStyle/>
              <a:p>
                <a:r>
                  <a:rPr lang="de-DE" sz="4400" b="1" dirty="0" smtClean="0">
                    <a:latin typeface="Arial" pitchFamily="34" charset="0"/>
                    <a:cs typeface="Arial" pitchFamily="34" charset="0"/>
                  </a:rPr>
                  <a:t>N</a:t>
                </a:r>
                <a:endParaRPr lang="de-DE" sz="4400" dirty="0">
                  <a:latin typeface="Arial" pitchFamily="34" charset="0"/>
                  <a:cs typeface="Arial" pitchFamily="34" charset="0"/>
                </a:endParaRPr>
              </a:p>
            </p:txBody>
          </p:sp>
          <p:sp>
            <p:nvSpPr>
              <p:cNvPr id="521" name="Textfeld 520"/>
              <p:cNvSpPr txBox="1"/>
              <p:nvPr/>
            </p:nvSpPr>
            <p:spPr>
              <a:xfrm>
                <a:off x="4788024" y="2780928"/>
                <a:ext cx="561372" cy="769441"/>
              </a:xfrm>
              <a:prstGeom prst="rect">
                <a:avLst/>
              </a:prstGeom>
              <a:noFill/>
            </p:spPr>
            <p:txBody>
              <a:bodyPr wrap="none" rtlCol="0">
                <a:spAutoFit/>
              </a:bodyPr>
              <a:lstStyle/>
              <a:p>
                <a:r>
                  <a:rPr lang="de-DE" sz="4400" b="1" dirty="0" smtClean="0"/>
                  <a:t>S</a:t>
                </a:r>
                <a:endParaRPr lang="de-DE" sz="4400" dirty="0"/>
              </a:p>
            </p:txBody>
          </p:sp>
          <p:sp>
            <p:nvSpPr>
              <p:cNvPr id="186" name="Abgerundetes Rechteck 185"/>
              <p:cNvSpPr/>
              <p:nvPr/>
            </p:nvSpPr>
            <p:spPr>
              <a:xfrm>
                <a:off x="258684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7" name="Abgerundetes Rechteck 186"/>
              <p:cNvSpPr/>
              <p:nvPr/>
            </p:nvSpPr>
            <p:spPr>
              <a:xfrm>
                <a:off x="301888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8" name="Abgerundetes Rechteck 187"/>
              <p:cNvSpPr/>
              <p:nvPr/>
            </p:nvSpPr>
            <p:spPr>
              <a:xfrm>
                <a:off x="345093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9" name="Abgerundetes Rechteck 188"/>
              <p:cNvSpPr/>
              <p:nvPr/>
            </p:nvSpPr>
            <p:spPr>
              <a:xfrm>
                <a:off x="388298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0" name="Abgerundetes Rechteck 189"/>
              <p:cNvSpPr/>
              <p:nvPr/>
            </p:nvSpPr>
            <p:spPr>
              <a:xfrm>
                <a:off x="431503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1" name="Abgerundetes Rechteck 190"/>
              <p:cNvSpPr/>
              <p:nvPr/>
            </p:nvSpPr>
            <p:spPr>
              <a:xfrm>
                <a:off x="474708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2" name="Abgerundetes Rechteck 191"/>
              <p:cNvSpPr/>
              <p:nvPr/>
            </p:nvSpPr>
            <p:spPr>
              <a:xfrm>
                <a:off x="517912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5" name="Textfeld 204"/>
              <p:cNvSpPr txBox="1"/>
              <p:nvPr/>
            </p:nvSpPr>
            <p:spPr>
              <a:xfrm>
                <a:off x="4802716" y="3429000"/>
                <a:ext cx="591829" cy="769441"/>
              </a:xfrm>
              <a:prstGeom prst="rect">
                <a:avLst/>
              </a:prstGeom>
              <a:noFill/>
            </p:spPr>
            <p:txBody>
              <a:bodyPr wrap="none" rtlCol="0">
                <a:spAutoFit/>
              </a:bodyPr>
              <a:lstStyle/>
              <a:p>
                <a:r>
                  <a:rPr lang="de-DE" sz="4400" b="1" dirty="0" smtClean="0"/>
                  <a:t>N</a:t>
                </a:r>
                <a:endParaRPr lang="de-DE" sz="4400" dirty="0"/>
              </a:p>
            </p:txBody>
          </p:sp>
          <p:sp>
            <p:nvSpPr>
              <p:cNvPr id="207" name="Textfeld 206"/>
              <p:cNvSpPr txBox="1"/>
              <p:nvPr/>
            </p:nvSpPr>
            <p:spPr>
              <a:xfrm>
                <a:off x="3635896" y="2996952"/>
                <a:ext cx="529312" cy="769441"/>
              </a:xfrm>
              <a:prstGeom prst="rect">
                <a:avLst/>
              </a:prstGeom>
              <a:noFill/>
            </p:spPr>
            <p:txBody>
              <a:bodyPr wrap="none" rtlCol="0">
                <a:spAutoFit/>
              </a:bodyPr>
              <a:lstStyle/>
              <a:p>
                <a:r>
                  <a:rPr lang="de-DE" sz="4400" b="1" dirty="0" smtClean="0"/>
                  <a:t>T</a:t>
                </a:r>
                <a:endParaRPr lang="de-DE" sz="4400" b="1" dirty="0"/>
              </a:p>
            </p:txBody>
          </p:sp>
          <p:sp>
            <p:nvSpPr>
              <p:cNvPr id="67" name="Abgerundetes Rechteck 66"/>
              <p:cNvSpPr/>
              <p:nvPr/>
            </p:nvSpPr>
            <p:spPr>
              <a:xfrm>
                <a:off x="562837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Ellipse 67"/>
              <p:cNvSpPr/>
              <p:nvPr/>
            </p:nvSpPr>
            <p:spPr>
              <a:xfrm>
                <a:off x="2267744"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199</a:t>
                </a:r>
                <a:endParaRPr lang="de-DE" b="1" dirty="0">
                  <a:latin typeface="Arial" pitchFamily="34" charset="0"/>
                  <a:cs typeface="Arial" pitchFamily="34" charset="0"/>
                </a:endParaRPr>
              </a:p>
            </p:txBody>
          </p:sp>
          <p:sp>
            <p:nvSpPr>
              <p:cNvPr id="102" name="Textfeld 101"/>
              <p:cNvSpPr txBox="1"/>
              <p:nvPr/>
            </p:nvSpPr>
            <p:spPr>
              <a:xfrm>
                <a:off x="5304713" y="3273048"/>
                <a:ext cx="529312" cy="769441"/>
              </a:xfrm>
              <a:prstGeom prst="rect">
                <a:avLst/>
              </a:prstGeom>
              <a:noFill/>
            </p:spPr>
            <p:txBody>
              <a:bodyPr wrap="none" rtlCol="0">
                <a:spAutoFit/>
              </a:bodyPr>
              <a:lstStyle/>
              <a:p>
                <a:r>
                  <a:rPr lang="de-DE" sz="4400" b="1" dirty="0" smtClean="0">
                    <a:solidFill>
                      <a:srgbClr val="FFC000"/>
                    </a:solidFill>
                    <a:effectLst>
                      <a:outerShdw blurRad="38100" dist="38100" dir="2700000" algn="tl">
                        <a:srgbClr val="000000">
                          <a:alpha val="43137"/>
                        </a:srgbClr>
                      </a:outerShdw>
                    </a:effectLst>
                  </a:rPr>
                  <a:t>?</a:t>
                </a:r>
                <a:endParaRPr lang="de-DE" sz="4400" b="1" dirty="0">
                  <a:solidFill>
                    <a:srgbClr val="FFC000"/>
                  </a:solidFill>
                  <a:effectLst>
                    <a:outerShdw blurRad="38100" dist="38100" dir="2700000" algn="tl">
                      <a:srgbClr val="000000">
                        <a:alpha val="43137"/>
                      </a:srgbClr>
                    </a:outerShdw>
                  </a:effectLst>
                </a:endParaRPr>
              </a:p>
            </p:txBody>
          </p:sp>
        </p:grpSp>
      </p:grpSp>
      <p:grpSp>
        <p:nvGrpSpPr>
          <p:cNvPr id="69" name="Gruppieren 68"/>
          <p:cNvGrpSpPr/>
          <p:nvPr/>
        </p:nvGrpSpPr>
        <p:grpSpPr>
          <a:xfrm>
            <a:off x="5076056" y="2492896"/>
            <a:ext cx="3792674" cy="2376264"/>
            <a:chOff x="2267744" y="2780928"/>
            <a:chExt cx="3792674" cy="2376264"/>
          </a:xfrm>
        </p:grpSpPr>
        <p:sp>
          <p:nvSpPr>
            <p:cNvPr id="70" name="Abgerundetes Rechteck 69"/>
            <p:cNvSpPr/>
            <p:nvPr/>
          </p:nvSpPr>
          <p:spPr>
            <a:xfrm>
              <a:off x="2483768" y="3460899"/>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5</a:t>
              </a:r>
              <a:endParaRPr lang="de-DE" sz="1000" b="1" dirty="0">
                <a:solidFill>
                  <a:schemeClr val="tx1"/>
                </a:solidFill>
                <a:latin typeface="Arial" pitchFamily="34" charset="0"/>
                <a:cs typeface="Arial" pitchFamily="34" charset="0"/>
              </a:endParaRPr>
            </a:p>
          </p:txBody>
        </p:sp>
        <p:grpSp>
          <p:nvGrpSpPr>
            <p:cNvPr id="71" name="Gruppieren 102"/>
            <p:cNvGrpSpPr/>
            <p:nvPr/>
          </p:nvGrpSpPr>
          <p:grpSpPr>
            <a:xfrm>
              <a:off x="2267744" y="2780928"/>
              <a:ext cx="3792674" cy="2376264"/>
              <a:chOff x="2267744" y="2780928"/>
              <a:chExt cx="3792674" cy="2376264"/>
            </a:xfrm>
          </p:grpSpPr>
          <p:sp>
            <p:nvSpPr>
              <p:cNvPr id="72" name="Abgerundetes Rechteck 71"/>
              <p:cNvSpPr/>
              <p:nvPr/>
            </p:nvSpPr>
            <p:spPr>
              <a:xfrm>
                <a:off x="3275856" y="4365104"/>
                <a:ext cx="2232248"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73" name="Gruppieren 397"/>
              <p:cNvGrpSpPr/>
              <p:nvPr/>
            </p:nvGrpSpPr>
            <p:grpSpPr>
              <a:xfrm>
                <a:off x="2802864" y="2780928"/>
                <a:ext cx="3180985" cy="1656184"/>
                <a:chOff x="5148497" y="1412776"/>
                <a:chExt cx="2964528" cy="1554490"/>
              </a:xfrm>
            </p:grpSpPr>
            <p:grpSp>
              <p:nvGrpSpPr>
                <p:cNvPr id="92"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7" name="Ellipse 106"/>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2" name="Ellipse 111"/>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3" name="Ellipse 112"/>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4" name="Ellipse 113"/>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5" name="Ellipse 114"/>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6" name="Ellipse 115"/>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7" name="Ellipse 116"/>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93"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94" name="Ellipse 93"/>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8" name="Ellipse 97"/>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4" name="Textfeld 73"/>
              <p:cNvSpPr txBox="1"/>
              <p:nvPr/>
            </p:nvSpPr>
            <p:spPr>
              <a:xfrm>
                <a:off x="3534995" y="4342166"/>
                <a:ext cx="1685077" cy="461665"/>
              </a:xfrm>
              <a:prstGeom prst="rect">
                <a:avLst/>
              </a:prstGeom>
              <a:noFill/>
            </p:spPr>
            <p:txBody>
              <a:bodyPr wrap="none" rtlCol="0">
                <a:spAutoFit/>
              </a:bodyPr>
              <a:lstStyle/>
              <a:p>
                <a:r>
                  <a:rPr lang="de-DE" sz="2000" dirty="0" smtClean="0"/>
                  <a:t>?+?+?  =  </a:t>
                </a:r>
                <a:r>
                  <a:rPr lang="de-DE" sz="2400" b="1" dirty="0" smtClean="0"/>
                  <a:t>25</a:t>
                </a:r>
                <a:endParaRPr lang="de-DE" sz="2400" b="1" dirty="0"/>
              </a:p>
            </p:txBody>
          </p:sp>
          <p:sp>
            <p:nvSpPr>
              <p:cNvPr id="75" name="Textfeld 74"/>
              <p:cNvSpPr txBox="1"/>
              <p:nvPr/>
            </p:nvSpPr>
            <p:spPr>
              <a:xfrm>
                <a:off x="3563888" y="3609399"/>
                <a:ext cx="529312" cy="769441"/>
              </a:xfrm>
              <a:prstGeom prst="rect">
                <a:avLst/>
              </a:prstGeom>
              <a:noFill/>
            </p:spPr>
            <p:txBody>
              <a:bodyPr wrap="none" rtlCol="0">
                <a:spAutoFit/>
              </a:bodyPr>
              <a:lstStyle/>
              <a:p>
                <a:r>
                  <a:rPr lang="de-DE" sz="4400" b="1" dirty="0" smtClean="0">
                    <a:solidFill>
                      <a:srgbClr val="CD03A7"/>
                    </a:solidFill>
                    <a:effectLst>
                      <a:outerShdw blurRad="38100" dist="38100" dir="2700000" algn="tl">
                        <a:srgbClr val="000000">
                          <a:alpha val="43137"/>
                        </a:srgbClr>
                      </a:outerShdw>
                    </a:effectLst>
                  </a:rPr>
                  <a:t>?</a:t>
                </a:r>
                <a:endParaRPr lang="de-DE" sz="4400" b="1" dirty="0">
                  <a:solidFill>
                    <a:srgbClr val="CD03A7"/>
                  </a:solidFill>
                  <a:effectLst>
                    <a:outerShdw blurRad="38100" dist="38100" dir="2700000" algn="tl">
                      <a:srgbClr val="000000">
                        <a:alpha val="43137"/>
                      </a:srgbClr>
                    </a:outerShdw>
                  </a:effectLst>
                </a:endParaRPr>
              </a:p>
            </p:txBody>
          </p:sp>
          <p:sp>
            <p:nvSpPr>
              <p:cNvPr id="76" name="Textfeld 75"/>
              <p:cNvSpPr txBox="1"/>
              <p:nvPr/>
            </p:nvSpPr>
            <p:spPr>
              <a:xfrm>
                <a:off x="4211960" y="2889319"/>
                <a:ext cx="529312" cy="769441"/>
              </a:xfrm>
              <a:prstGeom prst="rect">
                <a:avLst/>
              </a:prstGeom>
              <a:noFill/>
            </p:spPr>
            <p:txBody>
              <a:bodyPr wrap="none" rtlCol="0">
                <a:spAutoFit/>
              </a:bodyPr>
              <a:lstStyle/>
              <a:p>
                <a:r>
                  <a:rPr lang="de-DE" sz="4400" b="1" dirty="0" smtClean="0">
                    <a:solidFill>
                      <a:srgbClr val="00CC00"/>
                    </a:solidFill>
                    <a:effectLst>
                      <a:outerShdw blurRad="38100" dist="38100" dir="2700000" algn="tl">
                        <a:srgbClr val="000000">
                          <a:alpha val="43137"/>
                        </a:srgbClr>
                      </a:outerShdw>
                    </a:effectLst>
                  </a:rPr>
                  <a:t>?</a:t>
                </a:r>
                <a:endParaRPr lang="de-DE" sz="4400" b="1" dirty="0">
                  <a:solidFill>
                    <a:srgbClr val="00CC00"/>
                  </a:solidFill>
                  <a:effectLst>
                    <a:outerShdw blurRad="38100" dist="38100" dir="2700000" algn="tl">
                      <a:srgbClr val="000000">
                        <a:alpha val="43137"/>
                      </a:srgbClr>
                    </a:outerShdw>
                  </a:effectLst>
                </a:endParaRPr>
              </a:p>
            </p:txBody>
          </p:sp>
          <p:sp>
            <p:nvSpPr>
              <p:cNvPr id="77" name="Textfeld 76"/>
              <p:cNvSpPr txBox="1"/>
              <p:nvPr/>
            </p:nvSpPr>
            <p:spPr>
              <a:xfrm>
                <a:off x="4139952" y="3537391"/>
                <a:ext cx="529312" cy="769441"/>
              </a:xfrm>
              <a:prstGeom prst="rect">
                <a:avLst/>
              </a:prstGeom>
              <a:noFill/>
            </p:spPr>
            <p:txBody>
              <a:bodyPr wrap="none" rtlCol="0">
                <a:spAutoFit/>
              </a:bodyPr>
              <a:lstStyle/>
              <a:p>
                <a:r>
                  <a:rPr lang="de-DE" sz="4400" b="1" dirty="0" smtClean="0"/>
                  <a:t>T</a:t>
                </a:r>
                <a:endParaRPr lang="de-DE" sz="4400" b="1" dirty="0"/>
              </a:p>
            </p:txBody>
          </p:sp>
          <p:sp>
            <p:nvSpPr>
              <p:cNvPr id="78" name="Textfeld 77"/>
              <p:cNvSpPr txBox="1"/>
              <p:nvPr/>
            </p:nvSpPr>
            <p:spPr>
              <a:xfrm>
                <a:off x="3059832" y="3212976"/>
                <a:ext cx="561372" cy="769441"/>
              </a:xfrm>
              <a:prstGeom prst="rect">
                <a:avLst/>
              </a:prstGeom>
              <a:noFill/>
            </p:spPr>
            <p:txBody>
              <a:bodyPr wrap="none" rtlCol="0">
                <a:spAutoFit/>
              </a:bodyPr>
              <a:lstStyle/>
              <a:p>
                <a:r>
                  <a:rPr lang="de-DE" sz="4400" b="1" dirty="0" smtClean="0">
                    <a:latin typeface="Arial" pitchFamily="34" charset="0"/>
                    <a:cs typeface="Arial" pitchFamily="34" charset="0"/>
                  </a:rPr>
                  <a:t>P</a:t>
                </a:r>
                <a:endParaRPr lang="de-DE" sz="4400" dirty="0">
                  <a:latin typeface="Arial" pitchFamily="34" charset="0"/>
                  <a:cs typeface="Arial" pitchFamily="34" charset="0"/>
                </a:endParaRPr>
              </a:p>
            </p:txBody>
          </p:sp>
          <p:sp>
            <p:nvSpPr>
              <p:cNvPr id="79" name="Textfeld 78"/>
              <p:cNvSpPr txBox="1"/>
              <p:nvPr/>
            </p:nvSpPr>
            <p:spPr>
              <a:xfrm>
                <a:off x="4788024" y="2780928"/>
                <a:ext cx="654346" cy="769441"/>
              </a:xfrm>
              <a:prstGeom prst="rect">
                <a:avLst/>
              </a:prstGeom>
              <a:noFill/>
            </p:spPr>
            <p:txBody>
              <a:bodyPr wrap="none" rtlCol="0">
                <a:spAutoFit/>
              </a:bodyPr>
              <a:lstStyle/>
              <a:p>
                <a:r>
                  <a:rPr lang="de-DE" sz="4400" b="1" dirty="0" smtClean="0"/>
                  <a:t>M</a:t>
                </a:r>
                <a:endParaRPr lang="de-DE" sz="4400" dirty="0"/>
              </a:p>
            </p:txBody>
          </p:sp>
          <p:sp>
            <p:nvSpPr>
              <p:cNvPr id="80" name="Abgerundetes Rechteck 79"/>
              <p:cNvSpPr/>
              <p:nvPr/>
            </p:nvSpPr>
            <p:spPr>
              <a:xfrm>
                <a:off x="258684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Abgerundetes Rechteck 80"/>
              <p:cNvSpPr/>
              <p:nvPr/>
            </p:nvSpPr>
            <p:spPr>
              <a:xfrm>
                <a:off x="301888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Abgerundetes Rechteck 81"/>
              <p:cNvSpPr/>
              <p:nvPr/>
            </p:nvSpPr>
            <p:spPr>
              <a:xfrm>
                <a:off x="345093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Abgerundetes Rechteck 82"/>
              <p:cNvSpPr/>
              <p:nvPr/>
            </p:nvSpPr>
            <p:spPr>
              <a:xfrm>
                <a:off x="388298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Abgerundetes Rechteck 83"/>
              <p:cNvSpPr/>
              <p:nvPr/>
            </p:nvSpPr>
            <p:spPr>
              <a:xfrm>
                <a:off x="431503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Abgerundetes Rechteck 84"/>
              <p:cNvSpPr/>
              <p:nvPr/>
            </p:nvSpPr>
            <p:spPr>
              <a:xfrm>
                <a:off x="474708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Abgerundetes Rechteck 85"/>
              <p:cNvSpPr/>
              <p:nvPr/>
            </p:nvSpPr>
            <p:spPr>
              <a:xfrm>
                <a:off x="517912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Textfeld 86"/>
              <p:cNvSpPr txBox="1"/>
              <p:nvPr/>
            </p:nvSpPr>
            <p:spPr>
              <a:xfrm>
                <a:off x="4802716" y="3429000"/>
                <a:ext cx="529312" cy="769441"/>
              </a:xfrm>
              <a:prstGeom prst="rect">
                <a:avLst/>
              </a:prstGeom>
              <a:noFill/>
            </p:spPr>
            <p:txBody>
              <a:bodyPr wrap="none" rtlCol="0">
                <a:spAutoFit/>
              </a:bodyPr>
              <a:lstStyle/>
              <a:p>
                <a:r>
                  <a:rPr lang="de-DE" sz="4400" b="1" dirty="0" smtClean="0"/>
                  <a:t>T</a:t>
                </a:r>
                <a:endParaRPr lang="de-DE" sz="4400" dirty="0"/>
              </a:p>
            </p:txBody>
          </p:sp>
          <p:sp>
            <p:nvSpPr>
              <p:cNvPr id="88" name="Textfeld 87"/>
              <p:cNvSpPr txBox="1"/>
              <p:nvPr/>
            </p:nvSpPr>
            <p:spPr>
              <a:xfrm>
                <a:off x="3635896" y="2996952"/>
                <a:ext cx="591829" cy="769441"/>
              </a:xfrm>
              <a:prstGeom prst="rect">
                <a:avLst/>
              </a:prstGeom>
              <a:noFill/>
            </p:spPr>
            <p:txBody>
              <a:bodyPr wrap="none" rtlCol="0">
                <a:spAutoFit/>
              </a:bodyPr>
              <a:lstStyle/>
              <a:p>
                <a:r>
                  <a:rPr lang="de-DE" sz="4400" b="1" dirty="0" smtClean="0"/>
                  <a:t>R</a:t>
                </a:r>
                <a:endParaRPr lang="de-DE" sz="4400" b="1" dirty="0"/>
              </a:p>
            </p:txBody>
          </p:sp>
          <p:sp>
            <p:nvSpPr>
              <p:cNvPr id="89" name="Abgerundetes Rechteck 88"/>
              <p:cNvSpPr/>
              <p:nvPr/>
            </p:nvSpPr>
            <p:spPr>
              <a:xfrm>
                <a:off x="562837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Ellipse 89"/>
              <p:cNvSpPr/>
              <p:nvPr/>
            </p:nvSpPr>
            <p:spPr>
              <a:xfrm>
                <a:off x="2267744"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200</a:t>
                </a:r>
                <a:endParaRPr lang="de-DE" b="1" dirty="0">
                  <a:latin typeface="Arial" pitchFamily="34" charset="0"/>
                  <a:cs typeface="Arial" pitchFamily="34" charset="0"/>
                </a:endParaRPr>
              </a:p>
            </p:txBody>
          </p:sp>
          <p:sp>
            <p:nvSpPr>
              <p:cNvPr id="91" name="Textfeld 90"/>
              <p:cNvSpPr txBox="1"/>
              <p:nvPr/>
            </p:nvSpPr>
            <p:spPr>
              <a:xfrm>
                <a:off x="5304713" y="3273048"/>
                <a:ext cx="529312" cy="769441"/>
              </a:xfrm>
              <a:prstGeom prst="rect">
                <a:avLst/>
              </a:prstGeom>
              <a:noFill/>
            </p:spPr>
            <p:txBody>
              <a:bodyPr wrap="none" rtlCol="0">
                <a:spAutoFit/>
              </a:bodyPr>
              <a:lstStyle/>
              <a:p>
                <a:r>
                  <a:rPr lang="de-DE" sz="4400" b="1" dirty="0" smtClean="0">
                    <a:solidFill>
                      <a:srgbClr val="FFC000"/>
                    </a:solidFill>
                    <a:effectLst>
                      <a:outerShdw blurRad="38100" dist="38100" dir="2700000" algn="tl">
                        <a:srgbClr val="000000">
                          <a:alpha val="43137"/>
                        </a:srgbClr>
                      </a:outerShdw>
                    </a:effectLst>
                  </a:rPr>
                  <a:t>?</a:t>
                </a:r>
                <a:endParaRPr lang="de-DE" sz="4400" b="1" dirty="0">
                  <a:solidFill>
                    <a:srgbClr val="FFC000"/>
                  </a:solidFill>
                  <a:effectLst>
                    <a:outerShdw blurRad="38100" dist="38100" dir="2700000" algn="tl">
                      <a:srgbClr val="000000">
                        <a:alpha val="43137"/>
                      </a:srgbClr>
                    </a:outerShdw>
                  </a:effectLst>
                </a:endParaRPr>
              </a:p>
            </p:txBody>
          </p:sp>
        </p:grpSp>
      </p:grpSp>
      <p:grpSp>
        <p:nvGrpSpPr>
          <p:cNvPr id="118" name="Gruppieren 68"/>
          <p:cNvGrpSpPr/>
          <p:nvPr/>
        </p:nvGrpSpPr>
        <p:grpSpPr>
          <a:xfrm>
            <a:off x="683568" y="4221088"/>
            <a:ext cx="3792674" cy="2376264"/>
            <a:chOff x="2267744" y="2780928"/>
            <a:chExt cx="3792674" cy="2376264"/>
          </a:xfrm>
        </p:grpSpPr>
        <p:sp>
          <p:nvSpPr>
            <p:cNvPr id="119" name="Abgerundetes Rechteck 118"/>
            <p:cNvSpPr/>
            <p:nvPr/>
          </p:nvSpPr>
          <p:spPr>
            <a:xfrm>
              <a:off x="2483768" y="3460899"/>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9</a:t>
              </a:r>
              <a:endParaRPr lang="de-DE" sz="1000" b="1" dirty="0">
                <a:solidFill>
                  <a:schemeClr val="tx1"/>
                </a:solidFill>
                <a:latin typeface="Arial" pitchFamily="34" charset="0"/>
                <a:cs typeface="Arial" pitchFamily="34" charset="0"/>
              </a:endParaRPr>
            </a:p>
          </p:txBody>
        </p:sp>
        <p:grpSp>
          <p:nvGrpSpPr>
            <p:cNvPr id="120" name="Gruppieren 102"/>
            <p:cNvGrpSpPr/>
            <p:nvPr/>
          </p:nvGrpSpPr>
          <p:grpSpPr>
            <a:xfrm>
              <a:off x="2267744" y="2780928"/>
              <a:ext cx="3792674" cy="2376264"/>
              <a:chOff x="2267744" y="2780928"/>
              <a:chExt cx="3792674" cy="2376264"/>
            </a:xfrm>
          </p:grpSpPr>
          <p:sp>
            <p:nvSpPr>
              <p:cNvPr id="121" name="Abgerundetes Rechteck 120"/>
              <p:cNvSpPr/>
              <p:nvPr/>
            </p:nvSpPr>
            <p:spPr>
              <a:xfrm>
                <a:off x="3275856" y="4365104"/>
                <a:ext cx="2232248"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22" name="Gruppieren 397"/>
              <p:cNvGrpSpPr/>
              <p:nvPr/>
            </p:nvGrpSpPr>
            <p:grpSpPr>
              <a:xfrm>
                <a:off x="2802864" y="2780928"/>
                <a:ext cx="3180985" cy="1656184"/>
                <a:chOff x="5148497" y="1412776"/>
                <a:chExt cx="2964528" cy="1554490"/>
              </a:xfrm>
            </p:grpSpPr>
            <p:grpSp>
              <p:nvGrpSpPr>
                <p:cNvPr id="141"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54" name="Ellipse 153"/>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5" name="Ellipse 154"/>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6" name="Ellipse 155"/>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7" name="Ellipse 156"/>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8" name="Ellipse 157"/>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9" name="Ellipse 158"/>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0" name="Ellipse 159"/>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1" name="Ellipse 160"/>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2" name="Ellipse 161"/>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3" name="Ellipse 162"/>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4" name="Ellipse 163"/>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42"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43" name="Ellipse 142"/>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 name="Ellipse 151"/>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3" name="Ellipse 152"/>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23" name="Textfeld 122"/>
              <p:cNvSpPr txBox="1"/>
              <p:nvPr/>
            </p:nvSpPr>
            <p:spPr>
              <a:xfrm>
                <a:off x="3449931" y="4342166"/>
                <a:ext cx="1976823" cy="461665"/>
              </a:xfrm>
              <a:prstGeom prst="rect">
                <a:avLst/>
              </a:prstGeom>
              <a:noFill/>
            </p:spPr>
            <p:txBody>
              <a:bodyPr wrap="none" rtlCol="0">
                <a:spAutoFit/>
              </a:bodyPr>
              <a:lstStyle/>
              <a:p>
                <a:r>
                  <a:rPr lang="de-DE" sz="2000" dirty="0" smtClean="0"/>
                  <a:t>?+?+?+?  =  </a:t>
                </a:r>
                <a:r>
                  <a:rPr lang="de-DE" sz="2400" b="1" dirty="0" smtClean="0"/>
                  <a:t>40</a:t>
                </a:r>
                <a:endParaRPr lang="de-DE" sz="2400" b="1" dirty="0"/>
              </a:p>
            </p:txBody>
          </p:sp>
          <p:sp>
            <p:nvSpPr>
              <p:cNvPr id="124" name="Textfeld 123"/>
              <p:cNvSpPr txBox="1"/>
              <p:nvPr/>
            </p:nvSpPr>
            <p:spPr>
              <a:xfrm>
                <a:off x="3563888" y="3609399"/>
                <a:ext cx="529312" cy="769441"/>
              </a:xfrm>
              <a:prstGeom prst="rect">
                <a:avLst/>
              </a:prstGeom>
              <a:noFill/>
            </p:spPr>
            <p:txBody>
              <a:bodyPr wrap="none" rtlCol="0">
                <a:spAutoFit/>
              </a:bodyPr>
              <a:lstStyle/>
              <a:p>
                <a:r>
                  <a:rPr lang="de-DE" sz="4400" b="1" dirty="0" smtClean="0">
                    <a:solidFill>
                      <a:srgbClr val="00FF00"/>
                    </a:solidFill>
                    <a:effectLst>
                      <a:outerShdw blurRad="38100" dist="38100" dir="2700000" algn="tl">
                        <a:srgbClr val="000000">
                          <a:alpha val="43137"/>
                        </a:srgbClr>
                      </a:outerShdw>
                    </a:effectLst>
                  </a:rPr>
                  <a:t>?</a:t>
                </a:r>
                <a:endParaRPr lang="de-DE" sz="4400" b="1" dirty="0">
                  <a:solidFill>
                    <a:srgbClr val="00FF00"/>
                  </a:solidFill>
                  <a:effectLst>
                    <a:outerShdw blurRad="38100" dist="38100" dir="2700000" algn="tl">
                      <a:srgbClr val="000000">
                        <a:alpha val="43137"/>
                      </a:srgbClr>
                    </a:outerShdw>
                  </a:effectLst>
                </a:endParaRPr>
              </a:p>
            </p:txBody>
          </p:sp>
          <p:sp>
            <p:nvSpPr>
              <p:cNvPr id="125" name="Textfeld 124"/>
              <p:cNvSpPr txBox="1"/>
              <p:nvPr/>
            </p:nvSpPr>
            <p:spPr>
              <a:xfrm>
                <a:off x="4211960" y="2889319"/>
                <a:ext cx="529312" cy="769441"/>
              </a:xfrm>
              <a:prstGeom prst="rect">
                <a:avLst/>
              </a:prstGeom>
              <a:noFill/>
            </p:spPr>
            <p:txBody>
              <a:bodyPr wrap="none" rtlCol="0">
                <a:spAutoFit/>
              </a:bodyPr>
              <a:lstStyle/>
              <a:p>
                <a:r>
                  <a:rPr lang="de-DE" sz="4400" b="1" dirty="0" smtClean="0">
                    <a:solidFill>
                      <a:srgbClr val="E40C11"/>
                    </a:solidFill>
                    <a:effectLst>
                      <a:outerShdw blurRad="38100" dist="38100" dir="2700000" algn="tl">
                        <a:srgbClr val="000000">
                          <a:alpha val="43137"/>
                        </a:srgbClr>
                      </a:outerShdw>
                    </a:effectLst>
                  </a:rPr>
                  <a:t>?</a:t>
                </a:r>
                <a:endParaRPr lang="de-DE" sz="4400" b="1" dirty="0">
                  <a:solidFill>
                    <a:srgbClr val="E40C11"/>
                  </a:solidFill>
                  <a:effectLst>
                    <a:outerShdw blurRad="38100" dist="38100" dir="2700000" algn="tl">
                      <a:srgbClr val="000000">
                        <a:alpha val="43137"/>
                      </a:srgbClr>
                    </a:outerShdw>
                  </a:effectLst>
                </a:endParaRPr>
              </a:p>
            </p:txBody>
          </p:sp>
          <p:sp>
            <p:nvSpPr>
              <p:cNvPr id="126" name="Textfeld 125"/>
              <p:cNvSpPr txBox="1"/>
              <p:nvPr/>
            </p:nvSpPr>
            <p:spPr>
              <a:xfrm>
                <a:off x="4139952" y="3537391"/>
                <a:ext cx="561372" cy="769441"/>
              </a:xfrm>
              <a:prstGeom prst="rect">
                <a:avLst/>
              </a:prstGeom>
              <a:noFill/>
            </p:spPr>
            <p:txBody>
              <a:bodyPr wrap="none" rtlCol="0">
                <a:spAutoFit/>
              </a:bodyPr>
              <a:lstStyle/>
              <a:p>
                <a:r>
                  <a:rPr lang="de-DE" sz="4400" b="1" dirty="0" smtClean="0"/>
                  <a:t>P</a:t>
                </a:r>
                <a:endParaRPr lang="de-DE" sz="4400" b="1" dirty="0"/>
              </a:p>
            </p:txBody>
          </p:sp>
          <p:sp>
            <p:nvSpPr>
              <p:cNvPr id="127" name="Textfeld 126"/>
              <p:cNvSpPr txBox="1"/>
              <p:nvPr/>
            </p:nvSpPr>
            <p:spPr>
              <a:xfrm>
                <a:off x="4788024" y="2852936"/>
                <a:ext cx="591829" cy="769441"/>
              </a:xfrm>
              <a:prstGeom prst="rect">
                <a:avLst/>
              </a:prstGeom>
              <a:noFill/>
            </p:spPr>
            <p:txBody>
              <a:bodyPr wrap="none" rtlCol="0">
                <a:spAutoFit/>
              </a:bodyPr>
              <a:lstStyle/>
              <a:p>
                <a:r>
                  <a:rPr lang="de-DE" sz="4400" b="1" dirty="0" smtClean="0">
                    <a:latin typeface="Arial" pitchFamily="34" charset="0"/>
                    <a:cs typeface="Arial" pitchFamily="34" charset="0"/>
                  </a:rPr>
                  <a:t>R</a:t>
                </a:r>
                <a:endParaRPr lang="de-DE" sz="4400" dirty="0">
                  <a:latin typeface="Arial" pitchFamily="34" charset="0"/>
                  <a:cs typeface="Arial" pitchFamily="34" charset="0"/>
                </a:endParaRPr>
              </a:p>
            </p:txBody>
          </p:sp>
          <p:sp>
            <p:nvSpPr>
              <p:cNvPr id="128" name="Textfeld 127"/>
              <p:cNvSpPr txBox="1"/>
              <p:nvPr/>
            </p:nvSpPr>
            <p:spPr>
              <a:xfrm>
                <a:off x="3131840" y="3140968"/>
                <a:ext cx="591829" cy="769441"/>
              </a:xfrm>
              <a:prstGeom prst="rect">
                <a:avLst/>
              </a:prstGeom>
              <a:noFill/>
            </p:spPr>
            <p:txBody>
              <a:bodyPr wrap="none" rtlCol="0">
                <a:spAutoFit/>
              </a:bodyPr>
              <a:lstStyle/>
              <a:p>
                <a:r>
                  <a:rPr lang="de-DE" sz="4400" b="1" dirty="0" smtClean="0"/>
                  <a:t>D</a:t>
                </a:r>
                <a:endParaRPr lang="de-DE" sz="4400" dirty="0"/>
              </a:p>
            </p:txBody>
          </p:sp>
          <p:sp>
            <p:nvSpPr>
              <p:cNvPr id="129" name="Abgerundetes Rechteck 128"/>
              <p:cNvSpPr/>
              <p:nvPr/>
            </p:nvSpPr>
            <p:spPr>
              <a:xfrm>
                <a:off x="258684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0" name="Abgerundetes Rechteck 129"/>
              <p:cNvSpPr/>
              <p:nvPr/>
            </p:nvSpPr>
            <p:spPr>
              <a:xfrm>
                <a:off x="301888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Abgerundetes Rechteck 130"/>
              <p:cNvSpPr/>
              <p:nvPr/>
            </p:nvSpPr>
            <p:spPr>
              <a:xfrm>
                <a:off x="345093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Abgerundetes Rechteck 131"/>
              <p:cNvSpPr/>
              <p:nvPr/>
            </p:nvSpPr>
            <p:spPr>
              <a:xfrm>
                <a:off x="388298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Abgerundetes Rechteck 132"/>
              <p:cNvSpPr/>
              <p:nvPr/>
            </p:nvSpPr>
            <p:spPr>
              <a:xfrm>
                <a:off x="431503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Abgerundetes Rechteck 133"/>
              <p:cNvSpPr/>
              <p:nvPr/>
            </p:nvSpPr>
            <p:spPr>
              <a:xfrm>
                <a:off x="474708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Abgerundetes Rechteck 134"/>
              <p:cNvSpPr/>
              <p:nvPr/>
            </p:nvSpPr>
            <p:spPr>
              <a:xfrm>
                <a:off x="517912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Textfeld 135"/>
              <p:cNvSpPr txBox="1"/>
              <p:nvPr/>
            </p:nvSpPr>
            <p:spPr>
              <a:xfrm>
                <a:off x="5220072" y="3356992"/>
                <a:ext cx="654346" cy="769441"/>
              </a:xfrm>
              <a:prstGeom prst="rect">
                <a:avLst/>
              </a:prstGeom>
              <a:noFill/>
            </p:spPr>
            <p:txBody>
              <a:bodyPr wrap="none" rtlCol="0">
                <a:spAutoFit/>
              </a:bodyPr>
              <a:lstStyle/>
              <a:p>
                <a:r>
                  <a:rPr lang="de-DE" sz="4400" b="1" dirty="0" smtClean="0"/>
                  <a:t>M</a:t>
                </a:r>
                <a:endParaRPr lang="de-DE" sz="4400" dirty="0"/>
              </a:p>
            </p:txBody>
          </p:sp>
          <p:sp>
            <p:nvSpPr>
              <p:cNvPr id="137" name="Textfeld 136"/>
              <p:cNvSpPr txBox="1"/>
              <p:nvPr/>
            </p:nvSpPr>
            <p:spPr>
              <a:xfrm>
                <a:off x="3635896" y="2996952"/>
                <a:ext cx="529312" cy="769441"/>
              </a:xfrm>
              <a:prstGeom prst="rect">
                <a:avLst/>
              </a:prstGeom>
              <a:noFill/>
            </p:spPr>
            <p:txBody>
              <a:bodyPr wrap="none" rtlCol="0">
                <a:spAutoFit/>
              </a:bodyPr>
              <a:lstStyle/>
              <a:p>
                <a:r>
                  <a:rPr lang="de-DE" sz="4400" b="1" dirty="0" smtClean="0">
                    <a:solidFill>
                      <a:srgbClr val="CD03A7"/>
                    </a:solidFill>
                    <a:effectLst>
                      <a:outerShdw blurRad="38100" dist="38100" dir="2700000" algn="tl">
                        <a:srgbClr val="000000">
                          <a:alpha val="43137"/>
                        </a:srgbClr>
                      </a:outerShdw>
                    </a:effectLst>
                  </a:rPr>
                  <a:t>?</a:t>
                </a:r>
                <a:endParaRPr lang="de-DE" sz="4400" b="1" dirty="0">
                  <a:solidFill>
                    <a:srgbClr val="CD03A7"/>
                  </a:solidFill>
                  <a:effectLst>
                    <a:outerShdw blurRad="38100" dist="38100" dir="2700000" algn="tl">
                      <a:srgbClr val="000000">
                        <a:alpha val="43137"/>
                      </a:srgbClr>
                    </a:outerShdw>
                  </a:effectLst>
                </a:endParaRPr>
              </a:p>
            </p:txBody>
          </p:sp>
          <p:sp>
            <p:nvSpPr>
              <p:cNvPr id="138" name="Abgerundetes Rechteck 137"/>
              <p:cNvSpPr/>
              <p:nvPr/>
            </p:nvSpPr>
            <p:spPr>
              <a:xfrm>
                <a:off x="562837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2267744"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201</a:t>
                </a:r>
                <a:endParaRPr lang="de-DE" b="1" dirty="0">
                  <a:latin typeface="Arial" pitchFamily="34" charset="0"/>
                  <a:cs typeface="Arial" pitchFamily="34" charset="0"/>
                </a:endParaRPr>
              </a:p>
            </p:txBody>
          </p:sp>
          <p:sp>
            <p:nvSpPr>
              <p:cNvPr id="140" name="Textfeld 139"/>
              <p:cNvSpPr txBox="1"/>
              <p:nvPr/>
            </p:nvSpPr>
            <p:spPr>
              <a:xfrm>
                <a:off x="4644008" y="3429000"/>
                <a:ext cx="529312" cy="769441"/>
              </a:xfrm>
              <a:prstGeom prst="rect">
                <a:avLst/>
              </a:prstGeom>
              <a:noFill/>
            </p:spPr>
            <p:txBody>
              <a:bodyPr wrap="none" rtlCol="0">
                <a:spAutoFit/>
              </a:bodyPr>
              <a:lstStyle/>
              <a:p>
                <a:r>
                  <a:rPr lang="de-DE" sz="4400" b="1" dirty="0" smtClean="0">
                    <a:solidFill>
                      <a:srgbClr val="FFC000"/>
                    </a:solidFill>
                    <a:effectLst>
                      <a:outerShdw blurRad="38100" dist="38100" dir="2700000" algn="tl">
                        <a:srgbClr val="000000">
                          <a:alpha val="43137"/>
                        </a:srgbClr>
                      </a:outerShdw>
                    </a:effectLst>
                  </a:rPr>
                  <a:t>?</a:t>
                </a:r>
                <a:endParaRPr lang="de-DE" sz="4400" b="1" dirty="0">
                  <a:solidFill>
                    <a:srgbClr val="FFC000"/>
                  </a:solidFill>
                  <a:effectLst>
                    <a:outerShdw blurRad="38100" dist="38100" dir="2700000" algn="tl">
                      <a:srgbClr val="000000">
                        <a:alpha val="43137"/>
                      </a:srgbClr>
                    </a:outerShdw>
                  </a:effectLst>
                </a:endParaRPr>
              </a:p>
            </p:txBody>
          </p:sp>
        </p:grpSp>
      </p:grpSp>
      <p:sp>
        <p:nvSpPr>
          <p:cNvPr id="165" name="Textfeld 164"/>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199-201</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graphicFrame>
        <p:nvGraphicFramePr>
          <p:cNvPr id="499" name="Tabelle 498"/>
          <p:cNvGraphicFramePr>
            <a:graphicFrameLocks noGrp="1"/>
          </p:cNvGraphicFramePr>
          <p:nvPr/>
        </p:nvGraphicFramePr>
        <p:xfrm>
          <a:off x="1115630" y="812962"/>
          <a:ext cx="7200900" cy="31178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311782">
                <a:tc>
                  <a:txBody>
                    <a:bodyPr/>
                    <a:lstStyle/>
                    <a:p>
                      <a:pPr algn="ctr" fontAlgn="b"/>
                      <a:r>
                        <a:rPr lang="de-DE" sz="1600" b="1"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500" name="Textfeld 499"/>
          <p:cNvSpPr txBox="1"/>
          <p:nvPr/>
        </p:nvSpPr>
        <p:spPr>
          <a:xfrm>
            <a:off x="971600" y="1124744"/>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24744"/>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215" name="Tabelle 214"/>
          <p:cNvGraphicFramePr>
            <a:graphicFrameLocks noGrp="1"/>
          </p:cNvGraphicFramePr>
          <p:nvPr/>
        </p:nvGraphicFramePr>
        <p:xfrm>
          <a:off x="1121260" y="536047"/>
          <a:ext cx="7195170" cy="272792"/>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72792">
                <a:tc>
                  <a:txBody>
                    <a:bodyPr/>
                    <a:lstStyle/>
                    <a:p>
                      <a:pPr algn="ctr" fontAlgn="b"/>
                      <a:r>
                        <a:rPr lang="de-DE" sz="1400" b="1"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pSp>
        <p:nvGrpSpPr>
          <p:cNvPr id="4" name="Gruppieren 68"/>
          <p:cNvGrpSpPr/>
          <p:nvPr/>
        </p:nvGrpSpPr>
        <p:grpSpPr>
          <a:xfrm>
            <a:off x="107504" y="1484784"/>
            <a:ext cx="3792674" cy="2376264"/>
            <a:chOff x="2267744" y="2780928"/>
            <a:chExt cx="3792674" cy="2376264"/>
          </a:xfrm>
        </p:grpSpPr>
        <p:sp>
          <p:nvSpPr>
            <p:cNvPr id="99" name="Abgerundetes Rechteck 98"/>
            <p:cNvSpPr/>
            <p:nvPr/>
          </p:nvSpPr>
          <p:spPr>
            <a:xfrm>
              <a:off x="2483768" y="3460899"/>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9</a:t>
              </a:r>
              <a:endParaRPr lang="de-DE" sz="1000" b="1" dirty="0">
                <a:solidFill>
                  <a:schemeClr val="tx1"/>
                </a:solidFill>
                <a:latin typeface="Arial" pitchFamily="34" charset="0"/>
                <a:cs typeface="Arial" pitchFamily="34" charset="0"/>
              </a:endParaRPr>
            </a:p>
          </p:txBody>
        </p:sp>
        <p:grpSp>
          <p:nvGrpSpPr>
            <p:cNvPr id="5" name="Gruppieren 102"/>
            <p:cNvGrpSpPr/>
            <p:nvPr/>
          </p:nvGrpSpPr>
          <p:grpSpPr>
            <a:xfrm>
              <a:off x="2267744" y="2780928"/>
              <a:ext cx="3792674" cy="2376264"/>
              <a:chOff x="2267744" y="2780928"/>
              <a:chExt cx="3792674" cy="2376264"/>
            </a:xfrm>
          </p:grpSpPr>
          <p:sp>
            <p:nvSpPr>
              <p:cNvPr id="176" name="Abgerundetes Rechteck 175"/>
              <p:cNvSpPr/>
              <p:nvPr/>
            </p:nvSpPr>
            <p:spPr>
              <a:xfrm>
                <a:off x="3275856" y="4365104"/>
                <a:ext cx="2232248"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 name="Gruppieren 397"/>
              <p:cNvGrpSpPr/>
              <p:nvPr/>
            </p:nvGrpSpPr>
            <p:grpSpPr>
              <a:xfrm>
                <a:off x="2802864" y="2780928"/>
                <a:ext cx="3180985" cy="1656184"/>
                <a:chOff x="5148497" y="1412776"/>
                <a:chExt cx="2964528" cy="1554490"/>
              </a:xfrm>
            </p:grpSpPr>
            <p:grpSp>
              <p:nvGrpSpPr>
                <p:cNvPr id="7"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534995" y="4342166"/>
                <a:ext cx="1976823" cy="461665"/>
              </a:xfrm>
              <a:prstGeom prst="rect">
                <a:avLst/>
              </a:prstGeom>
              <a:noFill/>
            </p:spPr>
            <p:txBody>
              <a:bodyPr wrap="none" rtlCol="0">
                <a:spAutoFit/>
              </a:bodyPr>
              <a:lstStyle/>
              <a:p>
                <a:r>
                  <a:rPr lang="de-DE" sz="2000" dirty="0" smtClean="0"/>
                  <a:t>?+?+?+?  =  </a:t>
                </a:r>
                <a:r>
                  <a:rPr lang="de-DE" sz="2400" b="1" dirty="0" smtClean="0"/>
                  <a:t>48</a:t>
                </a:r>
                <a:endParaRPr lang="de-DE" sz="2400" b="1" dirty="0"/>
              </a:p>
            </p:txBody>
          </p:sp>
          <p:sp>
            <p:nvSpPr>
              <p:cNvPr id="299" name="Textfeld 298"/>
              <p:cNvSpPr txBox="1"/>
              <p:nvPr/>
            </p:nvSpPr>
            <p:spPr>
              <a:xfrm>
                <a:off x="3563888" y="3609399"/>
                <a:ext cx="529312" cy="769441"/>
              </a:xfrm>
              <a:prstGeom prst="rect">
                <a:avLst/>
              </a:prstGeom>
              <a:noFill/>
            </p:spPr>
            <p:txBody>
              <a:bodyPr wrap="none" rtlCol="0">
                <a:spAutoFit/>
              </a:bodyPr>
              <a:lstStyle/>
              <a:p>
                <a:r>
                  <a:rPr lang="de-DE" sz="4400" b="1" dirty="0" smtClean="0">
                    <a:solidFill>
                      <a:srgbClr val="0070C0"/>
                    </a:solidFill>
                    <a:effectLst>
                      <a:outerShdw blurRad="38100" dist="38100" dir="2700000" algn="tl">
                        <a:srgbClr val="000000">
                          <a:alpha val="43137"/>
                        </a:srgbClr>
                      </a:outerShdw>
                    </a:effectLst>
                  </a:rPr>
                  <a:t>?</a:t>
                </a:r>
                <a:endParaRPr lang="de-DE" sz="4400" b="1" dirty="0">
                  <a:solidFill>
                    <a:srgbClr val="0070C0"/>
                  </a:solidFill>
                  <a:effectLst>
                    <a:outerShdw blurRad="38100" dist="38100" dir="2700000" algn="tl">
                      <a:srgbClr val="000000">
                        <a:alpha val="43137"/>
                      </a:srgbClr>
                    </a:outerShdw>
                  </a:effectLst>
                </a:endParaRPr>
              </a:p>
            </p:txBody>
          </p:sp>
          <p:sp>
            <p:nvSpPr>
              <p:cNvPr id="300" name="Textfeld 299"/>
              <p:cNvSpPr txBox="1"/>
              <p:nvPr/>
            </p:nvSpPr>
            <p:spPr>
              <a:xfrm>
                <a:off x="4211960" y="2889319"/>
                <a:ext cx="529312" cy="769441"/>
              </a:xfrm>
              <a:prstGeom prst="rect">
                <a:avLst/>
              </a:prstGeom>
              <a:noFill/>
            </p:spPr>
            <p:txBody>
              <a:bodyPr wrap="none" rtlCol="0">
                <a:spAutoFit/>
              </a:bodyPr>
              <a:lstStyle/>
              <a:p>
                <a:r>
                  <a:rPr lang="de-DE" sz="4400" b="1" dirty="0" smtClean="0">
                    <a:solidFill>
                      <a:srgbClr val="00CC00"/>
                    </a:solidFill>
                    <a:effectLst>
                      <a:outerShdw blurRad="38100" dist="38100" dir="2700000" algn="tl">
                        <a:srgbClr val="000000">
                          <a:alpha val="43137"/>
                        </a:srgbClr>
                      </a:outerShdw>
                    </a:effectLst>
                  </a:rPr>
                  <a:t>?</a:t>
                </a:r>
                <a:endParaRPr lang="de-DE" sz="4400" b="1" dirty="0">
                  <a:solidFill>
                    <a:srgbClr val="00CC00"/>
                  </a:solidFill>
                  <a:effectLst>
                    <a:outerShdw blurRad="38100" dist="38100" dir="2700000" algn="tl">
                      <a:srgbClr val="000000">
                        <a:alpha val="43137"/>
                      </a:srgbClr>
                    </a:outerShdw>
                  </a:effectLst>
                </a:endParaRPr>
              </a:p>
            </p:txBody>
          </p:sp>
          <p:sp>
            <p:nvSpPr>
              <p:cNvPr id="305" name="Textfeld 304"/>
              <p:cNvSpPr txBox="1"/>
              <p:nvPr/>
            </p:nvSpPr>
            <p:spPr>
              <a:xfrm>
                <a:off x="4139952" y="3537391"/>
                <a:ext cx="529312" cy="769441"/>
              </a:xfrm>
              <a:prstGeom prst="rect">
                <a:avLst/>
              </a:prstGeom>
              <a:noFill/>
            </p:spPr>
            <p:txBody>
              <a:bodyPr wrap="none" rtlCol="0">
                <a:spAutoFit/>
              </a:bodyPr>
              <a:lstStyle/>
              <a:p>
                <a:r>
                  <a:rPr lang="de-DE" sz="4400" b="1" dirty="0" smtClean="0">
                    <a:solidFill>
                      <a:srgbClr val="FF0000"/>
                    </a:solidFill>
                    <a:effectLst>
                      <a:outerShdw blurRad="38100" dist="38100" dir="2700000" algn="tl">
                        <a:srgbClr val="000000">
                          <a:alpha val="43137"/>
                        </a:srgbClr>
                      </a:outerShdw>
                    </a:effectLst>
                  </a:rPr>
                  <a:t>?</a:t>
                </a:r>
                <a:endParaRPr lang="de-DE" sz="4400" b="1" dirty="0">
                  <a:solidFill>
                    <a:srgbClr val="FF0000"/>
                  </a:solidFill>
                  <a:effectLst>
                    <a:outerShdw blurRad="38100" dist="38100" dir="2700000" algn="tl">
                      <a:srgbClr val="000000">
                        <a:alpha val="43137"/>
                      </a:srgbClr>
                    </a:outerShdw>
                  </a:effectLst>
                </a:endParaRPr>
              </a:p>
            </p:txBody>
          </p:sp>
          <p:sp>
            <p:nvSpPr>
              <p:cNvPr id="520" name="Textfeld 519"/>
              <p:cNvSpPr txBox="1"/>
              <p:nvPr/>
            </p:nvSpPr>
            <p:spPr>
              <a:xfrm>
                <a:off x="3059832" y="3212976"/>
                <a:ext cx="591829" cy="769441"/>
              </a:xfrm>
              <a:prstGeom prst="rect">
                <a:avLst/>
              </a:prstGeom>
              <a:noFill/>
            </p:spPr>
            <p:txBody>
              <a:bodyPr wrap="none" rtlCol="0">
                <a:spAutoFit/>
              </a:bodyPr>
              <a:lstStyle/>
              <a:p>
                <a:r>
                  <a:rPr lang="de-DE" sz="4400" b="1" dirty="0" smtClean="0">
                    <a:latin typeface="Arial" pitchFamily="34" charset="0"/>
                    <a:cs typeface="Arial" pitchFamily="34" charset="0"/>
                  </a:rPr>
                  <a:t>N</a:t>
                </a:r>
                <a:endParaRPr lang="de-DE" sz="4400" dirty="0">
                  <a:latin typeface="Arial" pitchFamily="34" charset="0"/>
                  <a:cs typeface="Arial" pitchFamily="34" charset="0"/>
                </a:endParaRPr>
              </a:p>
            </p:txBody>
          </p:sp>
          <p:sp>
            <p:nvSpPr>
              <p:cNvPr id="521" name="Textfeld 520"/>
              <p:cNvSpPr txBox="1"/>
              <p:nvPr/>
            </p:nvSpPr>
            <p:spPr>
              <a:xfrm>
                <a:off x="4788024" y="2780928"/>
                <a:ext cx="561372" cy="769441"/>
              </a:xfrm>
              <a:prstGeom prst="rect">
                <a:avLst/>
              </a:prstGeom>
              <a:noFill/>
            </p:spPr>
            <p:txBody>
              <a:bodyPr wrap="none" rtlCol="0">
                <a:spAutoFit/>
              </a:bodyPr>
              <a:lstStyle/>
              <a:p>
                <a:r>
                  <a:rPr lang="de-DE" sz="4400" b="1" dirty="0" smtClean="0"/>
                  <a:t>X</a:t>
                </a:r>
                <a:endParaRPr lang="de-DE" sz="4400" dirty="0"/>
              </a:p>
            </p:txBody>
          </p:sp>
          <p:sp>
            <p:nvSpPr>
              <p:cNvPr id="186" name="Abgerundetes Rechteck 185"/>
              <p:cNvSpPr/>
              <p:nvPr/>
            </p:nvSpPr>
            <p:spPr>
              <a:xfrm>
                <a:off x="258684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7" name="Abgerundetes Rechteck 186"/>
              <p:cNvSpPr/>
              <p:nvPr/>
            </p:nvSpPr>
            <p:spPr>
              <a:xfrm>
                <a:off x="301888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8" name="Abgerundetes Rechteck 187"/>
              <p:cNvSpPr/>
              <p:nvPr/>
            </p:nvSpPr>
            <p:spPr>
              <a:xfrm>
                <a:off x="345093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9" name="Abgerundetes Rechteck 188"/>
              <p:cNvSpPr/>
              <p:nvPr/>
            </p:nvSpPr>
            <p:spPr>
              <a:xfrm>
                <a:off x="388298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0" name="Abgerundetes Rechteck 189"/>
              <p:cNvSpPr/>
              <p:nvPr/>
            </p:nvSpPr>
            <p:spPr>
              <a:xfrm>
                <a:off x="431503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1" name="Abgerundetes Rechteck 190"/>
              <p:cNvSpPr/>
              <p:nvPr/>
            </p:nvSpPr>
            <p:spPr>
              <a:xfrm>
                <a:off x="474708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2" name="Abgerundetes Rechteck 191"/>
              <p:cNvSpPr/>
              <p:nvPr/>
            </p:nvSpPr>
            <p:spPr>
              <a:xfrm>
                <a:off x="517912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5" name="Textfeld 204"/>
              <p:cNvSpPr txBox="1"/>
              <p:nvPr/>
            </p:nvSpPr>
            <p:spPr>
              <a:xfrm>
                <a:off x="4802716" y="3429000"/>
                <a:ext cx="561372" cy="769441"/>
              </a:xfrm>
              <a:prstGeom prst="rect">
                <a:avLst/>
              </a:prstGeom>
              <a:noFill/>
            </p:spPr>
            <p:txBody>
              <a:bodyPr wrap="none" rtlCol="0">
                <a:spAutoFit/>
              </a:bodyPr>
              <a:lstStyle/>
              <a:p>
                <a:r>
                  <a:rPr lang="de-DE" sz="4400" b="1" dirty="0" smtClean="0"/>
                  <a:t>S</a:t>
                </a:r>
                <a:endParaRPr lang="de-DE" sz="4400" dirty="0"/>
              </a:p>
            </p:txBody>
          </p:sp>
          <p:sp>
            <p:nvSpPr>
              <p:cNvPr id="207" name="Textfeld 206"/>
              <p:cNvSpPr txBox="1"/>
              <p:nvPr/>
            </p:nvSpPr>
            <p:spPr>
              <a:xfrm>
                <a:off x="3635896" y="2996952"/>
                <a:ext cx="591829" cy="769441"/>
              </a:xfrm>
              <a:prstGeom prst="rect">
                <a:avLst/>
              </a:prstGeom>
              <a:noFill/>
            </p:spPr>
            <p:txBody>
              <a:bodyPr wrap="none" rtlCol="0">
                <a:spAutoFit/>
              </a:bodyPr>
              <a:lstStyle/>
              <a:p>
                <a:r>
                  <a:rPr lang="de-DE" sz="4400" b="1" dirty="0" smtClean="0"/>
                  <a:t>H</a:t>
                </a:r>
                <a:endParaRPr lang="de-DE" sz="4400" b="1" dirty="0"/>
              </a:p>
            </p:txBody>
          </p:sp>
          <p:sp>
            <p:nvSpPr>
              <p:cNvPr id="67" name="Abgerundetes Rechteck 66"/>
              <p:cNvSpPr/>
              <p:nvPr/>
            </p:nvSpPr>
            <p:spPr>
              <a:xfrm>
                <a:off x="562837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Ellipse 67"/>
              <p:cNvSpPr/>
              <p:nvPr/>
            </p:nvSpPr>
            <p:spPr>
              <a:xfrm>
                <a:off x="2267744"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202</a:t>
                </a:r>
                <a:endParaRPr lang="de-DE" b="1" dirty="0">
                  <a:latin typeface="Arial" pitchFamily="34" charset="0"/>
                  <a:cs typeface="Arial" pitchFamily="34" charset="0"/>
                </a:endParaRPr>
              </a:p>
            </p:txBody>
          </p:sp>
          <p:sp>
            <p:nvSpPr>
              <p:cNvPr id="102" name="Textfeld 101"/>
              <p:cNvSpPr txBox="1"/>
              <p:nvPr/>
            </p:nvSpPr>
            <p:spPr>
              <a:xfrm>
                <a:off x="5304713" y="3273048"/>
                <a:ext cx="529312" cy="769441"/>
              </a:xfrm>
              <a:prstGeom prst="rect">
                <a:avLst/>
              </a:prstGeom>
              <a:noFill/>
            </p:spPr>
            <p:txBody>
              <a:bodyPr wrap="none" rtlCol="0">
                <a:spAutoFit/>
              </a:bodyPr>
              <a:lstStyle/>
              <a:p>
                <a:r>
                  <a:rPr lang="de-DE" sz="4400" b="1" dirty="0" smtClean="0">
                    <a:solidFill>
                      <a:srgbClr val="FFC000"/>
                    </a:solidFill>
                    <a:effectLst>
                      <a:outerShdw blurRad="38100" dist="38100" dir="2700000" algn="tl">
                        <a:srgbClr val="000000">
                          <a:alpha val="43137"/>
                        </a:srgbClr>
                      </a:outerShdw>
                    </a:effectLst>
                  </a:rPr>
                  <a:t>?</a:t>
                </a:r>
                <a:endParaRPr lang="de-DE" sz="4400" b="1" dirty="0">
                  <a:solidFill>
                    <a:srgbClr val="FFC000"/>
                  </a:solidFill>
                  <a:effectLst>
                    <a:outerShdw blurRad="38100" dist="38100" dir="2700000" algn="tl">
                      <a:srgbClr val="000000">
                        <a:alpha val="43137"/>
                      </a:srgbClr>
                    </a:outerShdw>
                  </a:effectLst>
                </a:endParaRPr>
              </a:p>
            </p:txBody>
          </p:sp>
        </p:grpSp>
      </p:grpSp>
      <p:grpSp>
        <p:nvGrpSpPr>
          <p:cNvPr id="118" name="Gruppieren 68"/>
          <p:cNvGrpSpPr/>
          <p:nvPr/>
        </p:nvGrpSpPr>
        <p:grpSpPr>
          <a:xfrm>
            <a:off x="5220072" y="2564904"/>
            <a:ext cx="3792674" cy="2376264"/>
            <a:chOff x="2267744" y="2780928"/>
            <a:chExt cx="3792674" cy="2376264"/>
          </a:xfrm>
        </p:grpSpPr>
        <p:sp>
          <p:nvSpPr>
            <p:cNvPr id="119" name="Abgerundetes Rechteck 118"/>
            <p:cNvSpPr/>
            <p:nvPr/>
          </p:nvSpPr>
          <p:spPr>
            <a:xfrm>
              <a:off x="2483768" y="3460899"/>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9</a:t>
              </a:r>
              <a:endParaRPr lang="de-DE" sz="1000" b="1" dirty="0">
                <a:solidFill>
                  <a:schemeClr val="tx1"/>
                </a:solidFill>
                <a:latin typeface="Arial" pitchFamily="34" charset="0"/>
                <a:cs typeface="Arial" pitchFamily="34" charset="0"/>
              </a:endParaRPr>
            </a:p>
          </p:txBody>
        </p:sp>
        <p:grpSp>
          <p:nvGrpSpPr>
            <p:cNvPr id="120" name="Gruppieren 102"/>
            <p:cNvGrpSpPr/>
            <p:nvPr/>
          </p:nvGrpSpPr>
          <p:grpSpPr>
            <a:xfrm>
              <a:off x="2267744" y="2780928"/>
              <a:ext cx="3792674" cy="2376264"/>
              <a:chOff x="2267744" y="2780928"/>
              <a:chExt cx="3792674" cy="2376264"/>
            </a:xfrm>
          </p:grpSpPr>
          <p:sp>
            <p:nvSpPr>
              <p:cNvPr id="121" name="Abgerundetes Rechteck 120"/>
              <p:cNvSpPr/>
              <p:nvPr/>
            </p:nvSpPr>
            <p:spPr>
              <a:xfrm>
                <a:off x="3275856" y="4365104"/>
                <a:ext cx="2232248"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22" name="Gruppieren 397"/>
              <p:cNvGrpSpPr/>
              <p:nvPr/>
            </p:nvGrpSpPr>
            <p:grpSpPr>
              <a:xfrm>
                <a:off x="2802864" y="2780928"/>
                <a:ext cx="3180985" cy="1656184"/>
                <a:chOff x="5148497" y="1412776"/>
                <a:chExt cx="2964528" cy="1554490"/>
              </a:xfrm>
            </p:grpSpPr>
            <p:grpSp>
              <p:nvGrpSpPr>
                <p:cNvPr id="141"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54" name="Ellipse 153"/>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5" name="Ellipse 154"/>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6" name="Ellipse 155"/>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7" name="Ellipse 156"/>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8" name="Ellipse 157"/>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9" name="Ellipse 158"/>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0" name="Ellipse 159"/>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1" name="Ellipse 160"/>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2" name="Ellipse 161"/>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3" name="Ellipse 162"/>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4" name="Ellipse 163"/>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42"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43" name="Ellipse 142"/>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 name="Ellipse 151"/>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3" name="Ellipse 152"/>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23" name="Textfeld 122"/>
              <p:cNvSpPr txBox="1"/>
              <p:nvPr/>
            </p:nvSpPr>
            <p:spPr>
              <a:xfrm>
                <a:off x="3419872" y="4342166"/>
                <a:ext cx="1976823" cy="461665"/>
              </a:xfrm>
              <a:prstGeom prst="rect">
                <a:avLst/>
              </a:prstGeom>
              <a:noFill/>
            </p:spPr>
            <p:txBody>
              <a:bodyPr wrap="none" rtlCol="0">
                <a:spAutoFit/>
              </a:bodyPr>
              <a:lstStyle/>
              <a:p>
                <a:r>
                  <a:rPr lang="de-DE" sz="2000" dirty="0" smtClean="0"/>
                  <a:t>?+?+?+?  =  </a:t>
                </a:r>
                <a:r>
                  <a:rPr lang="de-DE" sz="2400" b="1" dirty="0" smtClean="0"/>
                  <a:t>67</a:t>
                </a:r>
                <a:endParaRPr lang="de-DE" sz="2400" b="1" dirty="0"/>
              </a:p>
            </p:txBody>
          </p:sp>
          <p:sp>
            <p:nvSpPr>
              <p:cNvPr id="124" name="Textfeld 123"/>
              <p:cNvSpPr txBox="1"/>
              <p:nvPr/>
            </p:nvSpPr>
            <p:spPr>
              <a:xfrm>
                <a:off x="3563888" y="3609399"/>
                <a:ext cx="529312" cy="769441"/>
              </a:xfrm>
              <a:prstGeom prst="rect">
                <a:avLst/>
              </a:prstGeom>
              <a:noFill/>
            </p:spPr>
            <p:txBody>
              <a:bodyPr wrap="none" rtlCol="0">
                <a:spAutoFit/>
              </a:bodyPr>
              <a:lstStyle/>
              <a:p>
                <a:r>
                  <a:rPr lang="de-DE" sz="4400" b="1" dirty="0" smtClean="0">
                    <a:solidFill>
                      <a:srgbClr val="CD03A7"/>
                    </a:solidFill>
                    <a:effectLst>
                      <a:outerShdw blurRad="38100" dist="38100" dir="2700000" algn="tl">
                        <a:srgbClr val="000000">
                          <a:alpha val="43137"/>
                        </a:srgbClr>
                      </a:outerShdw>
                    </a:effectLst>
                  </a:rPr>
                  <a:t>?</a:t>
                </a:r>
                <a:endParaRPr lang="de-DE" sz="4400" b="1" dirty="0">
                  <a:solidFill>
                    <a:srgbClr val="CD03A7"/>
                  </a:solidFill>
                  <a:effectLst>
                    <a:outerShdw blurRad="38100" dist="38100" dir="2700000" algn="tl">
                      <a:srgbClr val="000000">
                        <a:alpha val="43137"/>
                      </a:srgbClr>
                    </a:outerShdw>
                  </a:effectLst>
                </a:endParaRPr>
              </a:p>
            </p:txBody>
          </p:sp>
          <p:sp>
            <p:nvSpPr>
              <p:cNvPr id="125" name="Textfeld 124"/>
              <p:cNvSpPr txBox="1"/>
              <p:nvPr/>
            </p:nvSpPr>
            <p:spPr>
              <a:xfrm>
                <a:off x="4211960" y="2889319"/>
                <a:ext cx="529312" cy="769441"/>
              </a:xfrm>
              <a:prstGeom prst="rect">
                <a:avLst/>
              </a:prstGeom>
              <a:noFill/>
            </p:spPr>
            <p:txBody>
              <a:bodyPr wrap="none" rtlCol="0">
                <a:spAutoFit/>
              </a:bodyPr>
              <a:lstStyle/>
              <a:p>
                <a:r>
                  <a:rPr lang="de-DE" sz="4400" b="1" dirty="0" smtClean="0">
                    <a:solidFill>
                      <a:srgbClr val="00CC00"/>
                    </a:solidFill>
                    <a:effectLst>
                      <a:outerShdw blurRad="38100" dist="38100" dir="2700000" algn="tl">
                        <a:srgbClr val="000000">
                          <a:alpha val="43137"/>
                        </a:srgbClr>
                      </a:outerShdw>
                    </a:effectLst>
                  </a:rPr>
                  <a:t>?</a:t>
                </a:r>
                <a:endParaRPr lang="de-DE" sz="4400" b="1" dirty="0">
                  <a:solidFill>
                    <a:srgbClr val="00CC00"/>
                  </a:solidFill>
                  <a:effectLst>
                    <a:outerShdw blurRad="38100" dist="38100" dir="2700000" algn="tl">
                      <a:srgbClr val="000000">
                        <a:alpha val="43137"/>
                      </a:srgbClr>
                    </a:outerShdw>
                  </a:effectLst>
                </a:endParaRPr>
              </a:p>
            </p:txBody>
          </p:sp>
          <p:sp>
            <p:nvSpPr>
              <p:cNvPr id="126" name="Textfeld 125"/>
              <p:cNvSpPr txBox="1"/>
              <p:nvPr/>
            </p:nvSpPr>
            <p:spPr>
              <a:xfrm>
                <a:off x="4139952" y="3537391"/>
                <a:ext cx="529312" cy="769441"/>
              </a:xfrm>
              <a:prstGeom prst="rect">
                <a:avLst/>
              </a:prstGeom>
              <a:noFill/>
            </p:spPr>
            <p:txBody>
              <a:bodyPr wrap="none" rtlCol="0">
                <a:spAutoFit/>
              </a:bodyPr>
              <a:lstStyle/>
              <a:p>
                <a:r>
                  <a:rPr lang="de-DE" sz="4400" b="1" dirty="0" smtClean="0">
                    <a:solidFill>
                      <a:srgbClr val="00B0F0"/>
                    </a:solidFill>
                    <a:effectLst>
                      <a:outerShdw blurRad="38100" dist="38100" dir="2700000" algn="tl">
                        <a:srgbClr val="000000">
                          <a:alpha val="43137"/>
                        </a:srgbClr>
                      </a:outerShdw>
                    </a:effectLst>
                  </a:rPr>
                  <a:t>?</a:t>
                </a:r>
                <a:endParaRPr lang="de-DE" sz="4400" b="1" dirty="0">
                  <a:solidFill>
                    <a:srgbClr val="00B0F0"/>
                  </a:solidFill>
                  <a:effectLst>
                    <a:outerShdw blurRad="38100" dist="38100" dir="2700000" algn="tl">
                      <a:srgbClr val="000000">
                        <a:alpha val="43137"/>
                      </a:srgbClr>
                    </a:outerShdw>
                  </a:effectLst>
                </a:endParaRPr>
              </a:p>
            </p:txBody>
          </p:sp>
          <p:sp>
            <p:nvSpPr>
              <p:cNvPr id="127" name="Textfeld 126"/>
              <p:cNvSpPr txBox="1"/>
              <p:nvPr/>
            </p:nvSpPr>
            <p:spPr>
              <a:xfrm>
                <a:off x="3059832" y="3212976"/>
                <a:ext cx="561372" cy="769441"/>
              </a:xfrm>
              <a:prstGeom prst="rect">
                <a:avLst/>
              </a:prstGeom>
              <a:noFill/>
            </p:spPr>
            <p:txBody>
              <a:bodyPr wrap="none" rtlCol="0">
                <a:spAutoFit/>
              </a:bodyPr>
              <a:lstStyle/>
              <a:p>
                <a:r>
                  <a:rPr lang="de-DE" sz="4400" b="1" dirty="0" smtClean="0">
                    <a:latin typeface="Arial" pitchFamily="34" charset="0"/>
                    <a:cs typeface="Arial" pitchFamily="34" charset="0"/>
                  </a:rPr>
                  <a:t>P</a:t>
                </a:r>
                <a:endParaRPr lang="de-DE" sz="4400" dirty="0">
                  <a:latin typeface="Arial" pitchFamily="34" charset="0"/>
                  <a:cs typeface="Arial" pitchFamily="34" charset="0"/>
                </a:endParaRPr>
              </a:p>
            </p:txBody>
          </p:sp>
          <p:sp>
            <p:nvSpPr>
              <p:cNvPr id="128" name="Textfeld 127"/>
              <p:cNvSpPr txBox="1"/>
              <p:nvPr/>
            </p:nvSpPr>
            <p:spPr>
              <a:xfrm>
                <a:off x="4716016" y="3429000"/>
                <a:ext cx="561372" cy="769441"/>
              </a:xfrm>
              <a:prstGeom prst="rect">
                <a:avLst/>
              </a:prstGeom>
              <a:noFill/>
            </p:spPr>
            <p:txBody>
              <a:bodyPr wrap="none" rtlCol="0">
                <a:spAutoFit/>
              </a:bodyPr>
              <a:lstStyle/>
              <a:p>
                <a:r>
                  <a:rPr lang="de-DE" sz="4400" b="1" dirty="0" smtClean="0"/>
                  <a:t>X</a:t>
                </a:r>
                <a:endParaRPr lang="de-DE" sz="4400" dirty="0"/>
              </a:p>
            </p:txBody>
          </p:sp>
          <p:sp>
            <p:nvSpPr>
              <p:cNvPr id="129" name="Abgerundetes Rechteck 128"/>
              <p:cNvSpPr/>
              <p:nvPr/>
            </p:nvSpPr>
            <p:spPr>
              <a:xfrm>
                <a:off x="258684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0" name="Abgerundetes Rechteck 129"/>
              <p:cNvSpPr/>
              <p:nvPr/>
            </p:nvSpPr>
            <p:spPr>
              <a:xfrm>
                <a:off x="301888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Abgerundetes Rechteck 130"/>
              <p:cNvSpPr/>
              <p:nvPr/>
            </p:nvSpPr>
            <p:spPr>
              <a:xfrm>
                <a:off x="345093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Abgerundetes Rechteck 131"/>
              <p:cNvSpPr/>
              <p:nvPr/>
            </p:nvSpPr>
            <p:spPr>
              <a:xfrm>
                <a:off x="388298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Abgerundetes Rechteck 132"/>
              <p:cNvSpPr/>
              <p:nvPr/>
            </p:nvSpPr>
            <p:spPr>
              <a:xfrm>
                <a:off x="431503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Abgerundetes Rechteck 133"/>
              <p:cNvSpPr/>
              <p:nvPr/>
            </p:nvSpPr>
            <p:spPr>
              <a:xfrm>
                <a:off x="474708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Abgerundetes Rechteck 134"/>
              <p:cNvSpPr/>
              <p:nvPr/>
            </p:nvSpPr>
            <p:spPr>
              <a:xfrm>
                <a:off x="517912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Textfeld 135"/>
              <p:cNvSpPr txBox="1"/>
              <p:nvPr/>
            </p:nvSpPr>
            <p:spPr>
              <a:xfrm>
                <a:off x="4788024" y="2852936"/>
                <a:ext cx="591829" cy="769441"/>
              </a:xfrm>
              <a:prstGeom prst="rect">
                <a:avLst/>
              </a:prstGeom>
              <a:noFill/>
            </p:spPr>
            <p:txBody>
              <a:bodyPr wrap="none" rtlCol="0">
                <a:spAutoFit/>
              </a:bodyPr>
              <a:lstStyle/>
              <a:p>
                <a:r>
                  <a:rPr lang="de-DE" sz="4400" b="1" dirty="0" smtClean="0"/>
                  <a:t>N</a:t>
                </a:r>
                <a:endParaRPr lang="de-DE" sz="4400" dirty="0"/>
              </a:p>
            </p:txBody>
          </p:sp>
          <p:sp>
            <p:nvSpPr>
              <p:cNvPr id="137" name="Textfeld 136"/>
              <p:cNvSpPr txBox="1"/>
              <p:nvPr/>
            </p:nvSpPr>
            <p:spPr>
              <a:xfrm>
                <a:off x="3635896" y="2996952"/>
                <a:ext cx="591829" cy="769441"/>
              </a:xfrm>
              <a:prstGeom prst="rect">
                <a:avLst/>
              </a:prstGeom>
              <a:noFill/>
            </p:spPr>
            <p:txBody>
              <a:bodyPr wrap="none" rtlCol="0">
                <a:spAutoFit/>
              </a:bodyPr>
              <a:lstStyle/>
              <a:p>
                <a:r>
                  <a:rPr lang="de-DE" sz="4400" b="1" dirty="0" smtClean="0"/>
                  <a:t>H</a:t>
                </a:r>
                <a:endParaRPr lang="de-DE" sz="4400" b="1" dirty="0"/>
              </a:p>
            </p:txBody>
          </p:sp>
          <p:sp>
            <p:nvSpPr>
              <p:cNvPr id="138" name="Abgerundetes Rechteck 137"/>
              <p:cNvSpPr/>
              <p:nvPr/>
            </p:nvSpPr>
            <p:spPr>
              <a:xfrm>
                <a:off x="562837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2267744"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203</a:t>
                </a:r>
                <a:endParaRPr lang="de-DE" b="1" dirty="0">
                  <a:latin typeface="Arial" pitchFamily="34" charset="0"/>
                  <a:cs typeface="Arial" pitchFamily="34" charset="0"/>
                </a:endParaRPr>
              </a:p>
            </p:txBody>
          </p:sp>
          <p:sp>
            <p:nvSpPr>
              <p:cNvPr id="140" name="Textfeld 139"/>
              <p:cNvSpPr txBox="1"/>
              <p:nvPr/>
            </p:nvSpPr>
            <p:spPr>
              <a:xfrm>
                <a:off x="5304713" y="3273048"/>
                <a:ext cx="529312" cy="769441"/>
              </a:xfrm>
              <a:prstGeom prst="rect">
                <a:avLst/>
              </a:prstGeom>
              <a:noFill/>
            </p:spPr>
            <p:txBody>
              <a:bodyPr wrap="none" rtlCol="0">
                <a:spAutoFit/>
              </a:bodyPr>
              <a:lstStyle/>
              <a:p>
                <a:r>
                  <a:rPr lang="de-DE" sz="4400" b="1" dirty="0" smtClean="0">
                    <a:solidFill>
                      <a:srgbClr val="FFC000"/>
                    </a:solidFill>
                    <a:effectLst>
                      <a:outerShdw blurRad="38100" dist="38100" dir="2700000" algn="tl">
                        <a:srgbClr val="000000">
                          <a:alpha val="43137"/>
                        </a:srgbClr>
                      </a:outerShdw>
                    </a:effectLst>
                  </a:rPr>
                  <a:t>?</a:t>
                </a:r>
                <a:endParaRPr lang="de-DE" sz="4400" b="1" dirty="0">
                  <a:solidFill>
                    <a:srgbClr val="FFC000"/>
                  </a:solidFill>
                  <a:effectLst>
                    <a:outerShdw blurRad="38100" dist="38100" dir="2700000" algn="tl">
                      <a:srgbClr val="000000">
                        <a:alpha val="43137"/>
                      </a:srgbClr>
                    </a:outerShdw>
                  </a:effectLst>
                </a:endParaRPr>
              </a:p>
            </p:txBody>
          </p:sp>
        </p:grpSp>
      </p:grpSp>
      <p:grpSp>
        <p:nvGrpSpPr>
          <p:cNvPr id="165" name="Gruppieren 68"/>
          <p:cNvGrpSpPr/>
          <p:nvPr/>
        </p:nvGrpSpPr>
        <p:grpSpPr>
          <a:xfrm>
            <a:off x="683568" y="4293096"/>
            <a:ext cx="3792674" cy="2376264"/>
            <a:chOff x="2267744" y="2780928"/>
            <a:chExt cx="3792674" cy="2376264"/>
          </a:xfrm>
        </p:grpSpPr>
        <p:sp>
          <p:nvSpPr>
            <p:cNvPr id="166" name="Abgerundetes Rechteck 165"/>
            <p:cNvSpPr/>
            <p:nvPr/>
          </p:nvSpPr>
          <p:spPr>
            <a:xfrm>
              <a:off x="2483768" y="3460899"/>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9</a:t>
              </a:r>
              <a:endParaRPr lang="de-DE" sz="1000" b="1" dirty="0">
                <a:solidFill>
                  <a:schemeClr val="tx1"/>
                </a:solidFill>
                <a:latin typeface="Arial" pitchFamily="34" charset="0"/>
                <a:cs typeface="Arial" pitchFamily="34" charset="0"/>
              </a:endParaRPr>
            </a:p>
          </p:txBody>
        </p:sp>
        <p:grpSp>
          <p:nvGrpSpPr>
            <p:cNvPr id="167" name="Gruppieren 102"/>
            <p:cNvGrpSpPr/>
            <p:nvPr/>
          </p:nvGrpSpPr>
          <p:grpSpPr>
            <a:xfrm>
              <a:off x="2267744" y="2780928"/>
              <a:ext cx="3792674" cy="2376264"/>
              <a:chOff x="2267744" y="2780928"/>
              <a:chExt cx="3792674" cy="2376264"/>
            </a:xfrm>
          </p:grpSpPr>
          <p:sp>
            <p:nvSpPr>
              <p:cNvPr id="168" name="Abgerundetes Rechteck 167"/>
              <p:cNvSpPr/>
              <p:nvPr/>
            </p:nvSpPr>
            <p:spPr>
              <a:xfrm>
                <a:off x="3275856" y="4365104"/>
                <a:ext cx="2232248"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69" name="Gruppieren 397"/>
              <p:cNvGrpSpPr/>
              <p:nvPr/>
            </p:nvGrpSpPr>
            <p:grpSpPr>
              <a:xfrm>
                <a:off x="2802864" y="2780928"/>
                <a:ext cx="3180985" cy="1656184"/>
                <a:chOff x="5148497" y="1412776"/>
                <a:chExt cx="2964528" cy="1554490"/>
              </a:xfrm>
            </p:grpSpPr>
            <p:grpSp>
              <p:nvGrpSpPr>
                <p:cNvPr id="197"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217" name="Ellipse 216"/>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8" name="Ellipse 217"/>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9" name="Ellipse 218"/>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0" name="Ellipse 219"/>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1" name="Ellipse 220"/>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2" name="Ellipse 221"/>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3" name="Ellipse 222"/>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4" name="Ellipse 223"/>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5" name="Ellipse 224"/>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6" name="Ellipse 225"/>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7" name="Ellipse 226"/>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98"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99" name="Ellipse 198"/>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0" name="Ellipse 199"/>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1" name="Ellipse 200"/>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2" name="Ellipse 201"/>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3" name="Ellipse 202"/>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4" name="Ellipse 203"/>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8" name="Ellipse 207"/>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9" name="Ellipse 208"/>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2" name="Ellipse 211"/>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4" name="Ellipse 213"/>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6" name="Ellipse 215"/>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70" name="Textfeld 169"/>
              <p:cNvSpPr txBox="1"/>
              <p:nvPr/>
            </p:nvSpPr>
            <p:spPr>
              <a:xfrm>
                <a:off x="3419872" y="4342166"/>
                <a:ext cx="1976823" cy="461665"/>
              </a:xfrm>
              <a:prstGeom prst="rect">
                <a:avLst/>
              </a:prstGeom>
              <a:noFill/>
            </p:spPr>
            <p:txBody>
              <a:bodyPr wrap="none" rtlCol="0">
                <a:spAutoFit/>
              </a:bodyPr>
              <a:lstStyle/>
              <a:p>
                <a:r>
                  <a:rPr lang="de-DE" sz="2000" dirty="0" smtClean="0"/>
                  <a:t>?+?+?+?  =  </a:t>
                </a:r>
                <a:r>
                  <a:rPr lang="de-DE" sz="2400" b="1" dirty="0" smtClean="0"/>
                  <a:t>52</a:t>
                </a:r>
                <a:endParaRPr lang="de-DE" sz="2400" b="1" dirty="0"/>
              </a:p>
            </p:txBody>
          </p:sp>
          <p:sp>
            <p:nvSpPr>
              <p:cNvPr id="171" name="Textfeld 170"/>
              <p:cNvSpPr txBox="1"/>
              <p:nvPr/>
            </p:nvSpPr>
            <p:spPr>
              <a:xfrm>
                <a:off x="4788024" y="2852936"/>
                <a:ext cx="529312" cy="769441"/>
              </a:xfrm>
              <a:prstGeom prst="rect">
                <a:avLst/>
              </a:prstGeom>
              <a:noFill/>
            </p:spPr>
            <p:txBody>
              <a:bodyPr wrap="none" rtlCol="0">
                <a:spAutoFit/>
              </a:bodyPr>
              <a:lstStyle/>
              <a:p>
                <a:r>
                  <a:rPr lang="de-DE" sz="4400" b="1" dirty="0" smtClean="0">
                    <a:solidFill>
                      <a:srgbClr val="CD03A7"/>
                    </a:solidFill>
                    <a:effectLst>
                      <a:outerShdw blurRad="38100" dist="38100" dir="2700000" algn="tl">
                        <a:srgbClr val="000000">
                          <a:alpha val="43137"/>
                        </a:srgbClr>
                      </a:outerShdw>
                    </a:effectLst>
                  </a:rPr>
                  <a:t>?</a:t>
                </a:r>
                <a:endParaRPr lang="de-DE" sz="4400" b="1" dirty="0">
                  <a:solidFill>
                    <a:srgbClr val="CD03A7"/>
                  </a:solidFill>
                  <a:effectLst>
                    <a:outerShdw blurRad="38100" dist="38100" dir="2700000" algn="tl">
                      <a:srgbClr val="000000">
                        <a:alpha val="43137"/>
                      </a:srgbClr>
                    </a:outerShdw>
                  </a:effectLst>
                </a:endParaRPr>
              </a:p>
            </p:txBody>
          </p:sp>
          <p:sp>
            <p:nvSpPr>
              <p:cNvPr id="172" name="Textfeld 171"/>
              <p:cNvSpPr txBox="1"/>
              <p:nvPr/>
            </p:nvSpPr>
            <p:spPr>
              <a:xfrm>
                <a:off x="4211960" y="2889319"/>
                <a:ext cx="529312" cy="769441"/>
              </a:xfrm>
              <a:prstGeom prst="rect">
                <a:avLst/>
              </a:prstGeom>
              <a:noFill/>
            </p:spPr>
            <p:txBody>
              <a:bodyPr wrap="none" rtlCol="0">
                <a:spAutoFit/>
              </a:bodyPr>
              <a:lstStyle/>
              <a:p>
                <a:r>
                  <a:rPr lang="de-DE" sz="4400" b="1" dirty="0" smtClean="0">
                    <a:solidFill>
                      <a:srgbClr val="00CC00"/>
                    </a:solidFill>
                    <a:effectLst>
                      <a:outerShdw blurRad="38100" dist="38100" dir="2700000" algn="tl">
                        <a:srgbClr val="000000">
                          <a:alpha val="43137"/>
                        </a:srgbClr>
                      </a:outerShdw>
                    </a:effectLst>
                  </a:rPr>
                  <a:t>?</a:t>
                </a:r>
                <a:endParaRPr lang="de-DE" sz="4400" b="1" dirty="0">
                  <a:solidFill>
                    <a:srgbClr val="00CC00"/>
                  </a:solidFill>
                  <a:effectLst>
                    <a:outerShdw blurRad="38100" dist="38100" dir="2700000" algn="tl">
                      <a:srgbClr val="000000">
                        <a:alpha val="43137"/>
                      </a:srgbClr>
                    </a:outerShdw>
                  </a:effectLst>
                </a:endParaRPr>
              </a:p>
            </p:txBody>
          </p:sp>
          <p:sp>
            <p:nvSpPr>
              <p:cNvPr id="173" name="Textfeld 172"/>
              <p:cNvSpPr txBox="1"/>
              <p:nvPr/>
            </p:nvSpPr>
            <p:spPr>
              <a:xfrm>
                <a:off x="3635896" y="3573016"/>
                <a:ext cx="529312" cy="769441"/>
              </a:xfrm>
              <a:prstGeom prst="rect">
                <a:avLst/>
              </a:prstGeom>
              <a:noFill/>
            </p:spPr>
            <p:txBody>
              <a:bodyPr wrap="none" rtlCol="0">
                <a:spAutoFit/>
              </a:bodyPr>
              <a:lstStyle/>
              <a:p>
                <a:r>
                  <a:rPr lang="de-DE" sz="4400" b="1" dirty="0" smtClean="0"/>
                  <a:t>T</a:t>
                </a:r>
                <a:endParaRPr lang="de-DE" sz="4400" b="1" dirty="0"/>
              </a:p>
            </p:txBody>
          </p:sp>
          <p:sp>
            <p:nvSpPr>
              <p:cNvPr id="174" name="Textfeld 173"/>
              <p:cNvSpPr txBox="1"/>
              <p:nvPr/>
            </p:nvSpPr>
            <p:spPr>
              <a:xfrm>
                <a:off x="3059832" y="3212976"/>
                <a:ext cx="529312" cy="769441"/>
              </a:xfrm>
              <a:prstGeom prst="rect">
                <a:avLst/>
              </a:prstGeom>
              <a:noFill/>
            </p:spPr>
            <p:txBody>
              <a:bodyPr wrap="none" rtlCol="0">
                <a:spAutoFit/>
              </a:bodyPr>
              <a:lstStyle/>
              <a:p>
                <a:r>
                  <a:rPr lang="de-DE" sz="44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175" name="Textfeld 174"/>
              <p:cNvSpPr txBox="1"/>
              <p:nvPr/>
            </p:nvSpPr>
            <p:spPr>
              <a:xfrm>
                <a:off x="4211960" y="3573016"/>
                <a:ext cx="591829" cy="769441"/>
              </a:xfrm>
              <a:prstGeom prst="rect">
                <a:avLst/>
              </a:prstGeom>
              <a:noFill/>
            </p:spPr>
            <p:txBody>
              <a:bodyPr wrap="none" rtlCol="0">
                <a:spAutoFit/>
              </a:bodyPr>
              <a:lstStyle/>
              <a:p>
                <a:r>
                  <a:rPr lang="de-DE" sz="4400" b="1" dirty="0" smtClean="0"/>
                  <a:t>B</a:t>
                </a:r>
                <a:endParaRPr lang="de-DE" sz="4400" dirty="0"/>
              </a:p>
            </p:txBody>
          </p:sp>
          <p:sp>
            <p:nvSpPr>
              <p:cNvPr id="177" name="Abgerundetes Rechteck 176"/>
              <p:cNvSpPr/>
              <p:nvPr/>
            </p:nvSpPr>
            <p:spPr>
              <a:xfrm>
                <a:off x="258684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8" name="Abgerundetes Rechteck 177"/>
              <p:cNvSpPr/>
              <p:nvPr/>
            </p:nvSpPr>
            <p:spPr>
              <a:xfrm>
                <a:off x="301888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9" name="Abgerundetes Rechteck 178"/>
              <p:cNvSpPr/>
              <p:nvPr/>
            </p:nvSpPr>
            <p:spPr>
              <a:xfrm>
                <a:off x="345093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0" name="Abgerundetes Rechteck 179"/>
              <p:cNvSpPr/>
              <p:nvPr/>
            </p:nvSpPr>
            <p:spPr>
              <a:xfrm>
                <a:off x="388298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1" name="Abgerundetes Rechteck 180"/>
              <p:cNvSpPr/>
              <p:nvPr/>
            </p:nvSpPr>
            <p:spPr>
              <a:xfrm>
                <a:off x="431503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2" name="Abgerundetes Rechteck 181"/>
              <p:cNvSpPr/>
              <p:nvPr/>
            </p:nvSpPr>
            <p:spPr>
              <a:xfrm>
                <a:off x="474708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3" name="Abgerundetes Rechteck 182"/>
              <p:cNvSpPr/>
              <p:nvPr/>
            </p:nvSpPr>
            <p:spPr>
              <a:xfrm>
                <a:off x="517912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4" name="Textfeld 183"/>
              <p:cNvSpPr txBox="1"/>
              <p:nvPr/>
            </p:nvSpPr>
            <p:spPr>
              <a:xfrm>
                <a:off x="4802716" y="3429000"/>
                <a:ext cx="591829" cy="769441"/>
              </a:xfrm>
              <a:prstGeom prst="rect">
                <a:avLst/>
              </a:prstGeom>
              <a:noFill/>
            </p:spPr>
            <p:txBody>
              <a:bodyPr wrap="none" rtlCol="0">
                <a:spAutoFit/>
              </a:bodyPr>
              <a:lstStyle/>
              <a:p>
                <a:r>
                  <a:rPr lang="de-DE" sz="4400" b="1" dirty="0" smtClean="0"/>
                  <a:t>R</a:t>
                </a:r>
                <a:endParaRPr lang="de-DE" sz="4400" dirty="0"/>
              </a:p>
            </p:txBody>
          </p:sp>
          <p:sp>
            <p:nvSpPr>
              <p:cNvPr id="185" name="Textfeld 184"/>
              <p:cNvSpPr txBox="1"/>
              <p:nvPr/>
            </p:nvSpPr>
            <p:spPr>
              <a:xfrm>
                <a:off x="3635896" y="2996952"/>
                <a:ext cx="591829" cy="769441"/>
              </a:xfrm>
              <a:prstGeom prst="rect">
                <a:avLst/>
              </a:prstGeom>
              <a:noFill/>
            </p:spPr>
            <p:txBody>
              <a:bodyPr wrap="none" rtlCol="0">
                <a:spAutoFit/>
              </a:bodyPr>
              <a:lstStyle/>
              <a:p>
                <a:r>
                  <a:rPr lang="de-DE" sz="4400" b="1" dirty="0" smtClean="0"/>
                  <a:t>H</a:t>
                </a:r>
                <a:endParaRPr lang="de-DE" sz="4400" b="1" dirty="0"/>
              </a:p>
            </p:txBody>
          </p:sp>
          <p:sp>
            <p:nvSpPr>
              <p:cNvPr id="194" name="Abgerundetes Rechteck 193"/>
              <p:cNvSpPr/>
              <p:nvPr/>
            </p:nvSpPr>
            <p:spPr>
              <a:xfrm>
                <a:off x="562837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5" name="Ellipse 194"/>
              <p:cNvSpPr/>
              <p:nvPr/>
            </p:nvSpPr>
            <p:spPr>
              <a:xfrm>
                <a:off x="2267744"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204</a:t>
                </a:r>
                <a:endParaRPr lang="de-DE" b="1" dirty="0">
                  <a:latin typeface="Arial" pitchFamily="34" charset="0"/>
                  <a:cs typeface="Arial" pitchFamily="34" charset="0"/>
                </a:endParaRPr>
              </a:p>
            </p:txBody>
          </p:sp>
          <p:sp>
            <p:nvSpPr>
              <p:cNvPr id="196" name="Textfeld 195"/>
              <p:cNvSpPr txBox="1"/>
              <p:nvPr/>
            </p:nvSpPr>
            <p:spPr>
              <a:xfrm>
                <a:off x="5304713" y="3273048"/>
                <a:ext cx="529312" cy="769441"/>
              </a:xfrm>
              <a:prstGeom prst="rect">
                <a:avLst/>
              </a:prstGeom>
              <a:noFill/>
            </p:spPr>
            <p:txBody>
              <a:bodyPr wrap="none" rtlCol="0">
                <a:spAutoFit/>
              </a:bodyPr>
              <a:lstStyle/>
              <a:p>
                <a:r>
                  <a:rPr lang="de-DE" sz="4400" b="1" dirty="0" smtClean="0">
                    <a:solidFill>
                      <a:srgbClr val="FFC000"/>
                    </a:solidFill>
                    <a:effectLst>
                      <a:outerShdw blurRad="38100" dist="38100" dir="2700000" algn="tl">
                        <a:srgbClr val="000000">
                          <a:alpha val="43137"/>
                        </a:srgbClr>
                      </a:outerShdw>
                    </a:effectLst>
                  </a:rPr>
                  <a:t>?</a:t>
                </a:r>
                <a:endParaRPr lang="de-DE" sz="4400" b="1" dirty="0">
                  <a:solidFill>
                    <a:srgbClr val="FFC000"/>
                  </a:solidFill>
                  <a:effectLst>
                    <a:outerShdw blurRad="38100" dist="38100" dir="2700000" algn="tl">
                      <a:srgbClr val="000000">
                        <a:alpha val="43137"/>
                      </a:srgbClr>
                    </a:outerShdw>
                  </a:effectLst>
                </a:endParaRPr>
              </a:p>
            </p:txBody>
          </p:sp>
        </p:grpSp>
      </p:grpSp>
      <p:sp>
        <p:nvSpPr>
          <p:cNvPr id="269" name="Textfeld 268"/>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203-205</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graphicFrame>
        <p:nvGraphicFramePr>
          <p:cNvPr id="499" name="Tabelle 498"/>
          <p:cNvGraphicFramePr>
            <a:graphicFrameLocks noGrp="1"/>
          </p:cNvGraphicFramePr>
          <p:nvPr/>
        </p:nvGraphicFramePr>
        <p:xfrm>
          <a:off x="1115630" y="812962"/>
          <a:ext cx="7200900" cy="31178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311782">
                <a:tc>
                  <a:txBody>
                    <a:bodyPr/>
                    <a:lstStyle/>
                    <a:p>
                      <a:pPr algn="ctr" fontAlgn="b"/>
                      <a:r>
                        <a:rPr lang="de-DE" sz="1600" b="1"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500" name="Textfeld 499"/>
          <p:cNvSpPr txBox="1"/>
          <p:nvPr/>
        </p:nvSpPr>
        <p:spPr>
          <a:xfrm>
            <a:off x="971600" y="1124744"/>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24744"/>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215" name="Tabelle 214"/>
          <p:cNvGraphicFramePr>
            <a:graphicFrameLocks noGrp="1"/>
          </p:cNvGraphicFramePr>
          <p:nvPr/>
        </p:nvGraphicFramePr>
        <p:xfrm>
          <a:off x="1121260" y="536047"/>
          <a:ext cx="7195170" cy="272792"/>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72792">
                <a:tc>
                  <a:txBody>
                    <a:bodyPr/>
                    <a:lstStyle/>
                    <a:p>
                      <a:pPr algn="ctr" fontAlgn="b"/>
                      <a:r>
                        <a:rPr lang="de-DE" sz="1400" b="1"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pSp>
        <p:nvGrpSpPr>
          <p:cNvPr id="4" name="Gruppieren 68"/>
          <p:cNvGrpSpPr/>
          <p:nvPr/>
        </p:nvGrpSpPr>
        <p:grpSpPr>
          <a:xfrm>
            <a:off x="323528" y="1484784"/>
            <a:ext cx="3716105" cy="2376264"/>
            <a:chOff x="2267744" y="2780928"/>
            <a:chExt cx="3716105" cy="2376264"/>
          </a:xfrm>
        </p:grpSpPr>
        <p:sp>
          <p:nvSpPr>
            <p:cNvPr id="99" name="Abgerundetes Rechteck 98"/>
            <p:cNvSpPr/>
            <p:nvPr/>
          </p:nvSpPr>
          <p:spPr>
            <a:xfrm>
              <a:off x="2483768" y="3460899"/>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a:t>
              </a:r>
              <a:endParaRPr lang="de-DE" sz="1000" b="1" dirty="0">
                <a:solidFill>
                  <a:schemeClr val="tx1"/>
                </a:solidFill>
                <a:latin typeface="Arial" pitchFamily="34" charset="0"/>
                <a:cs typeface="Arial" pitchFamily="34" charset="0"/>
              </a:endParaRPr>
            </a:p>
          </p:txBody>
        </p:sp>
        <p:grpSp>
          <p:nvGrpSpPr>
            <p:cNvPr id="5" name="Gruppieren 102"/>
            <p:cNvGrpSpPr/>
            <p:nvPr/>
          </p:nvGrpSpPr>
          <p:grpSpPr>
            <a:xfrm>
              <a:off x="2267744" y="2780928"/>
              <a:ext cx="3716105" cy="2376264"/>
              <a:chOff x="2267744" y="2780928"/>
              <a:chExt cx="3716105" cy="2376264"/>
            </a:xfrm>
          </p:grpSpPr>
          <p:sp>
            <p:nvSpPr>
              <p:cNvPr id="176" name="Abgerundetes Rechteck 175"/>
              <p:cNvSpPr/>
              <p:nvPr/>
            </p:nvSpPr>
            <p:spPr>
              <a:xfrm>
                <a:off x="3275856" y="4365104"/>
                <a:ext cx="2232248"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 name="Gruppieren 397"/>
              <p:cNvGrpSpPr/>
              <p:nvPr/>
            </p:nvGrpSpPr>
            <p:grpSpPr>
              <a:xfrm>
                <a:off x="2802864" y="2780928"/>
                <a:ext cx="3180985" cy="1656184"/>
                <a:chOff x="5148497" y="1412776"/>
                <a:chExt cx="2964528" cy="1554490"/>
              </a:xfrm>
            </p:grpSpPr>
            <p:grpSp>
              <p:nvGrpSpPr>
                <p:cNvPr id="7"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754734" y="4342166"/>
                <a:ext cx="1393330" cy="461665"/>
              </a:xfrm>
              <a:prstGeom prst="rect">
                <a:avLst/>
              </a:prstGeom>
              <a:noFill/>
            </p:spPr>
            <p:txBody>
              <a:bodyPr wrap="none" rtlCol="0">
                <a:spAutoFit/>
              </a:bodyPr>
              <a:lstStyle/>
              <a:p>
                <a:r>
                  <a:rPr lang="de-DE" sz="2000" dirty="0" smtClean="0"/>
                  <a:t>?+?  =  </a:t>
                </a:r>
                <a:r>
                  <a:rPr lang="de-DE" sz="2400" b="1" dirty="0" smtClean="0"/>
                  <a:t>10</a:t>
                </a:r>
                <a:endParaRPr lang="de-DE" sz="2400" b="1" dirty="0"/>
              </a:p>
            </p:txBody>
          </p:sp>
          <p:sp>
            <p:nvSpPr>
              <p:cNvPr id="299" name="Textfeld 298"/>
              <p:cNvSpPr txBox="1"/>
              <p:nvPr/>
            </p:nvSpPr>
            <p:spPr>
              <a:xfrm>
                <a:off x="5076056" y="3140968"/>
                <a:ext cx="561372" cy="830997"/>
              </a:xfrm>
              <a:prstGeom prst="rect">
                <a:avLst/>
              </a:prstGeom>
              <a:noFill/>
            </p:spPr>
            <p:txBody>
              <a:bodyPr wrap="none" rtlCol="0">
                <a:spAutoFit/>
              </a:bodyPr>
              <a:lstStyle/>
              <a:p>
                <a:r>
                  <a:rPr lang="de-DE" sz="4800" b="1" dirty="0" smtClean="0">
                    <a:solidFill>
                      <a:srgbClr val="CD03A7"/>
                    </a:solidFill>
                    <a:effectLst>
                      <a:outerShdw blurRad="38100" dist="38100" dir="2700000" algn="tl">
                        <a:srgbClr val="000000">
                          <a:alpha val="43137"/>
                        </a:srgbClr>
                      </a:outerShdw>
                    </a:effectLst>
                  </a:rPr>
                  <a:t>?</a:t>
                </a:r>
                <a:endParaRPr lang="de-DE" sz="4800" b="1" dirty="0">
                  <a:solidFill>
                    <a:srgbClr val="CD03A7"/>
                  </a:solidFill>
                  <a:effectLst>
                    <a:outerShdw blurRad="38100" dist="38100" dir="2700000" algn="tl">
                      <a:srgbClr val="000000">
                        <a:alpha val="43137"/>
                      </a:srgbClr>
                    </a:outerShdw>
                  </a:effectLst>
                </a:endParaRPr>
              </a:p>
            </p:txBody>
          </p:sp>
          <p:sp>
            <p:nvSpPr>
              <p:cNvPr id="300" name="Textfeld 299"/>
              <p:cNvSpPr txBox="1"/>
              <p:nvPr/>
            </p:nvSpPr>
            <p:spPr>
              <a:xfrm>
                <a:off x="3059832" y="3212976"/>
                <a:ext cx="561372" cy="830997"/>
              </a:xfrm>
              <a:prstGeom prst="rect">
                <a:avLst/>
              </a:prstGeom>
              <a:noFill/>
            </p:spPr>
            <p:txBody>
              <a:bodyPr wrap="none" rtlCol="0">
                <a:spAutoFit/>
              </a:bodyPr>
              <a:lstStyle/>
              <a:p>
                <a:r>
                  <a:rPr lang="de-DE" sz="4800" b="1" dirty="0" smtClean="0">
                    <a:solidFill>
                      <a:srgbClr val="00CC00"/>
                    </a:solidFill>
                    <a:effectLst>
                      <a:outerShdw blurRad="38100" dist="38100" dir="2700000" algn="tl">
                        <a:srgbClr val="000000">
                          <a:alpha val="43137"/>
                        </a:srgbClr>
                      </a:outerShdw>
                    </a:effectLst>
                  </a:rPr>
                  <a:t>?</a:t>
                </a:r>
                <a:endParaRPr lang="de-DE" sz="4800" b="1" dirty="0">
                  <a:solidFill>
                    <a:srgbClr val="00CC00"/>
                  </a:solidFill>
                  <a:effectLst>
                    <a:outerShdw blurRad="38100" dist="38100" dir="2700000" algn="tl">
                      <a:srgbClr val="000000">
                        <a:alpha val="43137"/>
                      </a:srgbClr>
                    </a:outerShdw>
                  </a:effectLst>
                </a:endParaRPr>
              </a:p>
            </p:txBody>
          </p:sp>
          <p:sp>
            <p:nvSpPr>
              <p:cNvPr id="521" name="Textfeld 520"/>
              <p:cNvSpPr txBox="1"/>
              <p:nvPr/>
            </p:nvSpPr>
            <p:spPr>
              <a:xfrm>
                <a:off x="3923928" y="3573016"/>
                <a:ext cx="591829" cy="769441"/>
              </a:xfrm>
              <a:prstGeom prst="rect">
                <a:avLst/>
              </a:prstGeom>
              <a:noFill/>
            </p:spPr>
            <p:txBody>
              <a:bodyPr wrap="none" rtlCol="0">
                <a:spAutoFit/>
              </a:bodyPr>
              <a:lstStyle/>
              <a:p>
                <a:r>
                  <a:rPr lang="de-DE" sz="4400" b="1" dirty="0" smtClean="0"/>
                  <a:t>K</a:t>
                </a:r>
                <a:endParaRPr lang="de-DE" sz="4400" dirty="0"/>
              </a:p>
            </p:txBody>
          </p:sp>
          <p:sp>
            <p:nvSpPr>
              <p:cNvPr id="188" name="Abgerundetes Rechteck 187"/>
              <p:cNvSpPr/>
              <p:nvPr/>
            </p:nvSpPr>
            <p:spPr>
              <a:xfrm>
                <a:off x="3327111"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9" name="Abgerundetes Rechteck 188"/>
              <p:cNvSpPr/>
              <p:nvPr/>
            </p:nvSpPr>
            <p:spPr>
              <a:xfrm>
                <a:off x="3759159"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0" name="Abgerundetes Rechteck 189"/>
              <p:cNvSpPr/>
              <p:nvPr/>
            </p:nvSpPr>
            <p:spPr>
              <a:xfrm>
                <a:off x="4191207"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1" name="Abgerundetes Rechteck 190"/>
              <p:cNvSpPr/>
              <p:nvPr/>
            </p:nvSpPr>
            <p:spPr>
              <a:xfrm>
                <a:off x="4623255"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2" name="Abgerundetes Rechteck 191"/>
              <p:cNvSpPr/>
              <p:nvPr/>
            </p:nvSpPr>
            <p:spPr>
              <a:xfrm>
                <a:off x="5055303"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5" name="Textfeld 204"/>
              <p:cNvSpPr txBox="1"/>
              <p:nvPr/>
            </p:nvSpPr>
            <p:spPr>
              <a:xfrm>
                <a:off x="4499992" y="3356992"/>
                <a:ext cx="591829" cy="769441"/>
              </a:xfrm>
              <a:prstGeom prst="rect">
                <a:avLst/>
              </a:prstGeom>
              <a:noFill/>
            </p:spPr>
            <p:txBody>
              <a:bodyPr wrap="none" rtlCol="0">
                <a:spAutoFit/>
              </a:bodyPr>
              <a:lstStyle/>
              <a:p>
                <a:r>
                  <a:rPr lang="de-DE" sz="4400" b="1" dirty="0" smtClean="0"/>
                  <a:t>R</a:t>
                </a:r>
                <a:endParaRPr lang="de-DE" sz="4400" dirty="0"/>
              </a:p>
            </p:txBody>
          </p:sp>
          <p:sp>
            <p:nvSpPr>
              <p:cNvPr id="207" name="Textfeld 206"/>
              <p:cNvSpPr txBox="1"/>
              <p:nvPr/>
            </p:nvSpPr>
            <p:spPr>
              <a:xfrm>
                <a:off x="3635896" y="2996952"/>
                <a:ext cx="529312" cy="769441"/>
              </a:xfrm>
              <a:prstGeom prst="rect">
                <a:avLst/>
              </a:prstGeom>
              <a:noFill/>
            </p:spPr>
            <p:txBody>
              <a:bodyPr wrap="none" rtlCol="0">
                <a:spAutoFit/>
              </a:bodyPr>
              <a:lstStyle/>
              <a:p>
                <a:r>
                  <a:rPr lang="de-DE" sz="4400" b="1" dirty="0" smtClean="0"/>
                  <a:t>Z</a:t>
                </a:r>
                <a:endParaRPr lang="de-DE" sz="4400" b="1" dirty="0"/>
              </a:p>
            </p:txBody>
          </p:sp>
          <p:sp>
            <p:nvSpPr>
              <p:cNvPr id="68" name="Ellipse 67"/>
              <p:cNvSpPr/>
              <p:nvPr/>
            </p:nvSpPr>
            <p:spPr>
              <a:xfrm>
                <a:off x="2267744"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205</a:t>
                </a:r>
                <a:endParaRPr lang="de-DE" b="1" dirty="0">
                  <a:latin typeface="Arial" pitchFamily="34" charset="0"/>
                  <a:cs typeface="Arial" pitchFamily="34" charset="0"/>
                </a:endParaRPr>
              </a:p>
            </p:txBody>
          </p:sp>
        </p:grpSp>
      </p:grpSp>
      <p:grpSp>
        <p:nvGrpSpPr>
          <p:cNvPr id="63" name="Gruppieren 68"/>
          <p:cNvGrpSpPr/>
          <p:nvPr/>
        </p:nvGrpSpPr>
        <p:grpSpPr>
          <a:xfrm>
            <a:off x="5148064" y="2348880"/>
            <a:ext cx="3716105" cy="2376264"/>
            <a:chOff x="2267744" y="2780928"/>
            <a:chExt cx="3716105" cy="2376264"/>
          </a:xfrm>
        </p:grpSpPr>
        <p:sp>
          <p:nvSpPr>
            <p:cNvPr id="64" name="Abgerundetes Rechteck 63"/>
            <p:cNvSpPr/>
            <p:nvPr/>
          </p:nvSpPr>
          <p:spPr>
            <a:xfrm>
              <a:off x="2483768" y="3460899"/>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7</a:t>
              </a:r>
              <a:endParaRPr lang="de-DE" sz="1000" b="1" dirty="0">
                <a:solidFill>
                  <a:schemeClr val="tx1"/>
                </a:solidFill>
                <a:latin typeface="Arial" pitchFamily="34" charset="0"/>
                <a:cs typeface="Arial" pitchFamily="34" charset="0"/>
              </a:endParaRPr>
            </a:p>
          </p:txBody>
        </p:sp>
        <p:grpSp>
          <p:nvGrpSpPr>
            <p:cNvPr id="65" name="Gruppieren 102"/>
            <p:cNvGrpSpPr/>
            <p:nvPr/>
          </p:nvGrpSpPr>
          <p:grpSpPr>
            <a:xfrm>
              <a:off x="2267744" y="2780928"/>
              <a:ext cx="3716105" cy="2376264"/>
              <a:chOff x="2267744" y="2780928"/>
              <a:chExt cx="3716105" cy="2376264"/>
            </a:xfrm>
          </p:grpSpPr>
          <p:sp>
            <p:nvSpPr>
              <p:cNvPr id="66" name="Abgerundetes Rechteck 65"/>
              <p:cNvSpPr/>
              <p:nvPr/>
            </p:nvSpPr>
            <p:spPr>
              <a:xfrm>
                <a:off x="3275856" y="4365104"/>
                <a:ext cx="2232248"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7" name="Gruppieren 397"/>
              <p:cNvGrpSpPr/>
              <p:nvPr/>
            </p:nvGrpSpPr>
            <p:grpSpPr>
              <a:xfrm>
                <a:off x="2802864" y="2780928"/>
                <a:ext cx="3180985" cy="1656184"/>
                <a:chOff x="5148497" y="1412776"/>
                <a:chExt cx="2964528" cy="1554490"/>
              </a:xfrm>
            </p:grpSpPr>
            <p:grpSp>
              <p:nvGrpSpPr>
                <p:cNvPr id="81"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94" name="Ellipse 93"/>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8" name="Ellipse 97"/>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2"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3" name="Ellipse 82"/>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Ellipse 83"/>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Ellipse 85"/>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Ellipse 86"/>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8" name="Ellipse 87"/>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Ellipse 88"/>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Ellipse 89"/>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Ellipse 90"/>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Ellipse 91"/>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69" name="Textfeld 68"/>
              <p:cNvSpPr txBox="1"/>
              <p:nvPr/>
            </p:nvSpPr>
            <p:spPr>
              <a:xfrm>
                <a:off x="3515122" y="4342166"/>
                <a:ext cx="1685077" cy="461665"/>
              </a:xfrm>
              <a:prstGeom prst="rect">
                <a:avLst/>
              </a:prstGeom>
              <a:noFill/>
            </p:spPr>
            <p:txBody>
              <a:bodyPr wrap="none" rtlCol="0">
                <a:spAutoFit/>
              </a:bodyPr>
              <a:lstStyle/>
              <a:p>
                <a:r>
                  <a:rPr lang="de-DE" sz="2000" dirty="0" smtClean="0"/>
                  <a:t>?+?+?  =  </a:t>
                </a:r>
                <a:r>
                  <a:rPr lang="de-DE" sz="2400" b="1" dirty="0" smtClean="0"/>
                  <a:t>39</a:t>
                </a:r>
                <a:endParaRPr lang="de-DE" sz="2400" b="1" dirty="0"/>
              </a:p>
            </p:txBody>
          </p:sp>
          <p:sp>
            <p:nvSpPr>
              <p:cNvPr id="70" name="Textfeld 69"/>
              <p:cNvSpPr txBox="1"/>
              <p:nvPr/>
            </p:nvSpPr>
            <p:spPr>
              <a:xfrm>
                <a:off x="4139952" y="2924944"/>
                <a:ext cx="529312" cy="769441"/>
              </a:xfrm>
              <a:prstGeom prst="rect">
                <a:avLst/>
              </a:prstGeom>
              <a:noFill/>
            </p:spPr>
            <p:txBody>
              <a:bodyPr wrap="none" rtlCol="0">
                <a:spAutoFit/>
              </a:bodyPr>
              <a:lstStyle/>
              <a:p>
                <a:r>
                  <a:rPr lang="de-DE" sz="4400" b="1" dirty="0" smtClean="0">
                    <a:solidFill>
                      <a:srgbClr val="00CC00"/>
                    </a:solidFill>
                    <a:effectLst>
                      <a:outerShdw blurRad="38100" dist="38100" dir="2700000" algn="tl">
                        <a:srgbClr val="000000">
                          <a:alpha val="43137"/>
                        </a:srgbClr>
                      </a:outerShdw>
                    </a:effectLst>
                  </a:rPr>
                  <a:t>?</a:t>
                </a:r>
                <a:endParaRPr lang="de-DE" sz="4400" b="1" dirty="0">
                  <a:solidFill>
                    <a:srgbClr val="00CC00"/>
                  </a:solidFill>
                  <a:effectLst>
                    <a:outerShdw blurRad="38100" dist="38100" dir="2700000" algn="tl">
                      <a:srgbClr val="000000">
                        <a:alpha val="43137"/>
                      </a:srgbClr>
                    </a:outerShdw>
                  </a:effectLst>
                </a:endParaRPr>
              </a:p>
            </p:txBody>
          </p:sp>
          <p:sp>
            <p:nvSpPr>
              <p:cNvPr id="71" name="Textfeld 70"/>
              <p:cNvSpPr txBox="1"/>
              <p:nvPr/>
            </p:nvSpPr>
            <p:spPr>
              <a:xfrm>
                <a:off x="3635896" y="3573016"/>
                <a:ext cx="529312" cy="769441"/>
              </a:xfrm>
              <a:prstGeom prst="rect">
                <a:avLst/>
              </a:prstGeom>
              <a:noFill/>
            </p:spPr>
            <p:txBody>
              <a:bodyPr wrap="none" rtlCol="0">
                <a:spAutoFit/>
              </a:bodyPr>
              <a:lstStyle/>
              <a:p>
                <a:r>
                  <a:rPr lang="de-DE" sz="44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72" name="Abgerundetes Rechteck 71"/>
              <p:cNvSpPr/>
              <p:nvPr/>
            </p:nvSpPr>
            <p:spPr>
              <a:xfrm>
                <a:off x="3315097"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3" name="Abgerundetes Rechteck 72"/>
              <p:cNvSpPr/>
              <p:nvPr/>
            </p:nvSpPr>
            <p:spPr>
              <a:xfrm>
                <a:off x="3747145"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Abgerundetes Rechteck 73"/>
              <p:cNvSpPr/>
              <p:nvPr/>
            </p:nvSpPr>
            <p:spPr>
              <a:xfrm>
                <a:off x="4179193"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5" name="Abgerundetes Rechteck 74"/>
              <p:cNvSpPr/>
              <p:nvPr/>
            </p:nvSpPr>
            <p:spPr>
              <a:xfrm>
                <a:off x="4611241"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Abgerundetes Rechteck 75"/>
              <p:cNvSpPr/>
              <p:nvPr/>
            </p:nvSpPr>
            <p:spPr>
              <a:xfrm>
                <a:off x="5043289"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Textfeld 76"/>
              <p:cNvSpPr txBox="1"/>
              <p:nvPr/>
            </p:nvSpPr>
            <p:spPr>
              <a:xfrm>
                <a:off x="4644008" y="3573016"/>
                <a:ext cx="591829" cy="769441"/>
              </a:xfrm>
              <a:prstGeom prst="rect">
                <a:avLst/>
              </a:prstGeom>
              <a:noFill/>
            </p:spPr>
            <p:txBody>
              <a:bodyPr wrap="none" rtlCol="0">
                <a:spAutoFit/>
              </a:bodyPr>
              <a:lstStyle/>
              <a:p>
                <a:r>
                  <a:rPr lang="de-DE" sz="4400" b="1" dirty="0" smtClean="0"/>
                  <a:t>C</a:t>
                </a:r>
                <a:endParaRPr lang="de-DE" sz="4400" dirty="0"/>
              </a:p>
            </p:txBody>
          </p:sp>
          <p:sp>
            <p:nvSpPr>
              <p:cNvPr id="78" name="Textfeld 77"/>
              <p:cNvSpPr txBox="1"/>
              <p:nvPr/>
            </p:nvSpPr>
            <p:spPr>
              <a:xfrm>
                <a:off x="3203848" y="3068960"/>
                <a:ext cx="591829" cy="769441"/>
              </a:xfrm>
              <a:prstGeom prst="rect">
                <a:avLst/>
              </a:prstGeom>
              <a:noFill/>
            </p:spPr>
            <p:txBody>
              <a:bodyPr wrap="none" rtlCol="0">
                <a:spAutoFit/>
              </a:bodyPr>
              <a:lstStyle/>
              <a:p>
                <a:r>
                  <a:rPr lang="de-DE" sz="4400" b="1" dirty="0" smtClean="0"/>
                  <a:t>H</a:t>
                </a:r>
                <a:endParaRPr lang="de-DE" sz="4400" b="1" dirty="0"/>
              </a:p>
            </p:txBody>
          </p:sp>
          <p:sp>
            <p:nvSpPr>
              <p:cNvPr id="79" name="Ellipse 78"/>
              <p:cNvSpPr/>
              <p:nvPr/>
            </p:nvSpPr>
            <p:spPr>
              <a:xfrm>
                <a:off x="2267744"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206</a:t>
                </a:r>
                <a:endParaRPr lang="de-DE" b="1" dirty="0">
                  <a:latin typeface="Arial" pitchFamily="34" charset="0"/>
                  <a:cs typeface="Arial" pitchFamily="34" charset="0"/>
                </a:endParaRPr>
              </a:p>
            </p:txBody>
          </p:sp>
          <p:sp>
            <p:nvSpPr>
              <p:cNvPr id="80" name="Textfeld 79"/>
              <p:cNvSpPr txBox="1"/>
              <p:nvPr/>
            </p:nvSpPr>
            <p:spPr>
              <a:xfrm>
                <a:off x="5148064" y="3068960"/>
                <a:ext cx="529312" cy="769441"/>
              </a:xfrm>
              <a:prstGeom prst="rect">
                <a:avLst/>
              </a:prstGeom>
              <a:noFill/>
            </p:spPr>
            <p:txBody>
              <a:bodyPr wrap="none" rtlCol="0">
                <a:spAutoFit/>
              </a:bodyPr>
              <a:lstStyle/>
              <a:p>
                <a:r>
                  <a:rPr lang="de-DE" sz="4400" b="1" dirty="0" smtClean="0">
                    <a:solidFill>
                      <a:srgbClr val="FFC000"/>
                    </a:solidFill>
                    <a:effectLst>
                      <a:outerShdw blurRad="38100" dist="38100" dir="2700000" algn="tl">
                        <a:srgbClr val="000000">
                          <a:alpha val="43137"/>
                        </a:srgbClr>
                      </a:outerShdw>
                    </a:effectLst>
                  </a:rPr>
                  <a:t>?</a:t>
                </a:r>
                <a:endParaRPr lang="de-DE" sz="4400" b="1" dirty="0">
                  <a:solidFill>
                    <a:srgbClr val="FFC000"/>
                  </a:solidFill>
                  <a:effectLst>
                    <a:outerShdw blurRad="38100" dist="38100" dir="2700000" algn="tl">
                      <a:srgbClr val="000000">
                        <a:alpha val="43137"/>
                      </a:srgbClr>
                    </a:outerShdw>
                  </a:effectLst>
                </a:endParaRPr>
              </a:p>
            </p:txBody>
          </p:sp>
        </p:grpSp>
      </p:grpSp>
      <p:grpSp>
        <p:nvGrpSpPr>
          <p:cNvPr id="106" name="Gruppieren 105"/>
          <p:cNvGrpSpPr/>
          <p:nvPr/>
        </p:nvGrpSpPr>
        <p:grpSpPr>
          <a:xfrm>
            <a:off x="755576" y="4293096"/>
            <a:ext cx="3864682" cy="2304256"/>
            <a:chOff x="2195736" y="2780928"/>
            <a:chExt cx="3864682" cy="2304256"/>
          </a:xfrm>
        </p:grpSpPr>
        <p:sp>
          <p:nvSpPr>
            <p:cNvPr id="107" name="Abgerundetes Rechteck 106"/>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08" name="Gruppieren 397"/>
            <p:cNvGrpSpPr/>
            <p:nvPr/>
          </p:nvGrpSpPr>
          <p:grpSpPr>
            <a:xfrm>
              <a:off x="2802864" y="2780928"/>
              <a:ext cx="3180985" cy="1656184"/>
              <a:chOff x="5148497" y="1412776"/>
              <a:chExt cx="2964528" cy="1554490"/>
            </a:xfrm>
          </p:grpSpPr>
          <p:grpSp>
            <p:nvGrpSpPr>
              <p:cNvPr id="128"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41" name="Ellipse 140"/>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9"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30" name="Ellipse 129"/>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Ellipse 130"/>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Ellipse 131"/>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Ellipse 132"/>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Ellipse 133"/>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09" name="Textfeld 108"/>
            <p:cNvSpPr txBox="1"/>
            <p:nvPr/>
          </p:nvSpPr>
          <p:spPr>
            <a:xfrm>
              <a:off x="3491880" y="4342166"/>
              <a:ext cx="1685077" cy="461665"/>
            </a:xfrm>
            <a:prstGeom prst="rect">
              <a:avLst/>
            </a:prstGeom>
            <a:noFill/>
          </p:spPr>
          <p:txBody>
            <a:bodyPr wrap="none" rtlCol="0">
              <a:spAutoFit/>
            </a:bodyPr>
            <a:lstStyle/>
            <a:p>
              <a:r>
                <a:rPr lang="de-DE" sz="2000" dirty="0" smtClean="0"/>
                <a:t>?+?+?  =  </a:t>
              </a:r>
              <a:r>
                <a:rPr lang="de-DE" sz="2400" b="1" dirty="0" smtClean="0"/>
                <a:t>15</a:t>
              </a:r>
              <a:endParaRPr lang="de-DE" sz="2400" b="1" dirty="0"/>
            </a:p>
          </p:txBody>
        </p:sp>
        <p:sp>
          <p:nvSpPr>
            <p:cNvPr id="110" name="Textfeld 109"/>
            <p:cNvSpPr txBox="1"/>
            <p:nvPr/>
          </p:nvSpPr>
          <p:spPr>
            <a:xfrm>
              <a:off x="4139952" y="3501008"/>
              <a:ext cx="497252" cy="707886"/>
            </a:xfrm>
            <a:prstGeom prst="rect">
              <a:avLst/>
            </a:prstGeom>
            <a:noFill/>
          </p:spPr>
          <p:txBody>
            <a:bodyPr wrap="none" rtlCol="0">
              <a:spAutoFit/>
            </a:bodyPr>
            <a:lstStyle/>
            <a:p>
              <a:r>
                <a:rPr lang="de-DE" sz="4000" b="1" dirty="0" smtClean="0"/>
                <a:t>L</a:t>
              </a:r>
              <a:endParaRPr lang="de-DE" sz="4000" b="1" dirty="0"/>
            </a:p>
          </p:txBody>
        </p:sp>
        <p:sp>
          <p:nvSpPr>
            <p:cNvPr id="111" name="Textfeld 110"/>
            <p:cNvSpPr txBox="1"/>
            <p:nvPr/>
          </p:nvSpPr>
          <p:spPr>
            <a:xfrm>
              <a:off x="4211960" y="2852936"/>
              <a:ext cx="327334" cy="707886"/>
            </a:xfrm>
            <a:prstGeom prst="rect">
              <a:avLst/>
            </a:prstGeom>
            <a:noFill/>
          </p:spPr>
          <p:txBody>
            <a:bodyPr wrap="none" rtlCol="0">
              <a:spAutoFit/>
            </a:bodyPr>
            <a:lstStyle/>
            <a:p>
              <a:r>
                <a:rPr lang="de-DE" sz="4000" b="1" dirty="0" smtClean="0"/>
                <a:t>I</a:t>
              </a:r>
              <a:endParaRPr lang="de-DE" sz="4000" b="1" dirty="0"/>
            </a:p>
          </p:txBody>
        </p:sp>
        <p:sp>
          <p:nvSpPr>
            <p:cNvPr id="112" name="Textfeld 111"/>
            <p:cNvSpPr txBox="1"/>
            <p:nvPr/>
          </p:nvSpPr>
          <p:spPr>
            <a:xfrm>
              <a:off x="4685210" y="3573016"/>
              <a:ext cx="554960" cy="707886"/>
            </a:xfrm>
            <a:prstGeom prst="rect">
              <a:avLst/>
            </a:prstGeom>
            <a:noFill/>
          </p:spPr>
          <p:txBody>
            <a:bodyPr wrap="none" rtlCol="0">
              <a:spAutoFit/>
            </a:bodyPr>
            <a:lstStyle/>
            <a:p>
              <a:r>
                <a:rPr lang="de-DE" sz="4000" b="1" dirty="0" smtClean="0"/>
                <a:t>N</a:t>
              </a:r>
              <a:endParaRPr lang="de-DE" sz="4000" b="1" dirty="0"/>
            </a:p>
          </p:txBody>
        </p:sp>
        <p:sp>
          <p:nvSpPr>
            <p:cNvPr id="113" name="Textfeld 112"/>
            <p:cNvSpPr txBox="1"/>
            <p:nvPr/>
          </p:nvSpPr>
          <p:spPr>
            <a:xfrm>
              <a:off x="3707904" y="2996952"/>
              <a:ext cx="497252" cy="707886"/>
            </a:xfrm>
            <a:prstGeom prst="rect">
              <a:avLst/>
            </a:prstGeom>
            <a:noFill/>
          </p:spPr>
          <p:txBody>
            <a:bodyPr wrap="none" rtlCol="0">
              <a:spAutoFit/>
            </a:bodyPr>
            <a:lstStyle/>
            <a:p>
              <a:r>
                <a:rPr lang="de-DE" sz="4000" b="1" dirty="0" smtClean="0">
                  <a:solidFill>
                    <a:srgbClr val="FF0000"/>
                  </a:solidFill>
                  <a:latin typeface="Arial" pitchFamily="34" charset="0"/>
                  <a:cs typeface="Arial" pitchFamily="34" charset="0"/>
                </a:rPr>
                <a:t>?</a:t>
              </a:r>
              <a:endParaRPr lang="de-DE" sz="4000" dirty="0">
                <a:solidFill>
                  <a:srgbClr val="FF0000"/>
                </a:solidFill>
                <a:latin typeface="Arial" pitchFamily="34" charset="0"/>
                <a:cs typeface="Arial" pitchFamily="34" charset="0"/>
              </a:endParaRPr>
            </a:p>
          </p:txBody>
        </p:sp>
        <p:sp>
          <p:nvSpPr>
            <p:cNvPr id="114" name="Abgerundetes Rechteck 113"/>
            <p:cNvSpPr/>
            <p:nvPr/>
          </p:nvSpPr>
          <p:spPr>
            <a:xfrm>
              <a:off x="2586840"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5" name="Abgerundetes Rechteck 114"/>
            <p:cNvSpPr/>
            <p:nvPr/>
          </p:nvSpPr>
          <p:spPr>
            <a:xfrm>
              <a:off x="3018888"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6" name="Abgerundetes Rechteck 115"/>
            <p:cNvSpPr/>
            <p:nvPr/>
          </p:nvSpPr>
          <p:spPr>
            <a:xfrm>
              <a:off x="3450936"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7" name="Abgerundetes Rechteck 116"/>
            <p:cNvSpPr/>
            <p:nvPr/>
          </p:nvSpPr>
          <p:spPr>
            <a:xfrm>
              <a:off x="3882984"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8" name="Abgerundetes Rechteck 117"/>
            <p:cNvSpPr/>
            <p:nvPr/>
          </p:nvSpPr>
          <p:spPr>
            <a:xfrm>
              <a:off x="4315032"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9" name="Abgerundetes Rechteck 118"/>
            <p:cNvSpPr/>
            <p:nvPr/>
          </p:nvSpPr>
          <p:spPr>
            <a:xfrm>
              <a:off x="4747080"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0" name="Abgerundetes Rechteck 119"/>
            <p:cNvSpPr/>
            <p:nvPr/>
          </p:nvSpPr>
          <p:spPr>
            <a:xfrm>
              <a:off x="5179128"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1" name="Textfeld 120"/>
            <p:cNvSpPr txBox="1"/>
            <p:nvPr/>
          </p:nvSpPr>
          <p:spPr>
            <a:xfrm>
              <a:off x="5292080" y="3284984"/>
              <a:ext cx="497252" cy="707886"/>
            </a:xfrm>
            <a:prstGeom prst="rect">
              <a:avLst/>
            </a:prstGeom>
            <a:noFill/>
          </p:spPr>
          <p:txBody>
            <a:bodyPr wrap="none" rtlCol="0">
              <a:spAutoFit/>
            </a:bodyPr>
            <a:lstStyle/>
            <a:p>
              <a:r>
                <a:rPr lang="de-DE" sz="4000" b="1" dirty="0" smtClean="0">
                  <a:solidFill>
                    <a:srgbClr val="0070C0"/>
                  </a:solidFill>
                </a:rPr>
                <a:t>?</a:t>
              </a:r>
              <a:endParaRPr lang="de-DE" sz="4000" dirty="0">
                <a:solidFill>
                  <a:srgbClr val="0070C0"/>
                </a:solidFill>
              </a:endParaRPr>
            </a:p>
          </p:txBody>
        </p:sp>
        <p:sp>
          <p:nvSpPr>
            <p:cNvPr id="122" name="Textfeld 121"/>
            <p:cNvSpPr txBox="1"/>
            <p:nvPr/>
          </p:nvSpPr>
          <p:spPr>
            <a:xfrm>
              <a:off x="3131840" y="3284984"/>
              <a:ext cx="554960" cy="707886"/>
            </a:xfrm>
            <a:prstGeom prst="rect">
              <a:avLst/>
            </a:prstGeom>
            <a:noFill/>
          </p:spPr>
          <p:txBody>
            <a:bodyPr wrap="none" rtlCol="0">
              <a:spAutoFit/>
            </a:bodyPr>
            <a:lstStyle/>
            <a:p>
              <a:r>
                <a:rPr lang="de-DE" sz="4000" b="1" dirty="0" smtClean="0"/>
                <a:t>R</a:t>
              </a:r>
              <a:endParaRPr lang="de-DE" sz="4000" b="1" dirty="0"/>
            </a:p>
          </p:txBody>
        </p:sp>
        <p:sp>
          <p:nvSpPr>
            <p:cNvPr id="123" name="Abgerundetes Rechteck 122"/>
            <p:cNvSpPr/>
            <p:nvPr/>
          </p:nvSpPr>
          <p:spPr>
            <a:xfrm>
              <a:off x="5628370"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4" name="Ellipse 123"/>
            <p:cNvSpPr/>
            <p:nvPr/>
          </p:nvSpPr>
          <p:spPr>
            <a:xfrm>
              <a:off x="2195736"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207</a:t>
              </a:r>
              <a:endParaRPr lang="de-DE" b="1" dirty="0">
                <a:latin typeface="Arial" pitchFamily="34" charset="0"/>
                <a:cs typeface="Arial" pitchFamily="34" charset="0"/>
              </a:endParaRPr>
            </a:p>
          </p:txBody>
        </p:sp>
        <p:sp>
          <p:nvSpPr>
            <p:cNvPr id="125" name="Textfeld 124"/>
            <p:cNvSpPr txBox="1"/>
            <p:nvPr/>
          </p:nvSpPr>
          <p:spPr>
            <a:xfrm>
              <a:off x="3635896" y="3717032"/>
              <a:ext cx="497252" cy="707886"/>
            </a:xfrm>
            <a:prstGeom prst="rect">
              <a:avLst/>
            </a:prstGeom>
            <a:noFill/>
          </p:spPr>
          <p:txBody>
            <a:bodyPr wrap="none" rtlCol="0">
              <a:spAutoFit/>
            </a:bodyPr>
            <a:lstStyle/>
            <a:p>
              <a:r>
                <a:rPr lang="de-DE" sz="4000" b="1" dirty="0" smtClean="0">
                  <a:solidFill>
                    <a:srgbClr val="66FF33"/>
                  </a:solidFill>
                  <a:effectLst>
                    <a:outerShdw blurRad="38100" dist="38100" dir="2700000" algn="tl">
                      <a:srgbClr val="000000">
                        <a:alpha val="43137"/>
                      </a:srgbClr>
                    </a:outerShdw>
                  </a:effectLst>
                </a:rPr>
                <a:t>?</a:t>
              </a:r>
              <a:endParaRPr lang="de-DE" sz="4000" dirty="0">
                <a:solidFill>
                  <a:srgbClr val="66FF33"/>
                </a:solidFill>
                <a:effectLst>
                  <a:outerShdw blurRad="38100" dist="38100" dir="2700000" algn="tl">
                    <a:srgbClr val="000000">
                      <a:alpha val="43137"/>
                    </a:srgbClr>
                  </a:outerShdw>
                </a:effectLst>
              </a:endParaRPr>
            </a:p>
          </p:txBody>
        </p:sp>
        <p:sp>
          <p:nvSpPr>
            <p:cNvPr id="126" name="Abgerundetes Rechteck 125"/>
            <p:cNvSpPr/>
            <p:nvPr/>
          </p:nvSpPr>
          <p:spPr>
            <a:xfrm>
              <a:off x="2411760"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7</a:t>
              </a:r>
              <a:endParaRPr lang="de-DE" sz="1000" b="1" dirty="0">
                <a:solidFill>
                  <a:schemeClr val="tx1"/>
                </a:solidFill>
                <a:latin typeface="Arial" pitchFamily="34" charset="0"/>
                <a:cs typeface="Arial" pitchFamily="34" charset="0"/>
              </a:endParaRPr>
            </a:p>
          </p:txBody>
        </p:sp>
        <p:sp>
          <p:nvSpPr>
            <p:cNvPr id="127" name="Textfeld 126"/>
            <p:cNvSpPr txBox="1"/>
            <p:nvPr/>
          </p:nvSpPr>
          <p:spPr>
            <a:xfrm>
              <a:off x="4860032" y="2996952"/>
              <a:ext cx="327334" cy="707886"/>
            </a:xfrm>
            <a:prstGeom prst="rect">
              <a:avLst/>
            </a:prstGeom>
            <a:noFill/>
          </p:spPr>
          <p:txBody>
            <a:bodyPr wrap="none" rtlCol="0">
              <a:spAutoFit/>
            </a:bodyPr>
            <a:lstStyle/>
            <a:p>
              <a:r>
                <a:rPr lang="de-DE" sz="4000" b="1" dirty="0" smtClean="0"/>
                <a:t>I</a:t>
              </a:r>
              <a:endParaRPr lang="de-DE" sz="4000" b="1" dirty="0"/>
            </a:p>
          </p:txBody>
        </p:sp>
      </p:grpSp>
      <p:sp>
        <p:nvSpPr>
          <p:cNvPr id="153" name="Textfeld 152"/>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206-108</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707904"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184579" y="107247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sp>
        <p:nvSpPr>
          <p:cNvPr id="201"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12"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9" name="Textfeld 218"/>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20"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67" name="Tabelle 66"/>
          <p:cNvGraphicFramePr>
            <a:graphicFrameLocks noGrp="1"/>
          </p:cNvGraphicFramePr>
          <p:nvPr/>
        </p:nvGraphicFramePr>
        <p:xfrm>
          <a:off x="948587" y="505549"/>
          <a:ext cx="7195170" cy="234281"/>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34281">
                <a:tc>
                  <a:txBody>
                    <a:bodyPr/>
                    <a:lstStyle/>
                    <a:p>
                      <a:pPr algn="ctr" fontAlgn="b"/>
                      <a:r>
                        <a:rPr lang="de-DE" sz="1400" b="0"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aphicFrame>
        <p:nvGraphicFramePr>
          <p:cNvPr id="68" name="Tabelle 67"/>
          <p:cNvGraphicFramePr>
            <a:graphicFrameLocks noGrp="1"/>
          </p:cNvGraphicFramePr>
          <p:nvPr/>
        </p:nvGraphicFramePr>
        <p:xfrm>
          <a:off x="945722" y="743954"/>
          <a:ext cx="7200900" cy="26565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265652">
                <a:tc>
                  <a:txBody>
                    <a:bodyPr/>
                    <a:lstStyle/>
                    <a:p>
                      <a:pPr algn="ctr" fontAlgn="b"/>
                      <a:r>
                        <a:rPr lang="de-DE" sz="1600" b="0"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69" name="Textfeld 68"/>
          <p:cNvSpPr txBox="1"/>
          <p:nvPr/>
        </p:nvSpPr>
        <p:spPr>
          <a:xfrm>
            <a:off x="971600" y="980728"/>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70" name="Textfeld 69"/>
          <p:cNvSpPr txBox="1"/>
          <p:nvPr/>
        </p:nvSpPr>
        <p:spPr>
          <a:xfrm>
            <a:off x="6012160" y="980728"/>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grpSp>
        <p:nvGrpSpPr>
          <p:cNvPr id="72" name="Gruppieren 71"/>
          <p:cNvGrpSpPr/>
          <p:nvPr/>
        </p:nvGrpSpPr>
        <p:grpSpPr>
          <a:xfrm>
            <a:off x="323528" y="1484784"/>
            <a:ext cx="3613033" cy="2304256"/>
            <a:chOff x="4499992" y="4077072"/>
            <a:chExt cx="3613033" cy="2304256"/>
          </a:xfrm>
        </p:grpSpPr>
        <p:grpSp>
          <p:nvGrpSpPr>
            <p:cNvPr id="194" name="Gruppieren 193"/>
            <p:cNvGrpSpPr/>
            <p:nvPr/>
          </p:nvGrpSpPr>
          <p:grpSpPr>
            <a:xfrm>
              <a:off x="4499992" y="4077072"/>
              <a:ext cx="3613033" cy="2304256"/>
              <a:chOff x="4499992" y="4077072"/>
              <a:chExt cx="3613033" cy="2304256"/>
            </a:xfrm>
          </p:grpSpPr>
          <p:sp>
            <p:nvSpPr>
              <p:cNvPr id="181" name="Ellipse 180"/>
              <p:cNvSpPr/>
              <p:nvPr/>
            </p:nvSpPr>
            <p:spPr>
              <a:xfrm>
                <a:off x="4499992" y="4358282"/>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19</a:t>
                </a:r>
                <a:endParaRPr lang="de-DE" b="1" dirty="0">
                  <a:latin typeface="Arial" pitchFamily="34" charset="0"/>
                  <a:cs typeface="Arial" pitchFamily="34" charset="0"/>
                </a:endParaRPr>
              </a:p>
            </p:txBody>
          </p:sp>
          <p:sp>
            <p:nvSpPr>
              <p:cNvPr id="172" name="Abgerundetes Rechteck 171"/>
              <p:cNvSpPr/>
              <p:nvPr/>
            </p:nvSpPr>
            <p:spPr>
              <a:xfrm>
                <a:off x="5652120" y="568251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4" name="Gruppieren 368"/>
              <p:cNvGrpSpPr/>
              <p:nvPr/>
            </p:nvGrpSpPr>
            <p:grpSpPr>
              <a:xfrm>
                <a:off x="4932040" y="4077072"/>
                <a:ext cx="3180985" cy="1656184"/>
                <a:chOff x="5148497" y="1412776"/>
                <a:chExt cx="2964528" cy="1554490"/>
              </a:xfrm>
            </p:grpSpPr>
            <p:grpSp>
              <p:nvGrpSpPr>
                <p:cNvPr id="5"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386" name="Ellipse 385"/>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7" name="Ellipse 386"/>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8" name="Ellipse 387"/>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9" name="Ellipse 388"/>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0" name="Ellipse 389"/>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1" name="Ellipse 390"/>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2" name="Ellipse 391"/>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3" name="Ellipse 392"/>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4" name="Ellipse 393"/>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5" name="Ellipse 394"/>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6" name="Ellipse 395"/>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6"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372" name="Ellipse 371"/>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3" name="Ellipse 372"/>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4" name="Ellipse 373"/>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5" name="Ellipse 374"/>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6" name="Ellipse 375"/>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7" name="Ellipse 376"/>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8" name="Ellipse 377"/>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9" name="Ellipse 378"/>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0" name="Ellipse 379"/>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1" name="Ellipse 380"/>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2" name="Ellipse 381"/>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215" name="Textfeld 214"/>
              <p:cNvSpPr txBox="1"/>
              <p:nvPr/>
            </p:nvSpPr>
            <p:spPr>
              <a:xfrm>
                <a:off x="5292080" y="4509120"/>
                <a:ext cx="583814" cy="707886"/>
              </a:xfrm>
              <a:prstGeom prst="rect">
                <a:avLst/>
              </a:prstGeom>
              <a:noFill/>
            </p:spPr>
            <p:txBody>
              <a:bodyPr wrap="none" rtlCol="0">
                <a:spAutoFit/>
              </a:bodyPr>
              <a:lstStyle/>
              <a:p>
                <a:r>
                  <a:rPr lang="de-DE" sz="4000" b="1" dirty="0" smtClean="0"/>
                  <a:t>O</a:t>
                </a:r>
                <a:endParaRPr lang="de-DE" sz="4000" b="1" dirty="0"/>
              </a:p>
            </p:txBody>
          </p:sp>
          <p:sp>
            <p:nvSpPr>
              <p:cNvPr id="216" name="Textfeld 215"/>
              <p:cNvSpPr txBox="1"/>
              <p:nvPr/>
            </p:nvSpPr>
            <p:spPr>
              <a:xfrm>
                <a:off x="6876256" y="4869160"/>
                <a:ext cx="583814" cy="707886"/>
              </a:xfrm>
              <a:prstGeom prst="rect">
                <a:avLst/>
              </a:prstGeom>
              <a:noFill/>
            </p:spPr>
            <p:txBody>
              <a:bodyPr wrap="none" rtlCol="0">
                <a:spAutoFit/>
              </a:bodyPr>
              <a:lstStyle/>
              <a:p>
                <a:r>
                  <a:rPr lang="de-DE" sz="4000" b="1" dirty="0" smtClean="0"/>
                  <a:t>O</a:t>
                </a:r>
                <a:endParaRPr lang="de-DE" sz="4000" b="1" dirty="0"/>
              </a:p>
            </p:txBody>
          </p:sp>
          <p:sp>
            <p:nvSpPr>
              <p:cNvPr id="365" name="Textfeld 364"/>
              <p:cNvSpPr txBox="1"/>
              <p:nvPr/>
            </p:nvSpPr>
            <p:spPr>
              <a:xfrm>
                <a:off x="6300192" y="4856846"/>
                <a:ext cx="529312" cy="769441"/>
              </a:xfrm>
              <a:prstGeom prst="rect">
                <a:avLst/>
              </a:prstGeom>
              <a:noFill/>
            </p:spPr>
            <p:txBody>
              <a:bodyPr wrap="none" rtlCol="0">
                <a:spAutoFit/>
              </a:bodyPr>
              <a:lstStyle/>
              <a:p>
                <a:r>
                  <a:rPr lang="de-DE" sz="44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366" name="Textfeld 365"/>
              <p:cNvSpPr txBox="1"/>
              <p:nvPr/>
            </p:nvSpPr>
            <p:spPr>
              <a:xfrm>
                <a:off x="6660232" y="4124572"/>
                <a:ext cx="529312" cy="769441"/>
              </a:xfrm>
              <a:prstGeom prst="rect">
                <a:avLst/>
              </a:prstGeom>
              <a:noFill/>
            </p:spPr>
            <p:txBody>
              <a:bodyPr wrap="none" rtlCol="0">
                <a:spAutoFit/>
              </a:bodyPr>
              <a:lstStyle/>
              <a:p>
                <a:r>
                  <a:rPr lang="de-DE" sz="4400" b="1" dirty="0" smtClean="0">
                    <a:solidFill>
                      <a:srgbClr val="CD03A7"/>
                    </a:solidFill>
                    <a:effectLst>
                      <a:outerShdw blurRad="38100" dist="38100" dir="2700000" algn="tl">
                        <a:srgbClr val="000000">
                          <a:alpha val="43137"/>
                        </a:srgbClr>
                      </a:outerShdw>
                    </a:effectLst>
                  </a:rPr>
                  <a:t>?</a:t>
                </a:r>
                <a:endParaRPr lang="de-DE" sz="4400" dirty="0">
                  <a:solidFill>
                    <a:srgbClr val="CD03A7"/>
                  </a:solidFill>
                  <a:effectLst>
                    <a:outerShdw blurRad="38100" dist="38100" dir="2700000" algn="tl">
                      <a:srgbClr val="000000">
                        <a:alpha val="43137"/>
                      </a:srgbClr>
                    </a:outerShdw>
                  </a:effectLst>
                </a:endParaRPr>
              </a:p>
            </p:txBody>
          </p:sp>
          <p:sp>
            <p:nvSpPr>
              <p:cNvPr id="367" name="Textfeld 366"/>
              <p:cNvSpPr txBox="1"/>
              <p:nvPr/>
            </p:nvSpPr>
            <p:spPr>
              <a:xfrm>
                <a:off x="5914974" y="5643810"/>
                <a:ext cx="1393330" cy="461665"/>
              </a:xfrm>
              <a:prstGeom prst="rect">
                <a:avLst/>
              </a:prstGeom>
              <a:noFill/>
            </p:spPr>
            <p:txBody>
              <a:bodyPr wrap="none" rtlCol="0">
                <a:spAutoFit/>
              </a:bodyPr>
              <a:lstStyle/>
              <a:p>
                <a:r>
                  <a:rPr lang="de-DE" sz="2000" dirty="0" smtClean="0"/>
                  <a:t>?+?  =  </a:t>
                </a:r>
                <a:r>
                  <a:rPr lang="de-DE" sz="2400" b="1" dirty="0" smtClean="0"/>
                  <a:t>22</a:t>
                </a:r>
                <a:endParaRPr lang="de-DE" sz="2400" b="1" dirty="0"/>
              </a:p>
            </p:txBody>
          </p:sp>
          <p:grpSp>
            <p:nvGrpSpPr>
              <p:cNvPr id="16" name="Gruppieren 209"/>
              <p:cNvGrpSpPr/>
              <p:nvPr/>
            </p:nvGrpSpPr>
            <p:grpSpPr>
              <a:xfrm>
                <a:off x="4932040" y="6021288"/>
                <a:ext cx="3024336" cy="360040"/>
                <a:chOff x="1180802" y="4149080"/>
                <a:chExt cx="3024336" cy="360040"/>
              </a:xfrm>
            </p:grpSpPr>
            <p:sp>
              <p:nvSpPr>
                <p:cNvPr id="187" name="Abgerundetes Rechteck 186"/>
                <p:cNvSpPr/>
                <p:nvPr/>
              </p:nvSpPr>
              <p:spPr>
                <a:xfrm>
                  <a:off x="1180802"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8" name="Abgerundetes Rechteck 187"/>
                <p:cNvSpPr/>
                <p:nvPr/>
              </p:nvSpPr>
              <p:spPr>
                <a:xfrm>
                  <a:off x="1612850"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9" name="Abgerundetes Rechteck 188"/>
                <p:cNvSpPr/>
                <p:nvPr/>
              </p:nvSpPr>
              <p:spPr>
                <a:xfrm>
                  <a:off x="2044898"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0" name="Abgerundetes Rechteck 189"/>
                <p:cNvSpPr/>
                <p:nvPr/>
              </p:nvSpPr>
              <p:spPr>
                <a:xfrm>
                  <a:off x="2476946"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1" name="Abgerundetes Rechteck 190"/>
                <p:cNvSpPr/>
                <p:nvPr/>
              </p:nvSpPr>
              <p:spPr>
                <a:xfrm>
                  <a:off x="2908994"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2" name="Abgerundetes Rechteck 191"/>
                <p:cNvSpPr/>
                <p:nvPr/>
              </p:nvSpPr>
              <p:spPr>
                <a:xfrm>
                  <a:off x="3341042"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3" name="Abgerundetes Rechteck 192"/>
                <p:cNvSpPr/>
                <p:nvPr/>
              </p:nvSpPr>
              <p:spPr>
                <a:xfrm>
                  <a:off x="3773090"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217" name="Textfeld 216"/>
              <p:cNvSpPr txBox="1"/>
              <p:nvPr/>
            </p:nvSpPr>
            <p:spPr>
              <a:xfrm>
                <a:off x="5796136" y="4941168"/>
                <a:ext cx="526106" cy="707886"/>
              </a:xfrm>
              <a:prstGeom prst="rect">
                <a:avLst/>
              </a:prstGeom>
              <a:noFill/>
            </p:spPr>
            <p:txBody>
              <a:bodyPr wrap="none" rtlCol="0">
                <a:spAutoFit/>
              </a:bodyPr>
              <a:lstStyle/>
              <a:p>
                <a:r>
                  <a:rPr lang="de-DE" sz="4000" b="1" dirty="0" smtClean="0"/>
                  <a:t>S</a:t>
                </a:r>
                <a:endParaRPr lang="de-DE" sz="4000" b="1" dirty="0"/>
              </a:p>
            </p:txBody>
          </p:sp>
          <p:sp>
            <p:nvSpPr>
              <p:cNvPr id="218" name="Textfeld 217"/>
              <p:cNvSpPr txBox="1"/>
              <p:nvPr/>
            </p:nvSpPr>
            <p:spPr>
              <a:xfrm>
                <a:off x="7236296" y="4293096"/>
                <a:ext cx="497252" cy="707886"/>
              </a:xfrm>
              <a:prstGeom prst="rect">
                <a:avLst/>
              </a:prstGeom>
              <a:noFill/>
            </p:spPr>
            <p:txBody>
              <a:bodyPr wrap="none" rtlCol="0">
                <a:spAutoFit/>
              </a:bodyPr>
              <a:lstStyle/>
              <a:p>
                <a:r>
                  <a:rPr lang="de-DE" sz="4000" b="1" dirty="0" smtClean="0"/>
                  <a:t>L</a:t>
                </a:r>
                <a:endParaRPr lang="de-DE" sz="4000" b="1" dirty="0"/>
              </a:p>
            </p:txBody>
          </p:sp>
          <p:sp>
            <p:nvSpPr>
              <p:cNvPr id="222" name="Textfeld 221"/>
              <p:cNvSpPr txBox="1"/>
              <p:nvPr/>
            </p:nvSpPr>
            <p:spPr>
              <a:xfrm>
                <a:off x="6156176" y="4221088"/>
                <a:ext cx="583814" cy="707886"/>
              </a:xfrm>
              <a:prstGeom prst="rect">
                <a:avLst/>
              </a:prstGeom>
              <a:noFill/>
            </p:spPr>
            <p:txBody>
              <a:bodyPr wrap="none" rtlCol="0">
                <a:spAutoFit/>
              </a:bodyPr>
              <a:lstStyle/>
              <a:p>
                <a:r>
                  <a:rPr lang="de-DE" sz="4000" b="1" dirty="0" smtClean="0"/>
                  <a:t>Ö</a:t>
                </a:r>
                <a:endParaRPr lang="de-DE" sz="4000" b="1" dirty="0"/>
              </a:p>
            </p:txBody>
          </p:sp>
        </p:grpSp>
        <p:sp>
          <p:nvSpPr>
            <p:cNvPr id="71" name="Abgerundetes Rechteck 70"/>
            <p:cNvSpPr/>
            <p:nvPr/>
          </p:nvSpPr>
          <p:spPr>
            <a:xfrm>
              <a:off x="4644008" y="4714511"/>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 </a:t>
              </a:r>
              <a:endParaRPr lang="de-DE" sz="1000" b="1" dirty="0">
                <a:solidFill>
                  <a:schemeClr val="tx1"/>
                </a:solidFill>
                <a:latin typeface="Arial" pitchFamily="34" charset="0"/>
                <a:cs typeface="Arial" pitchFamily="34" charset="0"/>
              </a:endParaRPr>
            </a:p>
          </p:txBody>
        </p:sp>
      </p:grpSp>
      <p:grpSp>
        <p:nvGrpSpPr>
          <p:cNvPr id="73" name="Gruppieren 72"/>
          <p:cNvGrpSpPr/>
          <p:nvPr/>
        </p:nvGrpSpPr>
        <p:grpSpPr>
          <a:xfrm>
            <a:off x="5351455" y="2852936"/>
            <a:ext cx="3613033" cy="2304256"/>
            <a:chOff x="4499992" y="4077072"/>
            <a:chExt cx="3613033" cy="2304256"/>
          </a:xfrm>
        </p:grpSpPr>
        <p:grpSp>
          <p:nvGrpSpPr>
            <p:cNvPr id="74" name="Gruppieren 187"/>
            <p:cNvGrpSpPr/>
            <p:nvPr/>
          </p:nvGrpSpPr>
          <p:grpSpPr>
            <a:xfrm>
              <a:off x="4499992" y="4077072"/>
              <a:ext cx="3613033" cy="2304256"/>
              <a:chOff x="4499992" y="4077072"/>
              <a:chExt cx="3613033" cy="2304256"/>
            </a:xfrm>
          </p:grpSpPr>
          <p:sp>
            <p:nvSpPr>
              <p:cNvPr id="76" name="Abgerundetes Rechteck 75"/>
              <p:cNvSpPr/>
              <p:nvPr/>
            </p:nvSpPr>
            <p:spPr>
              <a:xfrm>
                <a:off x="5652120" y="5661248"/>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Ellipse 76"/>
              <p:cNvSpPr/>
              <p:nvPr/>
            </p:nvSpPr>
            <p:spPr>
              <a:xfrm>
                <a:off x="4499992" y="4365104"/>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20</a:t>
                </a:r>
                <a:endParaRPr lang="de-DE" b="1" dirty="0">
                  <a:latin typeface="Arial" pitchFamily="34" charset="0"/>
                  <a:cs typeface="Arial" pitchFamily="34" charset="0"/>
                </a:endParaRPr>
              </a:p>
            </p:txBody>
          </p:sp>
          <p:grpSp>
            <p:nvGrpSpPr>
              <p:cNvPr id="78" name="Gruppieren 396"/>
              <p:cNvGrpSpPr/>
              <p:nvPr/>
            </p:nvGrpSpPr>
            <p:grpSpPr>
              <a:xfrm>
                <a:off x="5436096" y="6021288"/>
                <a:ext cx="2160240" cy="360040"/>
                <a:chOff x="5796136" y="6237312"/>
                <a:chExt cx="2160240" cy="360040"/>
              </a:xfrm>
            </p:grpSpPr>
            <p:sp>
              <p:nvSpPr>
                <p:cNvPr id="110" name="Abgerundetes Rechteck 109"/>
                <p:cNvSpPr/>
                <p:nvPr/>
              </p:nvSpPr>
              <p:spPr>
                <a:xfrm>
                  <a:off x="5796136" y="623731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Abgerundetes Rechteck 110"/>
                <p:cNvSpPr/>
                <p:nvPr/>
              </p:nvSpPr>
              <p:spPr>
                <a:xfrm>
                  <a:off x="6228184" y="623731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2" name="Abgerundetes Rechteck 111"/>
                <p:cNvSpPr/>
                <p:nvPr/>
              </p:nvSpPr>
              <p:spPr>
                <a:xfrm>
                  <a:off x="6660232" y="623731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3" name="Abgerundetes Rechteck 112"/>
                <p:cNvSpPr/>
                <p:nvPr/>
              </p:nvSpPr>
              <p:spPr>
                <a:xfrm>
                  <a:off x="7092280" y="623731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4" name="Abgerundetes Rechteck 113"/>
                <p:cNvSpPr/>
                <p:nvPr/>
              </p:nvSpPr>
              <p:spPr>
                <a:xfrm>
                  <a:off x="7524328" y="623731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9" name="Gruppieren 397"/>
              <p:cNvGrpSpPr/>
              <p:nvPr/>
            </p:nvGrpSpPr>
            <p:grpSpPr>
              <a:xfrm>
                <a:off x="4932040" y="4077072"/>
                <a:ext cx="3180985" cy="1656184"/>
                <a:chOff x="5148497" y="1412776"/>
                <a:chExt cx="2964528" cy="1554490"/>
              </a:xfrm>
            </p:grpSpPr>
            <p:grpSp>
              <p:nvGrpSpPr>
                <p:cNvPr id="86"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99" name="Ellipse 98"/>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7"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8" name="Ellipse 87"/>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Ellipse 88"/>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Ellipse 89"/>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Ellipse 90"/>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Ellipse 91"/>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8" name="Ellipse 97"/>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80" name="Textfeld 79"/>
              <p:cNvSpPr txBox="1"/>
              <p:nvPr/>
            </p:nvSpPr>
            <p:spPr>
              <a:xfrm>
                <a:off x="5914974" y="5622544"/>
                <a:ext cx="1393330" cy="461665"/>
              </a:xfrm>
              <a:prstGeom prst="rect">
                <a:avLst/>
              </a:prstGeom>
              <a:noFill/>
            </p:spPr>
            <p:txBody>
              <a:bodyPr wrap="none" rtlCol="0">
                <a:spAutoFit/>
              </a:bodyPr>
              <a:lstStyle/>
              <a:p>
                <a:r>
                  <a:rPr lang="de-DE" sz="2000" dirty="0" smtClean="0"/>
                  <a:t>?+?  =  </a:t>
                </a:r>
                <a:r>
                  <a:rPr lang="de-DE" sz="2400" b="1" dirty="0" smtClean="0"/>
                  <a:t>34</a:t>
                </a:r>
                <a:endParaRPr lang="de-DE" sz="2400" b="1" dirty="0"/>
              </a:p>
            </p:txBody>
          </p:sp>
          <p:sp>
            <p:nvSpPr>
              <p:cNvPr id="81" name="Textfeld 80"/>
              <p:cNvSpPr txBox="1"/>
              <p:nvPr/>
            </p:nvSpPr>
            <p:spPr>
              <a:xfrm>
                <a:off x="5617798" y="4631870"/>
                <a:ext cx="529312" cy="769441"/>
              </a:xfrm>
              <a:prstGeom prst="rect">
                <a:avLst/>
              </a:prstGeom>
              <a:noFill/>
            </p:spPr>
            <p:txBody>
              <a:bodyPr wrap="none" rtlCol="0">
                <a:spAutoFit/>
              </a:bodyPr>
              <a:lstStyle/>
              <a:p>
                <a:r>
                  <a:rPr lang="de-DE" sz="4400" b="1" dirty="0" smtClean="0"/>
                  <a:t>T</a:t>
                </a:r>
                <a:endParaRPr lang="de-DE" sz="4400" b="1" dirty="0"/>
              </a:p>
            </p:txBody>
          </p:sp>
          <p:sp>
            <p:nvSpPr>
              <p:cNvPr id="82" name="Textfeld 81"/>
              <p:cNvSpPr txBox="1"/>
              <p:nvPr/>
            </p:nvSpPr>
            <p:spPr>
              <a:xfrm>
                <a:off x="6059984" y="4199822"/>
                <a:ext cx="561372" cy="769441"/>
              </a:xfrm>
              <a:prstGeom prst="rect">
                <a:avLst/>
              </a:prstGeom>
              <a:noFill/>
            </p:spPr>
            <p:txBody>
              <a:bodyPr wrap="none" rtlCol="0">
                <a:spAutoFit/>
              </a:bodyPr>
              <a:lstStyle/>
              <a:p>
                <a:r>
                  <a:rPr lang="de-DE" sz="4400" b="1" dirty="0" smtClean="0"/>
                  <a:t>P</a:t>
                </a:r>
                <a:endParaRPr lang="de-DE" sz="4400" b="1" dirty="0"/>
              </a:p>
            </p:txBody>
          </p:sp>
          <p:sp>
            <p:nvSpPr>
              <p:cNvPr id="83" name="Textfeld 82"/>
              <p:cNvSpPr txBox="1"/>
              <p:nvPr/>
            </p:nvSpPr>
            <p:spPr>
              <a:xfrm>
                <a:off x="6708056" y="4847894"/>
                <a:ext cx="591829" cy="769441"/>
              </a:xfrm>
              <a:prstGeom prst="rect">
                <a:avLst/>
              </a:prstGeom>
              <a:noFill/>
            </p:spPr>
            <p:txBody>
              <a:bodyPr wrap="none" rtlCol="0">
                <a:spAutoFit/>
              </a:bodyPr>
              <a:lstStyle/>
              <a:p>
                <a:r>
                  <a:rPr lang="de-DE" sz="4400" b="1" dirty="0" smtClean="0"/>
                  <a:t>R</a:t>
                </a:r>
                <a:endParaRPr lang="de-DE" sz="4400" b="1" dirty="0"/>
              </a:p>
            </p:txBody>
          </p:sp>
          <p:sp>
            <p:nvSpPr>
              <p:cNvPr id="84" name="Textfeld 83"/>
              <p:cNvSpPr txBox="1"/>
              <p:nvPr/>
            </p:nvSpPr>
            <p:spPr>
              <a:xfrm>
                <a:off x="6121854" y="4775886"/>
                <a:ext cx="529312" cy="769441"/>
              </a:xfrm>
              <a:prstGeom prst="rect">
                <a:avLst/>
              </a:prstGeom>
              <a:noFill/>
            </p:spPr>
            <p:txBody>
              <a:bodyPr wrap="none" rtlCol="0">
                <a:spAutoFit/>
              </a:bodyPr>
              <a:lstStyle/>
              <a:p>
                <a:r>
                  <a:rPr lang="de-DE" sz="44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85" name="Textfeld 84"/>
              <p:cNvSpPr txBox="1"/>
              <p:nvPr/>
            </p:nvSpPr>
            <p:spPr>
              <a:xfrm>
                <a:off x="6769926" y="4199822"/>
                <a:ext cx="529312" cy="769441"/>
              </a:xfrm>
              <a:prstGeom prst="rect">
                <a:avLst/>
              </a:prstGeom>
              <a:noFill/>
            </p:spPr>
            <p:txBody>
              <a:bodyPr wrap="none" rtlCol="0">
                <a:spAutoFit/>
              </a:bodyPr>
              <a:lstStyle/>
              <a:p>
                <a:r>
                  <a:rPr lang="de-DE" sz="4400" b="1" dirty="0" smtClean="0">
                    <a:solidFill>
                      <a:srgbClr val="F0A91C"/>
                    </a:solidFill>
                    <a:effectLst>
                      <a:outerShdw blurRad="38100" dist="38100" dir="2700000" algn="tl">
                        <a:srgbClr val="000000">
                          <a:alpha val="43137"/>
                        </a:srgbClr>
                      </a:outerShdw>
                    </a:effectLst>
                  </a:rPr>
                  <a:t>?</a:t>
                </a:r>
                <a:endParaRPr lang="de-DE" sz="4400" dirty="0">
                  <a:solidFill>
                    <a:srgbClr val="F0A91C"/>
                  </a:solidFill>
                  <a:effectLst>
                    <a:outerShdw blurRad="38100" dist="38100" dir="2700000" algn="tl">
                      <a:srgbClr val="000000">
                        <a:alpha val="43137"/>
                      </a:srgbClr>
                    </a:outerShdw>
                  </a:effectLst>
                </a:endParaRPr>
              </a:p>
            </p:txBody>
          </p:sp>
        </p:grpSp>
        <p:sp>
          <p:nvSpPr>
            <p:cNvPr id="75" name="Abgerundetes Rechteck 74"/>
            <p:cNvSpPr/>
            <p:nvPr/>
          </p:nvSpPr>
          <p:spPr>
            <a:xfrm>
              <a:off x="4654641" y="469566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6 </a:t>
              </a:r>
              <a:endParaRPr lang="de-DE" sz="1000" b="1" dirty="0">
                <a:solidFill>
                  <a:schemeClr val="tx1"/>
                </a:solidFill>
                <a:latin typeface="Arial" pitchFamily="34" charset="0"/>
                <a:cs typeface="Arial" pitchFamily="34" charset="0"/>
              </a:endParaRPr>
            </a:p>
          </p:txBody>
        </p:sp>
      </p:grpSp>
      <p:grpSp>
        <p:nvGrpSpPr>
          <p:cNvPr id="115" name="Gruppieren 114"/>
          <p:cNvGrpSpPr/>
          <p:nvPr/>
        </p:nvGrpSpPr>
        <p:grpSpPr>
          <a:xfrm>
            <a:off x="251520" y="4300750"/>
            <a:ext cx="3572089" cy="2368610"/>
            <a:chOff x="2411760" y="2774099"/>
            <a:chExt cx="3572089" cy="2368610"/>
          </a:xfrm>
        </p:grpSpPr>
        <p:grpSp>
          <p:nvGrpSpPr>
            <p:cNvPr id="116" name="Gruppieren 99"/>
            <p:cNvGrpSpPr/>
            <p:nvPr/>
          </p:nvGrpSpPr>
          <p:grpSpPr>
            <a:xfrm>
              <a:off x="2411760" y="2774099"/>
              <a:ext cx="3572089" cy="2368610"/>
              <a:chOff x="2411760" y="2774099"/>
              <a:chExt cx="3572089" cy="2368610"/>
            </a:xfrm>
          </p:grpSpPr>
          <p:sp>
            <p:nvSpPr>
              <p:cNvPr id="118" name="Abgerundetes Rechteck 117"/>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9" name="Ellipse 118"/>
              <p:cNvSpPr/>
              <p:nvPr/>
            </p:nvSpPr>
            <p:spPr>
              <a:xfrm>
                <a:off x="2411760" y="3068960"/>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21</a:t>
                </a:r>
                <a:endParaRPr lang="de-DE" b="1" dirty="0">
                  <a:latin typeface="Arial" pitchFamily="34" charset="0"/>
                  <a:cs typeface="Arial" pitchFamily="34" charset="0"/>
                </a:endParaRPr>
              </a:p>
            </p:txBody>
          </p:sp>
          <p:grpSp>
            <p:nvGrpSpPr>
              <p:cNvPr id="120" name="Gruppieren 397"/>
              <p:cNvGrpSpPr/>
              <p:nvPr/>
            </p:nvGrpSpPr>
            <p:grpSpPr>
              <a:xfrm>
                <a:off x="2802864" y="2780928"/>
                <a:ext cx="3180985" cy="1656184"/>
                <a:chOff x="5148497" y="1412776"/>
                <a:chExt cx="2964528" cy="1554490"/>
              </a:xfrm>
            </p:grpSpPr>
            <p:grpSp>
              <p:nvGrpSpPr>
                <p:cNvPr id="134"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47" name="Ellipse 146"/>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 name="Ellipse 151"/>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3" name="Ellipse 152"/>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4" name="Ellipse 153"/>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5" name="Ellipse 154"/>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6" name="Ellipse 155"/>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7" name="Ellipse 156"/>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35"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36" name="Ellipse 135"/>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1" name="Ellipse 140"/>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21" name="Textfeld 120"/>
              <p:cNvSpPr txBox="1"/>
              <p:nvPr/>
            </p:nvSpPr>
            <p:spPr>
              <a:xfrm>
                <a:off x="3682726" y="4342166"/>
                <a:ext cx="1393330" cy="461665"/>
              </a:xfrm>
              <a:prstGeom prst="rect">
                <a:avLst/>
              </a:prstGeom>
              <a:noFill/>
            </p:spPr>
            <p:txBody>
              <a:bodyPr wrap="none" rtlCol="0">
                <a:spAutoFit/>
              </a:bodyPr>
              <a:lstStyle/>
              <a:p>
                <a:r>
                  <a:rPr lang="de-DE" sz="2000" dirty="0" smtClean="0"/>
                  <a:t>?+?  =  </a:t>
                </a:r>
                <a:r>
                  <a:rPr lang="de-DE" sz="2400" b="1" dirty="0" smtClean="0"/>
                  <a:t>40</a:t>
                </a:r>
                <a:endParaRPr lang="de-DE" sz="2400" b="1" dirty="0"/>
              </a:p>
            </p:txBody>
          </p:sp>
          <p:sp>
            <p:nvSpPr>
              <p:cNvPr id="122" name="Textfeld 121"/>
              <p:cNvSpPr txBox="1"/>
              <p:nvPr/>
            </p:nvSpPr>
            <p:spPr>
              <a:xfrm>
                <a:off x="3757811" y="3638195"/>
                <a:ext cx="561372" cy="769441"/>
              </a:xfrm>
              <a:prstGeom prst="rect">
                <a:avLst/>
              </a:prstGeom>
              <a:noFill/>
            </p:spPr>
            <p:txBody>
              <a:bodyPr wrap="none" rtlCol="0">
                <a:spAutoFit/>
              </a:bodyPr>
              <a:lstStyle/>
              <a:p>
                <a:r>
                  <a:rPr lang="de-DE" sz="4400" b="1" dirty="0" smtClean="0"/>
                  <a:t>E</a:t>
                </a:r>
                <a:endParaRPr lang="de-DE" sz="4400" b="1" dirty="0"/>
              </a:p>
            </p:txBody>
          </p:sp>
          <p:sp>
            <p:nvSpPr>
              <p:cNvPr id="123" name="Textfeld 122"/>
              <p:cNvSpPr txBox="1"/>
              <p:nvPr/>
            </p:nvSpPr>
            <p:spPr>
              <a:xfrm>
                <a:off x="4878875" y="3350163"/>
                <a:ext cx="591829" cy="769441"/>
              </a:xfrm>
              <a:prstGeom prst="rect">
                <a:avLst/>
              </a:prstGeom>
              <a:noFill/>
            </p:spPr>
            <p:txBody>
              <a:bodyPr wrap="none" rtlCol="0">
                <a:spAutoFit/>
              </a:bodyPr>
              <a:lstStyle/>
              <a:p>
                <a:r>
                  <a:rPr lang="de-DE" sz="4400" b="1" dirty="0" smtClean="0"/>
                  <a:t>B</a:t>
                </a:r>
                <a:endParaRPr lang="de-DE" sz="4400" b="1" dirty="0"/>
              </a:p>
            </p:txBody>
          </p:sp>
          <p:sp>
            <p:nvSpPr>
              <p:cNvPr id="124" name="Textfeld 123"/>
              <p:cNvSpPr txBox="1"/>
              <p:nvPr/>
            </p:nvSpPr>
            <p:spPr>
              <a:xfrm>
                <a:off x="4302811" y="3206147"/>
                <a:ext cx="591829" cy="769441"/>
              </a:xfrm>
              <a:prstGeom prst="rect">
                <a:avLst/>
              </a:prstGeom>
              <a:noFill/>
            </p:spPr>
            <p:txBody>
              <a:bodyPr wrap="none" rtlCol="0">
                <a:spAutoFit/>
              </a:bodyPr>
              <a:lstStyle/>
              <a:p>
                <a:r>
                  <a:rPr lang="de-DE" sz="4400" b="1" dirty="0" smtClean="0"/>
                  <a:t>U</a:t>
                </a:r>
                <a:endParaRPr lang="de-DE" sz="4400" b="1" dirty="0"/>
              </a:p>
            </p:txBody>
          </p:sp>
          <p:sp>
            <p:nvSpPr>
              <p:cNvPr id="125" name="Textfeld 124"/>
              <p:cNvSpPr txBox="1"/>
              <p:nvPr/>
            </p:nvSpPr>
            <p:spPr>
              <a:xfrm>
                <a:off x="4844735" y="2774099"/>
                <a:ext cx="529312" cy="769441"/>
              </a:xfrm>
              <a:prstGeom prst="rect">
                <a:avLst/>
              </a:prstGeom>
              <a:noFill/>
            </p:spPr>
            <p:txBody>
              <a:bodyPr wrap="none" rtlCol="0">
                <a:spAutoFit/>
              </a:bodyPr>
              <a:lstStyle/>
              <a:p>
                <a:r>
                  <a:rPr lang="de-DE" sz="4400" b="1" dirty="0" smtClean="0">
                    <a:solidFill>
                      <a:srgbClr val="FFC000"/>
                    </a:solidFill>
                    <a:effectLst>
                      <a:outerShdw blurRad="38100" dist="38100" dir="2700000" algn="tl">
                        <a:srgbClr val="000000">
                          <a:alpha val="43137"/>
                        </a:srgbClr>
                      </a:outerShdw>
                    </a:effectLst>
                  </a:rPr>
                  <a:t>?</a:t>
                </a:r>
                <a:endParaRPr lang="de-DE" sz="4400" dirty="0">
                  <a:solidFill>
                    <a:srgbClr val="FFC000"/>
                  </a:solidFill>
                  <a:effectLst>
                    <a:outerShdw blurRad="38100" dist="38100" dir="2700000" algn="tl">
                      <a:srgbClr val="000000">
                        <a:alpha val="43137"/>
                      </a:srgbClr>
                    </a:outerShdw>
                  </a:effectLst>
                </a:endParaRPr>
              </a:p>
            </p:txBody>
          </p:sp>
          <p:sp>
            <p:nvSpPr>
              <p:cNvPr id="126" name="Textfeld 125"/>
              <p:cNvSpPr txBox="1"/>
              <p:nvPr/>
            </p:nvSpPr>
            <p:spPr>
              <a:xfrm>
                <a:off x="3188551" y="3278155"/>
                <a:ext cx="591829" cy="769441"/>
              </a:xfrm>
              <a:prstGeom prst="rect">
                <a:avLst/>
              </a:prstGeom>
              <a:noFill/>
            </p:spPr>
            <p:txBody>
              <a:bodyPr wrap="none" rtlCol="0">
                <a:spAutoFit/>
              </a:bodyPr>
              <a:lstStyle/>
              <a:p>
                <a:r>
                  <a:rPr lang="de-DE" sz="4400" b="1" dirty="0" smtClean="0"/>
                  <a:t>R</a:t>
                </a:r>
                <a:endParaRPr lang="de-DE" sz="4400" b="1" dirty="0"/>
              </a:p>
            </p:txBody>
          </p:sp>
          <p:sp>
            <p:nvSpPr>
              <p:cNvPr id="127" name="Textfeld 126"/>
              <p:cNvSpPr txBox="1"/>
              <p:nvPr/>
            </p:nvSpPr>
            <p:spPr>
              <a:xfrm>
                <a:off x="3726747" y="2990123"/>
                <a:ext cx="529312" cy="769441"/>
              </a:xfrm>
              <a:prstGeom prst="rect">
                <a:avLst/>
              </a:prstGeom>
              <a:noFill/>
            </p:spPr>
            <p:txBody>
              <a:bodyPr wrap="none" rtlCol="0">
                <a:spAutoFit/>
              </a:bodyPr>
              <a:lstStyle/>
              <a:p>
                <a:r>
                  <a:rPr lang="de-DE" sz="4400" b="1" dirty="0" smtClean="0">
                    <a:solidFill>
                      <a:srgbClr val="66FF33"/>
                    </a:solidFill>
                    <a:effectLst>
                      <a:outerShdw blurRad="38100" dist="38100" dir="2700000" algn="tl">
                        <a:srgbClr val="000000">
                          <a:alpha val="43137"/>
                        </a:srgbClr>
                      </a:outerShdw>
                    </a:effectLst>
                  </a:rPr>
                  <a:t>?</a:t>
                </a:r>
                <a:endParaRPr lang="de-DE" sz="4400" dirty="0">
                  <a:solidFill>
                    <a:srgbClr val="66FF33"/>
                  </a:solidFill>
                  <a:effectLst>
                    <a:outerShdw blurRad="38100" dist="38100" dir="2700000" algn="tl">
                      <a:srgbClr val="000000">
                        <a:alpha val="43137"/>
                      </a:srgbClr>
                    </a:outerShdw>
                  </a:effectLst>
                </a:endParaRPr>
              </a:p>
            </p:txBody>
          </p:sp>
          <p:sp>
            <p:nvSpPr>
              <p:cNvPr id="128" name="Abgerundetes Rechteck 127"/>
              <p:cNvSpPr/>
              <p:nvPr/>
            </p:nvSpPr>
            <p:spPr>
              <a:xfrm>
                <a:off x="3087128" y="47826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9" name="Abgerundetes Rechteck 128"/>
              <p:cNvSpPr/>
              <p:nvPr/>
            </p:nvSpPr>
            <p:spPr>
              <a:xfrm>
                <a:off x="3519176" y="47826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0" name="Abgerundetes Rechteck 129"/>
              <p:cNvSpPr/>
              <p:nvPr/>
            </p:nvSpPr>
            <p:spPr>
              <a:xfrm>
                <a:off x="3951224" y="47826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Abgerundetes Rechteck 130"/>
              <p:cNvSpPr/>
              <p:nvPr/>
            </p:nvSpPr>
            <p:spPr>
              <a:xfrm>
                <a:off x="4383272" y="47826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Abgerundetes Rechteck 131"/>
              <p:cNvSpPr/>
              <p:nvPr/>
            </p:nvSpPr>
            <p:spPr>
              <a:xfrm>
                <a:off x="4815320" y="47826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Abgerundetes Rechteck 132"/>
              <p:cNvSpPr/>
              <p:nvPr/>
            </p:nvSpPr>
            <p:spPr>
              <a:xfrm>
                <a:off x="5247368" y="4782669"/>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17" name="Abgerundetes Rechteck 116"/>
            <p:cNvSpPr/>
            <p:nvPr/>
          </p:nvSpPr>
          <p:spPr>
            <a:xfrm>
              <a:off x="2523877" y="3418367"/>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3</a:t>
              </a:r>
              <a:endParaRPr lang="de-DE" sz="1000" b="1" dirty="0">
                <a:solidFill>
                  <a:schemeClr val="tx1"/>
                </a:solidFill>
                <a:latin typeface="Arial" pitchFamily="34" charset="0"/>
                <a:cs typeface="Arial" pitchFamily="34" charset="0"/>
              </a:endParaRPr>
            </a:p>
          </p:txBody>
        </p:sp>
      </p:grpSp>
      <p:sp>
        <p:nvSpPr>
          <p:cNvPr id="158" name="Textfeld 157"/>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019-021</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graphicFrame>
        <p:nvGraphicFramePr>
          <p:cNvPr id="499" name="Tabelle 498"/>
          <p:cNvGraphicFramePr>
            <a:graphicFrameLocks noGrp="1"/>
          </p:cNvGraphicFramePr>
          <p:nvPr/>
        </p:nvGraphicFramePr>
        <p:xfrm>
          <a:off x="1115630" y="812962"/>
          <a:ext cx="7200900" cy="31178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311782">
                <a:tc>
                  <a:txBody>
                    <a:bodyPr/>
                    <a:lstStyle/>
                    <a:p>
                      <a:pPr algn="ctr" fontAlgn="b"/>
                      <a:r>
                        <a:rPr lang="de-DE" sz="1600" b="1"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500" name="Textfeld 499"/>
          <p:cNvSpPr txBox="1"/>
          <p:nvPr/>
        </p:nvSpPr>
        <p:spPr>
          <a:xfrm>
            <a:off x="971600" y="1124744"/>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24744"/>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215" name="Tabelle 214"/>
          <p:cNvGraphicFramePr>
            <a:graphicFrameLocks noGrp="1"/>
          </p:cNvGraphicFramePr>
          <p:nvPr/>
        </p:nvGraphicFramePr>
        <p:xfrm>
          <a:off x="1121260" y="536047"/>
          <a:ext cx="7195170" cy="272792"/>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72792">
                <a:tc>
                  <a:txBody>
                    <a:bodyPr/>
                    <a:lstStyle/>
                    <a:p>
                      <a:pPr algn="ctr" fontAlgn="b"/>
                      <a:r>
                        <a:rPr lang="de-DE" sz="1400" b="1"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pSp>
        <p:nvGrpSpPr>
          <p:cNvPr id="103" name="Gruppieren 102"/>
          <p:cNvGrpSpPr/>
          <p:nvPr/>
        </p:nvGrpSpPr>
        <p:grpSpPr>
          <a:xfrm>
            <a:off x="179512" y="1412776"/>
            <a:ext cx="4680520" cy="2448272"/>
            <a:chOff x="1907704" y="2636912"/>
            <a:chExt cx="4680520" cy="2448272"/>
          </a:xfrm>
        </p:grpSpPr>
        <p:sp>
          <p:nvSpPr>
            <p:cNvPr id="176" name="Abgerundetes Rechteck 175"/>
            <p:cNvSpPr/>
            <p:nvPr/>
          </p:nvSpPr>
          <p:spPr>
            <a:xfrm>
              <a:off x="3203848" y="4365104"/>
              <a:ext cx="244827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4" name="Gruppieren 397"/>
            <p:cNvGrpSpPr/>
            <p:nvPr/>
          </p:nvGrpSpPr>
          <p:grpSpPr>
            <a:xfrm>
              <a:off x="2483768" y="2636912"/>
              <a:ext cx="3929376" cy="1800200"/>
              <a:chOff x="5148497" y="1412776"/>
              <a:chExt cx="2964528" cy="1554490"/>
            </a:xfrm>
          </p:grpSpPr>
          <p:grpSp>
            <p:nvGrpSpPr>
              <p:cNvPr id="5"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6"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275856" y="4342166"/>
              <a:ext cx="2520280" cy="461665"/>
            </a:xfrm>
            <a:prstGeom prst="rect">
              <a:avLst/>
            </a:prstGeom>
            <a:noFill/>
          </p:spPr>
          <p:txBody>
            <a:bodyPr wrap="square" rtlCol="0">
              <a:spAutoFit/>
            </a:bodyPr>
            <a:lstStyle/>
            <a:p>
              <a:r>
                <a:rPr lang="de-DE" sz="2000" dirty="0" smtClean="0"/>
                <a:t>?+?+?+?+?  =  </a:t>
              </a:r>
              <a:r>
                <a:rPr lang="de-DE" sz="2400" b="1" dirty="0" smtClean="0"/>
                <a:t>44</a:t>
              </a:r>
              <a:endParaRPr lang="de-DE" sz="2400" b="1" dirty="0"/>
            </a:p>
          </p:txBody>
        </p:sp>
        <p:sp>
          <p:nvSpPr>
            <p:cNvPr id="299" name="Textfeld 298"/>
            <p:cNvSpPr txBox="1"/>
            <p:nvPr/>
          </p:nvSpPr>
          <p:spPr>
            <a:xfrm>
              <a:off x="3347864" y="3645024"/>
              <a:ext cx="554960" cy="707886"/>
            </a:xfrm>
            <a:prstGeom prst="rect">
              <a:avLst/>
            </a:prstGeom>
            <a:noFill/>
          </p:spPr>
          <p:txBody>
            <a:bodyPr wrap="none" rtlCol="0">
              <a:spAutoFit/>
            </a:bodyPr>
            <a:lstStyle/>
            <a:p>
              <a:r>
                <a:rPr lang="de-DE" sz="4000" b="1" dirty="0" smtClean="0"/>
                <a:t>U</a:t>
              </a:r>
              <a:endParaRPr lang="de-DE" sz="4000" b="1" dirty="0"/>
            </a:p>
          </p:txBody>
        </p:sp>
        <p:sp>
          <p:nvSpPr>
            <p:cNvPr id="300" name="Textfeld 299"/>
            <p:cNvSpPr txBox="1"/>
            <p:nvPr/>
          </p:nvSpPr>
          <p:spPr>
            <a:xfrm>
              <a:off x="4355976" y="2780928"/>
              <a:ext cx="554960" cy="707886"/>
            </a:xfrm>
            <a:prstGeom prst="rect">
              <a:avLst/>
            </a:prstGeom>
            <a:noFill/>
          </p:spPr>
          <p:txBody>
            <a:bodyPr wrap="none" rtlCol="0">
              <a:spAutoFit/>
            </a:bodyPr>
            <a:lstStyle/>
            <a:p>
              <a:r>
                <a:rPr lang="de-DE" sz="4000" b="1" dirty="0" smtClean="0"/>
                <a:t>B</a:t>
              </a:r>
              <a:endParaRPr lang="de-DE" sz="4000" b="1" dirty="0"/>
            </a:p>
          </p:txBody>
        </p:sp>
        <p:sp>
          <p:nvSpPr>
            <p:cNvPr id="305" name="Textfeld 304"/>
            <p:cNvSpPr txBox="1"/>
            <p:nvPr/>
          </p:nvSpPr>
          <p:spPr>
            <a:xfrm>
              <a:off x="4788024" y="3573016"/>
              <a:ext cx="612668" cy="707886"/>
            </a:xfrm>
            <a:prstGeom prst="rect">
              <a:avLst/>
            </a:prstGeom>
            <a:noFill/>
          </p:spPr>
          <p:txBody>
            <a:bodyPr wrap="none" rtlCol="0">
              <a:spAutoFit/>
            </a:bodyPr>
            <a:lstStyle/>
            <a:p>
              <a:r>
                <a:rPr lang="de-DE" sz="4000" b="1" dirty="0" smtClean="0"/>
                <a:t>M</a:t>
              </a:r>
              <a:endParaRPr lang="de-DE" sz="4000" b="1" dirty="0"/>
            </a:p>
          </p:txBody>
        </p:sp>
        <p:sp>
          <p:nvSpPr>
            <p:cNvPr id="520" name="Textfeld 519"/>
            <p:cNvSpPr txBox="1"/>
            <p:nvPr/>
          </p:nvSpPr>
          <p:spPr>
            <a:xfrm>
              <a:off x="3745772" y="2996952"/>
              <a:ext cx="497252" cy="707886"/>
            </a:xfrm>
            <a:prstGeom prst="rect">
              <a:avLst/>
            </a:prstGeom>
            <a:noFill/>
          </p:spPr>
          <p:txBody>
            <a:bodyPr wrap="none" rtlCol="0">
              <a:spAutoFit/>
            </a:bodyPr>
            <a:lstStyle/>
            <a:p>
              <a:r>
                <a:rPr lang="de-DE" sz="4000" b="1" dirty="0" smtClean="0">
                  <a:solidFill>
                    <a:srgbClr val="FF0000"/>
                  </a:solidFill>
                  <a:latin typeface="Arial" pitchFamily="34" charset="0"/>
                  <a:cs typeface="Arial" pitchFamily="34" charset="0"/>
                </a:rPr>
                <a:t>?</a:t>
              </a:r>
              <a:endParaRPr lang="de-DE" sz="4000" dirty="0">
                <a:solidFill>
                  <a:srgbClr val="FF0000"/>
                </a:solidFill>
                <a:latin typeface="Arial" pitchFamily="34" charset="0"/>
                <a:cs typeface="Arial" pitchFamily="34" charset="0"/>
              </a:endParaRPr>
            </a:p>
          </p:txBody>
        </p:sp>
        <p:sp>
          <p:nvSpPr>
            <p:cNvPr id="521" name="Textfeld 520"/>
            <p:cNvSpPr txBox="1"/>
            <p:nvPr/>
          </p:nvSpPr>
          <p:spPr>
            <a:xfrm>
              <a:off x="4897900" y="2780928"/>
              <a:ext cx="497252" cy="707886"/>
            </a:xfrm>
            <a:prstGeom prst="rect">
              <a:avLst/>
            </a:prstGeom>
            <a:noFill/>
          </p:spPr>
          <p:txBody>
            <a:bodyPr wrap="none" rtlCol="0">
              <a:spAutoFit/>
            </a:bodyPr>
            <a:lstStyle/>
            <a:p>
              <a:r>
                <a:rPr lang="de-DE" sz="4000" b="1" dirty="0" smtClean="0">
                  <a:solidFill>
                    <a:srgbClr val="FFC000"/>
                  </a:solidFill>
                  <a:effectLst>
                    <a:outerShdw blurRad="38100" dist="38100" dir="2700000" algn="tl">
                      <a:srgbClr val="000000">
                        <a:alpha val="43137"/>
                      </a:srgbClr>
                    </a:outerShdw>
                  </a:effectLst>
                </a:rPr>
                <a:t>?</a:t>
              </a:r>
              <a:endParaRPr lang="de-DE" sz="4000" dirty="0">
                <a:solidFill>
                  <a:srgbClr val="FFC000"/>
                </a:solidFill>
                <a:effectLst>
                  <a:outerShdw blurRad="38100" dist="38100" dir="2700000" algn="tl">
                    <a:srgbClr val="000000">
                      <a:alpha val="43137"/>
                    </a:srgbClr>
                  </a:outerShdw>
                </a:effectLst>
              </a:endParaRPr>
            </a:p>
          </p:txBody>
        </p:sp>
        <p:sp>
          <p:nvSpPr>
            <p:cNvPr id="186" name="Abgerundetes Rechteck 185"/>
            <p:cNvSpPr/>
            <p:nvPr/>
          </p:nvSpPr>
          <p:spPr>
            <a:xfrm>
              <a:off x="3114646"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7" name="Abgerundetes Rechteck 186"/>
            <p:cNvSpPr/>
            <p:nvPr/>
          </p:nvSpPr>
          <p:spPr>
            <a:xfrm>
              <a:off x="3546694"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8" name="Abgerundetes Rechteck 187"/>
            <p:cNvSpPr/>
            <p:nvPr/>
          </p:nvSpPr>
          <p:spPr>
            <a:xfrm>
              <a:off x="3978742"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9" name="Abgerundetes Rechteck 188"/>
            <p:cNvSpPr/>
            <p:nvPr/>
          </p:nvSpPr>
          <p:spPr>
            <a:xfrm>
              <a:off x="4410790"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0" name="Abgerundetes Rechteck 189"/>
            <p:cNvSpPr/>
            <p:nvPr/>
          </p:nvSpPr>
          <p:spPr>
            <a:xfrm>
              <a:off x="4842838"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1" name="Abgerundetes Rechteck 190"/>
            <p:cNvSpPr/>
            <p:nvPr/>
          </p:nvSpPr>
          <p:spPr>
            <a:xfrm>
              <a:off x="5274886"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2" name="Abgerundetes Rechteck 191"/>
            <p:cNvSpPr/>
            <p:nvPr/>
          </p:nvSpPr>
          <p:spPr>
            <a:xfrm>
              <a:off x="5706934"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5" name="Textfeld 204"/>
            <p:cNvSpPr txBox="1"/>
            <p:nvPr/>
          </p:nvSpPr>
          <p:spPr>
            <a:xfrm>
              <a:off x="5436096" y="3356992"/>
              <a:ext cx="497252" cy="707886"/>
            </a:xfrm>
            <a:prstGeom prst="rect">
              <a:avLst/>
            </a:prstGeom>
            <a:noFill/>
          </p:spPr>
          <p:txBody>
            <a:bodyPr wrap="none" rtlCol="0">
              <a:spAutoFit/>
            </a:bodyPr>
            <a:lstStyle/>
            <a:p>
              <a:r>
                <a:rPr lang="de-DE" sz="4000" b="1" dirty="0" smtClean="0">
                  <a:solidFill>
                    <a:srgbClr val="0070C0"/>
                  </a:solidFill>
                </a:rPr>
                <a:t>?</a:t>
              </a:r>
              <a:endParaRPr lang="de-DE" sz="4000" dirty="0">
                <a:solidFill>
                  <a:srgbClr val="0070C0"/>
                </a:solidFill>
              </a:endParaRPr>
            </a:p>
          </p:txBody>
        </p:sp>
        <p:sp>
          <p:nvSpPr>
            <p:cNvPr id="207" name="Textfeld 206"/>
            <p:cNvSpPr txBox="1"/>
            <p:nvPr/>
          </p:nvSpPr>
          <p:spPr>
            <a:xfrm>
              <a:off x="3203848" y="2924944"/>
              <a:ext cx="526106" cy="707886"/>
            </a:xfrm>
            <a:prstGeom prst="rect">
              <a:avLst/>
            </a:prstGeom>
            <a:noFill/>
          </p:spPr>
          <p:txBody>
            <a:bodyPr wrap="none" rtlCol="0">
              <a:spAutoFit/>
            </a:bodyPr>
            <a:lstStyle/>
            <a:p>
              <a:r>
                <a:rPr lang="de-DE" sz="4000" b="1" dirty="0" smtClean="0"/>
                <a:t>E</a:t>
              </a:r>
              <a:endParaRPr lang="de-DE" sz="4000" b="1" dirty="0"/>
            </a:p>
          </p:txBody>
        </p:sp>
        <p:sp>
          <p:nvSpPr>
            <p:cNvPr id="67" name="Abgerundetes Rechteck 66"/>
            <p:cNvSpPr/>
            <p:nvPr/>
          </p:nvSpPr>
          <p:spPr>
            <a:xfrm>
              <a:off x="6156176"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Ellipse 67"/>
            <p:cNvSpPr/>
            <p:nvPr/>
          </p:nvSpPr>
          <p:spPr>
            <a:xfrm>
              <a:off x="1907704"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208</a:t>
              </a:r>
              <a:endParaRPr lang="de-DE" b="1" dirty="0">
                <a:latin typeface="Arial" pitchFamily="34" charset="0"/>
                <a:cs typeface="Arial" pitchFamily="34" charset="0"/>
              </a:endParaRPr>
            </a:p>
          </p:txBody>
        </p:sp>
        <p:sp>
          <p:nvSpPr>
            <p:cNvPr id="70" name="Textfeld 69"/>
            <p:cNvSpPr txBox="1"/>
            <p:nvPr/>
          </p:nvSpPr>
          <p:spPr>
            <a:xfrm>
              <a:off x="5724128" y="2996952"/>
              <a:ext cx="497252" cy="707886"/>
            </a:xfrm>
            <a:prstGeom prst="rect">
              <a:avLst/>
            </a:prstGeom>
            <a:noFill/>
          </p:spPr>
          <p:txBody>
            <a:bodyPr wrap="none" rtlCol="0">
              <a:spAutoFit/>
            </a:bodyPr>
            <a:lstStyle/>
            <a:p>
              <a:r>
                <a:rPr lang="de-DE" sz="4000" b="1" dirty="0" smtClean="0">
                  <a:solidFill>
                    <a:srgbClr val="66FF33"/>
                  </a:solidFill>
                  <a:effectLst>
                    <a:outerShdw blurRad="38100" dist="38100" dir="2700000" algn="tl">
                      <a:srgbClr val="000000">
                        <a:alpha val="43137"/>
                      </a:srgbClr>
                    </a:outerShdw>
                  </a:effectLst>
                </a:rPr>
                <a:t>?</a:t>
              </a:r>
              <a:endParaRPr lang="de-DE" sz="4000" dirty="0">
                <a:solidFill>
                  <a:srgbClr val="66FF33"/>
                </a:solidFill>
                <a:effectLst>
                  <a:outerShdw blurRad="38100" dist="38100" dir="2700000" algn="tl">
                    <a:srgbClr val="000000">
                      <a:alpha val="43137"/>
                    </a:srgbClr>
                  </a:outerShdw>
                </a:effectLst>
              </a:endParaRPr>
            </a:p>
          </p:txBody>
        </p:sp>
        <p:sp>
          <p:nvSpPr>
            <p:cNvPr id="74" name="Textfeld 73"/>
            <p:cNvSpPr txBox="1"/>
            <p:nvPr/>
          </p:nvSpPr>
          <p:spPr>
            <a:xfrm>
              <a:off x="2771800" y="3212976"/>
              <a:ext cx="497252" cy="707886"/>
            </a:xfrm>
            <a:prstGeom prst="rect">
              <a:avLst/>
            </a:prstGeom>
            <a:noFill/>
          </p:spPr>
          <p:txBody>
            <a:bodyPr wrap="none" rtlCol="0">
              <a:spAutoFit/>
            </a:bodyPr>
            <a:lstStyle/>
            <a:p>
              <a:r>
                <a:rPr lang="de-DE" sz="4000" b="1" dirty="0" smtClean="0">
                  <a:solidFill>
                    <a:srgbClr val="00B0F0"/>
                  </a:solidFill>
                  <a:effectLst>
                    <a:outerShdw blurRad="38100" dist="38100" dir="2700000" algn="tl">
                      <a:srgbClr val="000000">
                        <a:alpha val="43137"/>
                      </a:srgbClr>
                    </a:outerShdw>
                  </a:effectLst>
                  <a:latin typeface="Arial" pitchFamily="34" charset="0"/>
                  <a:cs typeface="Arial" pitchFamily="34" charset="0"/>
                </a:rPr>
                <a:t>?</a:t>
              </a:r>
              <a:endParaRPr lang="de-DE" sz="4000" dirty="0">
                <a:solidFill>
                  <a:srgbClr val="00B0F0"/>
                </a:solidFill>
                <a:effectLst>
                  <a:outerShdw blurRad="38100" dist="38100" dir="2700000" algn="tl">
                    <a:srgbClr val="000000">
                      <a:alpha val="43137"/>
                    </a:srgbClr>
                  </a:outerShdw>
                </a:effectLst>
                <a:latin typeface="Arial" pitchFamily="34" charset="0"/>
                <a:cs typeface="Arial" pitchFamily="34" charset="0"/>
              </a:endParaRPr>
            </a:p>
          </p:txBody>
        </p:sp>
        <p:sp>
          <p:nvSpPr>
            <p:cNvPr id="99" name="Abgerundetes Rechteck 98"/>
            <p:cNvSpPr/>
            <p:nvPr/>
          </p:nvSpPr>
          <p:spPr>
            <a:xfrm>
              <a:off x="2123728"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8 </a:t>
              </a:r>
              <a:endParaRPr lang="de-DE" sz="1000" b="1" dirty="0">
                <a:solidFill>
                  <a:schemeClr val="tx1"/>
                </a:solidFill>
                <a:latin typeface="Arial" pitchFamily="34" charset="0"/>
                <a:cs typeface="Arial" pitchFamily="34" charset="0"/>
              </a:endParaRPr>
            </a:p>
          </p:txBody>
        </p:sp>
        <p:sp>
          <p:nvSpPr>
            <p:cNvPr id="98" name="Abgerundetes Rechteck 97"/>
            <p:cNvSpPr/>
            <p:nvPr/>
          </p:nvSpPr>
          <p:spPr>
            <a:xfrm>
              <a:off x="2241258"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Abgerundetes Rechteck 100"/>
            <p:cNvSpPr/>
            <p:nvPr/>
          </p:nvSpPr>
          <p:spPr>
            <a:xfrm>
              <a:off x="2673306"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Textfeld 101"/>
            <p:cNvSpPr txBox="1"/>
            <p:nvPr/>
          </p:nvSpPr>
          <p:spPr>
            <a:xfrm>
              <a:off x="4139952" y="3501008"/>
              <a:ext cx="497252" cy="707886"/>
            </a:xfrm>
            <a:prstGeom prst="rect">
              <a:avLst/>
            </a:prstGeom>
            <a:noFill/>
          </p:spPr>
          <p:txBody>
            <a:bodyPr wrap="none" rtlCol="0">
              <a:spAutoFit/>
            </a:bodyPr>
            <a:lstStyle/>
            <a:p>
              <a:r>
                <a:rPr lang="de-DE" sz="4000" b="1" dirty="0" smtClean="0"/>
                <a:t>T</a:t>
              </a:r>
              <a:endParaRPr lang="de-DE" sz="4000" b="1" dirty="0"/>
            </a:p>
          </p:txBody>
        </p:sp>
      </p:grpSp>
      <p:grpSp>
        <p:nvGrpSpPr>
          <p:cNvPr id="72" name="Gruppieren 71"/>
          <p:cNvGrpSpPr/>
          <p:nvPr/>
        </p:nvGrpSpPr>
        <p:grpSpPr>
          <a:xfrm>
            <a:off x="5004048" y="2204864"/>
            <a:ext cx="3816424" cy="2376264"/>
            <a:chOff x="2195736" y="2780928"/>
            <a:chExt cx="3816424" cy="2376264"/>
          </a:xfrm>
        </p:grpSpPr>
        <p:sp>
          <p:nvSpPr>
            <p:cNvPr id="73" name="Abgerundetes Rechteck 72"/>
            <p:cNvSpPr/>
            <p:nvPr/>
          </p:nvSpPr>
          <p:spPr>
            <a:xfrm>
              <a:off x="3491880" y="4397762"/>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75" name="Gruppieren 397"/>
            <p:cNvGrpSpPr/>
            <p:nvPr/>
          </p:nvGrpSpPr>
          <p:grpSpPr>
            <a:xfrm>
              <a:off x="2802864" y="2780928"/>
              <a:ext cx="3180985" cy="1656184"/>
              <a:chOff x="5148497" y="1412776"/>
              <a:chExt cx="2964528" cy="1554490"/>
            </a:xfrm>
          </p:grpSpPr>
          <p:grpSp>
            <p:nvGrpSpPr>
              <p:cNvPr id="93"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11" name="Ellipse 110"/>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2" name="Ellipse 111"/>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3" name="Ellipse 112"/>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4" name="Ellipse 113"/>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5" name="Ellipse 114"/>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6" name="Ellipse 115"/>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7" name="Ellipse 116"/>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8" name="Ellipse 117"/>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9" name="Ellipse 118"/>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0" name="Ellipse 119"/>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1" name="Ellipse 120"/>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94"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95" name="Ellipse 94"/>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6" name="Textfeld 75"/>
            <p:cNvSpPr txBox="1"/>
            <p:nvPr/>
          </p:nvSpPr>
          <p:spPr>
            <a:xfrm>
              <a:off x="3491880" y="4374824"/>
              <a:ext cx="1685077" cy="461665"/>
            </a:xfrm>
            <a:prstGeom prst="rect">
              <a:avLst/>
            </a:prstGeom>
            <a:noFill/>
          </p:spPr>
          <p:txBody>
            <a:bodyPr wrap="none" rtlCol="0">
              <a:spAutoFit/>
            </a:bodyPr>
            <a:lstStyle/>
            <a:p>
              <a:r>
                <a:rPr lang="de-DE" sz="2000" dirty="0" smtClean="0"/>
                <a:t>?+?+?  =  </a:t>
              </a:r>
              <a:r>
                <a:rPr lang="de-DE" sz="2400" b="1" dirty="0" smtClean="0"/>
                <a:t>68</a:t>
              </a:r>
              <a:endParaRPr lang="de-DE" sz="2400" b="1" dirty="0"/>
            </a:p>
          </p:txBody>
        </p:sp>
        <p:sp>
          <p:nvSpPr>
            <p:cNvPr id="77" name="Textfeld 76"/>
            <p:cNvSpPr txBox="1"/>
            <p:nvPr/>
          </p:nvSpPr>
          <p:spPr>
            <a:xfrm>
              <a:off x="3810976" y="3645024"/>
              <a:ext cx="526106" cy="707886"/>
            </a:xfrm>
            <a:prstGeom prst="rect">
              <a:avLst/>
            </a:prstGeom>
            <a:noFill/>
          </p:spPr>
          <p:txBody>
            <a:bodyPr wrap="none" rtlCol="0">
              <a:spAutoFit/>
            </a:bodyPr>
            <a:lstStyle/>
            <a:p>
              <a:r>
                <a:rPr lang="de-DE" sz="4000" b="1" dirty="0" smtClean="0"/>
                <a:t>E</a:t>
              </a:r>
              <a:endParaRPr lang="de-DE" sz="4000" b="1" dirty="0"/>
            </a:p>
          </p:txBody>
        </p:sp>
        <p:sp>
          <p:nvSpPr>
            <p:cNvPr id="78" name="Textfeld 77"/>
            <p:cNvSpPr txBox="1"/>
            <p:nvPr/>
          </p:nvSpPr>
          <p:spPr>
            <a:xfrm>
              <a:off x="4283968" y="2924944"/>
              <a:ext cx="554960" cy="707886"/>
            </a:xfrm>
            <a:prstGeom prst="rect">
              <a:avLst/>
            </a:prstGeom>
            <a:noFill/>
          </p:spPr>
          <p:txBody>
            <a:bodyPr wrap="none" rtlCol="0">
              <a:spAutoFit/>
            </a:bodyPr>
            <a:lstStyle/>
            <a:p>
              <a:r>
                <a:rPr lang="de-DE" sz="4000" b="1" dirty="0" smtClean="0"/>
                <a:t>B</a:t>
              </a:r>
              <a:endParaRPr lang="de-DE" sz="4000" b="1" dirty="0"/>
            </a:p>
          </p:txBody>
        </p:sp>
        <p:sp>
          <p:nvSpPr>
            <p:cNvPr id="79" name="Textfeld 78"/>
            <p:cNvSpPr txBox="1"/>
            <p:nvPr/>
          </p:nvSpPr>
          <p:spPr>
            <a:xfrm>
              <a:off x="4685210" y="3573016"/>
              <a:ext cx="554960" cy="707886"/>
            </a:xfrm>
            <a:prstGeom prst="rect">
              <a:avLst/>
            </a:prstGeom>
            <a:noFill/>
          </p:spPr>
          <p:txBody>
            <a:bodyPr wrap="none" rtlCol="0">
              <a:spAutoFit/>
            </a:bodyPr>
            <a:lstStyle/>
            <a:p>
              <a:r>
                <a:rPr lang="de-DE" sz="4000" b="1" dirty="0" smtClean="0"/>
                <a:t>R</a:t>
              </a:r>
              <a:endParaRPr lang="de-DE" sz="4000" b="1" dirty="0"/>
            </a:p>
          </p:txBody>
        </p:sp>
        <p:sp>
          <p:nvSpPr>
            <p:cNvPr id="80" name="Textfeld 79"/>
            <p:cNvSpPr txBox="1"/>
            <p:nvPr/>
          </p:nvSpPr>
          <p:spPr>
            <a:xfrm>
              <a:off x="3745772" y="2996952"/>
              <a:ext cx="497252" cy="707886"/>
            </a:xfrm>
            <a:prstGeom prst="rect">
              <a:avLst/>
            </a:prstGeom>
            <a:noFill/>
          </p:spPr>
          <p:txBody>
            <a:bodyPr wrap="none" rtlCol="0">
              <a:spAutoFit/>
            </a:bodyPr>
            <a:lstStyle/>
            <a:p>
              <a:r>
                <a:rPr lang="de-DE" sz="4000" b="1" dirty="0" smtClean="0">
                  <a:solidFill>
                    <a:srgbClr val="FF0000"/>
                  </a:solidFill>
                  <a:latin typeface="Arial" pitchFamily="34" charset="0"/>
                  <a:cs typeface="Arial" pitchFamily="34" charset="0"/>
                </a:rPr>
                <a:t>?</a:t>
              </a:r>
              <a:endParaRPr lang="de-DE" sz="4000" dirty="0">
                <a:solidFill>
                  <a:srgbClr val="FF0000"/>
                </a:solidFill>
                <a:latin typeface="Arial" pitchFamily="34" charset="0"/>
                <a:cs typeface="Arial" pitchFamily="34" charset="0"/>
              </a:endParaRPr>
            </a:p>
          </p:txBody>
        </p:sp>
        <p:sp>
          <p:nvSpPr>
            <p:cNvPr id="81" name="Textfeld 80"/>
            <p:cNvSpPr txBox="1"/>
            <p:nvPr/>
          </p:nvSpPr>
          <p:spPr>
            <a:xfrm>
              <a:off x="4897900" y="2780928"/>
              <a:ext cx="497252" cy="707886"/>
            </a:xfrm>
            <a:prstGeom prst="rect">
              <a:avLst/>
            </a:prstGeom>
            <a:noFill/>
          </p:spPr>
          <p:txBody>
            <a:bodyPr wrap="none" rtlCol="0">
              <a:spAutoFit/>
            </a:bodyPr>
            <a:lstStyle/>
            <a:p>
              <a:r>
                <a:rPr lang="de-DE" sz="4000" b="1" dirty="0" smtClean="0">
                  <a:solidFill>
                    <a:srgbClr val="FFC000"/>
                  </a:solidFill>
                  <a:effectLst>
                    <a:outerShdw blurRad="38100" dist="38100" dir="2700000" algn="tl">
                      <a:srgbClr val="000000">
                        <a:alpha val="43137"/>
                      </a:srgbClr>
                    </a:outerShdw>
                  </a:effectLst>
                </a:rPr>
                <a:t>?</a:t>
              </a:r>
              <a:endParaRPr lang="de-DE" sz="4000" dirty="0">
                <a:solidFill>
                  <a:srgbClr val="FFC000"/>
                </a:solidFill>
                <a:effectLst>
                  <a:outerShdw blurRad="38100" dist="38100" dir="2700000" algn="tl">
                    <a:srgbClr val="000000">
                      <a:alpha val="43137"/>
                    </a:srgbClr>
                  </a:outerShdw>
                </a:effectLst>
              </a:endParaRPr>
            </a:p>
          </p:txBody>
        </p:sp>
        <p:sp>
          <p:nvSpPr>
            <p:cNvPr id="82" name="Textfeld 81"/>
            <p:cNvSpPr txBox="1"/>
            <p:nvPr/>
          </p:nvSpPr>
          <p:spPr>
            <a:xfrm>
              <a:off x="3241716" y="3284984"/>
              <a:ext cx="497252" cy="707886"/>
            </a:xfrm>
            <a:prstGeom prst="rect">
              <a:avLst/>
            </a:prstGeom>
            <a:noFill/>
          </p:spPr>
          <p:txBody>
            <a:bodyPr wrap="none" rtlCol="0">
              <a:spAutoFit/>
            </a:bodyPr>
            <a:lstStyle/>
            <a:p>
              <a:r>
                <a:rPr lang="de-DE" sz="4000" b="1" dirty="0" smtClean="0"/>
                <a:t>L</a:t>
              </a:r>
              <a:endParaRPr lang="de-DE" sz="4000" b="1" dirty="0"/>
            </a:p>
          </p:txBody>
        </p:sp>
        <p:sp>
          <p:nvSpPr>
            <p:cNvPr id="83" name="Ellipse 82"/>
            <p:cNvSpPr/>
            <p:nvPr/>
          </p:nvSpPr>
          <p:spPr>
            <a:xfrm>
              <a:off x="2195736"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209</a:t>
              </a:r>
              <a:endParaRPr lang="de-DE" b="1" dirty="0">
                <a:latin typeface="Arial" pitchFamily="34" charset="0"/>
                <a:cs typeface="Arial" pitchFamily="34" charset="0"/>
              </a:endParaRPr>
            </a:p>
          </p:txBody>
        </p:sp>
        <p:sp>
          <p:nvSpPr>
            <p:cNvPr id="84" name="Textfeld 83"/>
            <p:cNvSpPr txBox="1"/>
            <p:nvPr/>
          </p:nvSpPr>
          <p:spPr>
            <a:xfrm>
              <a:off x="5292080" y="3369186"/>
              <a:ext cx="497252" cy="707886"/>
            </a:xfrm>
            <a:prstGeom prst="rect">
              <a:avLst/>
            </a:prstGeom>
            <a:noFill/>
          </p:spPr>
          <p:txBody>
            <a:bodyPr wrap="none" rtlCol="0">
              <a:spAutoFit/>
            </a:bodyPr>
            <a:lstStyle/>
            <a:p>
              <a:r>
                <a:rPr lang="de-DE" sz="4000" b="1" dirty="0" smtClean="0">
                  <a:solidFill>
                    <a:srgbClr val="66FF33"/>
                  </a:solidFill>
                  <a:effectLst>
                    <a:outerShdw blurRad="38100" dist="38100" dir="2700000" algn="tl">
                      <a:srgbClr val="000000">
                        <a:alpha val="43137"/>
                      </a:srgbClr>
                    </a:outerShdw>
                  </a:effectLst>
                </a:rPr>
                <a:t>?</a:t>
              </a:r>
              <a:endParaRPr lang="de-DE" sz="4000" dirty="0">
                <a:solidFill>
                  <a:srgbClr val="66FF33"/>
                </a:solidFill>
                <a:effectLst>
                  <a:outerShdw blurRad="38100" dist="38100" dir="2700000" algn="tl">
                    <a:srgbClr val="000000">
                      <a:alpha val="43137"/>
                    </a:srgbClr>
                  </a:outerShdw>
                </a:effectLst>
              </a:endParaRPr>
            </a:p>
          </p:txBody>
        </p:sp>
        <p:sp>
          <p:nvSpPr>
            <p:cNvPr id="85" name="Abgerundetes Rechteck 84"/>
            <p:cNvSpPr/>
            <p:nvPr/>
          </p:nvSpPr>
          <p:spPr>
            <a:xfrm>
              <a:off x="298782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Abgerundetes Rechteck 85"/>
            <p:cNvSpPr/>
            <p:nvPr/>
          </p:nvSpPr>
          <p:spPr>
            <a:xfrm>
              <a:off x="341987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Abgerundetes Rechteck 86"/>
            <p:cNvSpPr/>
            <p:nvPr/>
          </p:nvSpPr>
          <p:spPr>
            <a:xfrm>
              <a:off x="385192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8" name="Abgerundetes Rechteck 87"/>
            <p:cNvSpPr/>
            <p:nvPr/>
          </p:nvSpPr>
          <p:spPr>
            <a:xfrm>
              <a:off x="428396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Abgerundetes Rechteck 88"/>
            <p:cNvSpPr/>
            <p:nvPr/>
          </p:nvSpPr>
          <p:spPr>
            <a:xfrm>
              <a:off x="471601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Abgerundetes Rechteck 89"/>
            <p:cNvSpPr/>
            <p:nvPr/>
          </p:nvSpPr>
          <p:spPr>
            <a:xfrm>
              <a:off x="514806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Abgerundetes Rechteck 90"/>
            <p:cNvSpPr/>
            <p:nvPr/>
          </p:nvSpPr>
          <p:spPr>
            <a:xfrm>
              <a:off x="558011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Abgerundetes Rechteck 91"/>
            <p:cNvSpPr/>
            <p:nvPr/>
          </p:nvSpPr>
          <p:spPr>
            <a:xfrm>
              <a:off x="2411760"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9</a:t>
              </a:r>
              <a:endParaRPr lang="de-DE" sz="1000" b="1" dirty="0">
                <a:solidFill>
                  <a:schemeClr val="tx1"/>
                </a:solidFill>
                <a:latin typeface="Arial" pitchFamily="34" charset="0"/>
                <a:cs typeface="Arial" pitchFamily="34" charset="0"/>
              </a:endParaRPr>
            </a:p>
          </p:txBody>
        </p:sp>
      </p:grpSp>
      <p:grpSp>
        <p:nvGrpSpPr>
          <p:cNvPr id="122" name="Gruppieren 121"/>
          <p:cNvGrpSpPr/>
          <p:nvPr/>
        </p:nvGrpSpPr>
        <p:grpSpPr>
          <a:xfrm>
            <a:off x="755576" y="4293096"/>
            <a:ext cx="3788113" cy="2376264"/>
            <a:chOff x="2195736" y="2708920"/>
            <a:chExt cx="3788113" cy="2376264"/>
          </a:xfrm>
        </p:grpSpPr>
        <p:sp>
          <p:nvSpPr>
            <p:cNvPr id="123" name="Abgerundetes Rechteck 122"/>
            <p:cNvSpPr/>
            <p:nvPr/>
          </p:nvSpPr>
          <p:spPr>
            <a:xfrm>
              <a:off x="3491880" y="4365104"/>
              <a:ext cx="1584176"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24" name="Gruppieren 397"/>
            <p:cNvGrpSpPr/>
            <p:nvPr/>
          </p:nvGrpSpPr>
          <p:grpSpPr>
            <a:xfrm>
              <a:off x="2802864" y="2708920"/>
              <a:ext cx="3180985" cy="1656184"/>
              <a:chOff x="5148497" y="1412776"/>
              <a:chExt cx="2964528" cy="1554490"/>
            </a:xfrm>
          </p:grpSpPr>
          <p:grpSp>
            <p:nvGrpSpPr>
              <p:cNvPr id="140"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53" name="Ellipse 152"/>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4" name="Ellipse 153"/>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5" name="Ellipse 154"/>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6" name="Ellipse 155"/>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7" name="Ellipse 156"/>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8" name="Ellipse 157"/>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9" name="Ellipse 158"/>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0" name="Ellipse 159"/>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1" name="Ellipse 160"/>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2" name="Ellipse 161"/>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3" name="Ellipse 162"/>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41"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42" name="Ellipse 141"/>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 name="Ellipse 151"/>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25" name="Textfeld 124"/>
            <p:cNvSpPr txBox="1"/>
            <p:nvPr/>
          </p:nvSpPr>
          <p:spPr>
            <a:xfrm>
              <a:off x="3610718" y="4342166"/>
              <a:ext cx="1393330" cy="461665"/>
            </a:xfrm>
            <a:prstGeom prst="rect">
              <a:avLst/>
            </a:prstGeom>
            <a:noFill/>
          </p:spPr>
          <p:txBody>
            <a:bodyPr wrap="none" rtlCol="0">
              <a:spAutoFit/>
            </a:bodyPr>
            <a:lstStyle/>
            <a:p>
              <a:r>
                <a:rPr lang="de-DE" sz="2000" dirty="0" smtClean="0"/>
                <a:t>?+?  =  </a:t>
              </a:r>
              <a:r>
                <a:rPr lang="de-DE" sz="2400" b="1" dirty="0" smtClean="0"/>
                <a:t>14</a:t>
              </a:r>
              <a:endParaRPr lang="de-DE" sz="2400" b="1" dirty="0"/>
            </a:p>
          </p:txBody>
        </p:sp>
        <p:sp>
          <p:nvSpPr>
            <p:cNvPr id="126" name="Textfeld 125"/>
            <p:cNvSpPr txBox="1"/>
            <p:nvPr/>
          </p:nvSpPr>
          <p:spPr>
            <a:xfrm>
              <a:off x="3995936" y="3645024"/>
              <a:ext cx="497252" cy="707886"/>
            </a:xfrm>
            <a:prstGeom prst="rect">
              <a:avLst/>
            </a:prstGeom>
            <a:noFill/>
          </p:spPr>
          <p:txBody>
            <a:bodyPr wrap="none" rtlCol="0">
              <a:spAutoFit/>
            </a:bodyPr>
            <a:lstStyle/>
            <a:p>
              <a:r>
                <a:rPr lang="de-DE" sz="4000" b="1" dirty="0" smtClean="0"/>
                <a:t>L</a:t>
              </a:r>
              <a:endParaRPr lang="de-DE" sz="4000" b="1" dirty="0"/>
            </a:p>
          </p:txBody>
        </p:sp>
        <p:sp>
          <p:nvSpPr>
            <p:cNvPr id="127" name="Textfeld 126"/>
            <p:cNvSpPr txBox="1"/>
            <p:nvPr/>
          </p:nvSpPr>
          <p:spPr>
            <a:xfrm>
              <a:off x="4283968" y="2924944"/>
              <a:ext cx="554960" cy="707886"/>
            </a:xfrm>
            <a:prstGeom prst="rect">
              <a:avLst/>
            </a:prstGeom>
            <a:noFill/>
          </p:spPr>
          <p:txBody>
            <a:bodyPr wrap="none" rtlCol="0">
              <a:spAutoFit/>
            </a:bodyPr>
            <a:lstStyle/>
            <a:p>
              <a:r>
                <a:rPr lang="de-DE" sz="4000" b="1" dirty="0" smtClean="0"/>
                <a:t>H</a:t>
              </a:r>
              <a:endParaRPr lang="de-DE" sz="4000" b="1" dirty="0"/>
            </a:p>
          </p:txBody>
        </p:sp>
        <p:sp>
          <p:nvSpPr>
            <p:cNvPr id="128" name="Textfeld 127"/>
            <p:cNvSpPr txBox="1"/>
            <p:nvPr/>
          </p:nvSpPr>
          <p:spPr>
            <a:xfrm>
              <a:off x="4685210" y="3573016"/>
              <a:ext cx="612668" cy="707886"/>
            </a:xfrm>
            <a:prstGeom prst="rect">
              <a:avLst/>
            </a:prstGeom>
            <a:noFill/>
          </p:spPr>
          <p:txBody>
            <a:bodyPr wrap="none" rtlCol="0">
              <a:spAutoFit/>
            </a:bodyPr>
            <a:lstStyle/>
            <a:p>
              <a:r>
                <a:rPr lang="de-DE" sz="4000" b="1" dirty="0" smtClean="0"/>
                <a:t>M</a:t>
              </a:r>
              <a:endParaRPr lang="de-DE" sz="4000" b="1" dirty="0"/>
            </a:p>
          </p:txBody>
        </p:sp>
        <p:sp>
          <p:nvSpPr>
            <p:cNvPr id="129" name="Textfeld 128"/>
            <p:cNvSpPr txBox="1"/>
            <p:nvPr/>
          </p:nvSpPr>
          <p:spPr>
            <a:xfrm>
              <a:off x="5148064" y="3068960"/>
              <a:ext cx="497252" cy="707886"/>
            </a:xfrm>
            <a:prstGeom prst="rect">
              <a:avLst/>
            </a:prstGeom>
            <a:noFill/>
          </p:spPr>
          <p:txBody>
            <a:bodyPr wrap="none" rtlCol="0">
              <a:spAutoFit/>
            </a:bodyPr>
            <a:lstStyle/>
            <a:p>
              <a:r>
                <a:rPr lang="de-DE" sz="4000" b="1" dirty="0" smtClean="0">
                  <a:solidFill>
                    <a:srgbClr val="FF0000"/>
                  </a:solidFill>
                  <a:latin typeface="Arial" pitchFamily="34" charset="0"/>
                  <a:cs typeface="Arial" pitchFamily="34" charset="0"/>
                </a:rPr>
                <a:t>?</a:t>
              </a:r>
              <a:endParaRPr lang="de-DE" sz="4000" dirty="0">
                <a:solidFill>
                  <a:srgbClr val="FF0000"/>
                </a:solidFill>
                <a:latin typeface="Arial" pitchFamily="34" charset="0"/>
                <a:cs typeface="Arial" pitchFamily="34" charset="0"/>
              </a:endParaRPr>
            </a:p>
          </p:txBody>
        </p:sp>
        <p:sp>
          <p:nvSpPr>
            <p:cNvPr id="130" name="Abgerundetes Rechteck 129"/>
            <p:cNvSpPr/>
            <p:nvPr/>
          </p:nvSpPr>
          <p:spPr>
            <a:xfrm>
              <a:off x="3018888"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Abgerundetes Rechteck 130"/>
            <p:cNvSpPr/>
            <p:nvPr/>
          </p:nvSpPr>
          <p:spPr>
            <a:xfrm>
              <a:off x="3450936"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Abgerundetes Rechteck 131"/>
            <p:cNvSpPr/>
            <p:nvPr/>
          </p:nvSpPr>
          <p:spPr>
            <a:xfrm>
              <a:off x="3882984"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Abgerundetes Rechteck 132"/>
            <p:cNvSpPr/>
            <p:nvPr/>
          </p:nvSpPr>
          <p:spPr>
            <a:xfrm>
              <a:off x="4315032"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Abgerundetes Rechteck 133"/>
            <p:cNvSpPr/>
            <p:nvPr/>
          </p:nvSpPr>
          <p:spPr>
            <a:xfrm>
              <a:off x="4747080"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Abgerundetes Rechteck 134"/>
            <p:cNvSpPr/>
            <p:nvPr/>
          </p:nvSpPr>
          <p:spPr>
            <a:xfrm>
              <a:off x="5179128"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Textfeld 135"/>
            <p:cNvSpPr txBox="1"/>
            <p:nvPr/>
          </p:nvSpPr>
          <p:spPr>
            <a:xfrm>
              <a:off x="3779912" y="2852936"/>
              <a:ext cx="497252" cy="707886"/>
            </a:xfrm>
            <a:prstGeom prst="rect">
              <a:avLst/>
            </a:prstGeom>
            <a:noFill/>
          </p:spPr>
          <p:txBody>
            <a:bodyPr wrap="none" rtlCol="0">
              <a:spAutoFit/>
            </a:bodyPr>
            <a:lstStyle/>
            <a:p>
              <a:r>
                <a:rPr lang="de-DE" sz="4000" b="1" dirty="0" smtClean="0">
                  <a:solidFill>
                    <a:srgbClr val="0070C0"/>
                  </a:solidFill>
                </a:rPr>
                <a:t>?</a:t>
              </a:r>
              <a:endParaRPr lang="de-DE" sz="4000" dirty="0">
                <a:solidFill>
                  <a:srgbClr val="0070C0"/>
                </a:solidFill>
              </a:endParaRPr>
            </a:p>
          </p:txBody>
        </p:sp>
        <p:sp>
          <p:nvSpPr>
            <p:cNvPr id="137" name="Textfeld 136"/>
            <p:cNvSpPr txBox="1"/>
            <p:nvPr/>
          </p:nvSpPr>
          <p:spPr>
            <a:xfrm>
              <a:off x="3241716" y="3284984"/>
              <a:ext cx="612668" cy="707886"/>
            </a:xfrm>
            <a:prstGeom prst="rect">
              <a:avLst/>
            </a:prstGeom>
            <a:noFill/>
          </p:spPr>
          <p:txBody>
            <a:bodyPr wrap="none" rtlCol="0">
              <a:spAutoFit/>
            </a:bodyPr>
            <a:lstStyle/>
            <a:p>
              <a:r>
                <a:rPr lang="de-DE" sz="4000" b="1" dirty="0" smtClean="0"/>
                <a:t>M</a:t>
              </a:r>
              <a:endParaRPr lang="de-DE" sz="4000" b="1" dirty="0"/>
            </a:p>
          </p:txBody>
        </p:sp>
        <p:sp>
          <p:nvSpPr>
            <p:cNvPr id="138" name="Ellipse 137"/>
            <p:cNvSpPr/>
            <p:nvPr/>
          </p:nvSpPr>
          <p:spPr>
            <a:xfrm>
              <a:off x="2195736"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210</a:t>
              </a:r>
              <a:endParaRPr lang="de-DE" b="1" dirty="0">
                <a:latin typeface="Arial" pitchFamily="34" charset="0"/>
                <a:cs typeface="Arial" pitchFamily="34" charset="0"/>
              </a:endParaRPr>
            </a:p>
          </p:txBody>
        </p:sp>
        <p:sp>
          <p:nvSpPr>
            <p:cNvPr id="139" name="Abgerundetes Rechteck 138"/>
            <p:cNvSpPr/>
            <p:nvPr/>
          </p:nvSpPr>
          <p:spPr>
            <a:xfrm>
              <a:off x="2411760"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a:t>
              </a:r>
              <a:endParaRPr lang="de-DE" sz="1000" b="1" dirty="0">
                <a:solidFill>
                  <a:schemeClr val="tx1"/>
                </a:solidFill>
                <a:latin typeface="Arial" pitchFamily="34" charset="0"/>
                <a:cs typeface="Arial" pitchFamily="34" charset="0"/>
              </a:endParaRPr>
            </a:p>
          </p:txBody>
        </p:sp>
      </p:grpSp>
      <p:sp>
        <p:nvSpPr>
          <p:cNvPr id="165" name="Textfeld 164"/>
          <p:cNvSpPr txBox="1"/>
          <p:nvPr/>
        </p:nvSpPr>
        <p:spPr>
          <a:xfrm>
            <a:off x="4860032" y="-68753"/>
            <a:ext cx="3501984" cy="646331"/>
          </a:xfrm>
          <a:prstGeom prst="rect">
            <a:avLst/>
          </a:prstGeom>
          <a:noFill/>
        </p:spPr>
        <p:txBody>
          <a:bodyPr wrap="none" rtlCol="0">
            <a:spAutoFit/>
          </a:bodyPr>
          <a:lstStyle/>
          <a:p>
            <a:r>
              <a:rPr lang="de-DE" sz="3600" dirty="0" smtClean="0">
                <a:latin typeface="Arial" pitchFamily="34" charset="0"/>
                <a:cs typeface="Arial" pitchFamily="34" charset="0"/>
              </a:rPr>
              <a:t>Wolken 209-211</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graphicFrame>
        <p:nvGraphicFramePr>
          <p:cNvPr id="499" name="Tabelle 498"/>
          <p:cNvGraphicFramePr>
            <a:graphicFrameLocks noGrp="1"/>
          </p:cNvGraphicFramePr>
          <p:nvPr/>
        </p:nvGraphicFramePr>
        <p:xfrm>
          <a:off x="1115630" y="812962"/>
          <a:ext cx="7200900" cy="31178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311782">
                <a:tc>
                  <a:txBody>
                    <a:bodyPr/>
                    <a:lstStyle/>
                    <a:p>
                      <a:pPr algn="ctr" fontAlgn="b"/>
                      <a:r>
                        <a:rPr lang="de-DE" sz="1600" b="1"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500" name="Textfeld 499"/>
          <p:cNvSpPr txBox="1"/>
          <p:nvPr/>
        </p:nvSpPr>
        <p:spPr>
          <a:xfrm>
            <a:off x="971600" y="1124744"/>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24744"/>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215" name="Tabelle 214"/>
          <p:cNvGraphicFramePr>
            <a:graphicFrameLocks noGrp="1"/>
          </p:cNvGraphicFramePr>
          <p:nvPr/>
        </p:nvGraphicFramePr>
        <p:xfrm>
          <a:off x="1121260" y="536047"/>
          <a:ext cx="7195170" cy="272792"/>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72792">
                <a:tc>
                  <a:txBody>
                    <a:bodyPr/>
                    <a:lstStyle/>
                    <a:p>
                      <a:pPr algn="ctr" fontAlgn="b"/>
                      <a:r>
                        <a:rPr lang="de-DE" sz="1400" b="1"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pSp>
        <p:nvGrpSpPr>
          <p:cNvPr id="98" name="Gruppieren 97"/>
          <p:cNvGrpSpPr/>
          <p:nvPr/>
        </p:nvGrpSpPr>
        <p:grpSpPr>
          <a:xfrm>
            <a:off x="323528" y="1484784"/>
            <a:ext cx="3864682" cy="2376264"/>
            <a:chOff x="2195736" y="2708920"/>
            <a:chExt cx="3864682" cy="2376264"/>
          </a:xfrm>
        </p:grpSpPr>
        <p:sp>
          <p:nvSpPr>
            <p:cNvPr id="176" name="Abgerundetes Rechteck 175"/>
            <p:cNvSpPr/>
            <p:nvPr/>
          </p:nvSpPr>
          <p:spPr>
            <a:xfrm>
              <a:off x="3459222" y="4365104"/>
              <a:ext cx="2016224"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4" name="Gruppieren 397"/>
            <p:cNvGrpSpPr/>
            <p:nvPr/>
          </p:nvGrpSpPr>
          <p:grpSpPr>
            <a:xfrm>
              <a:off x="2802864" y="2708920"/>
              <a:ext cx="3180985" cy="1656184"/>
              <a:chOff x="5148497" y="1412776"/>
              <a:chExt cx="2964528" cy="1554490"/>
            </a:xfrm>
          </p:grpSpPr>
          <p:grpSp>
            <p:nvGrpSpPr>
              <p:cNvPr id="5"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6"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491880" y="4342166"/>
              <a:ext cx="1976823" cy="461665"/>
            </a:xfrm>
            <a:prstGeom prst="rect">
              <a:avLst/>
            </a:prstGeom>
            <a:noFill/>
          </p:spPr>
          <p:txBody>
            <a:bodyPr wrap="none" rtlCol="0">
              <a:spAutoFit/>
            </a:bodyPr>
            <a:lstStyle/>
            <a:p>
              <a:r>
                <a:rPr lang="de-DE" sz="2000" dirty="0" smtClean="0"/>
                <a:t>?+?+?+?  =  </a:t>
              </a:r>
              <a:r>
                <a:rPr lang="de-DE" sz="2400" b="1" dirty="0" smtClean="0"/>
                <a:t>40</a:t>
              </a:r>
              <a:endParaRPr lang="de-DE" sz="2400" b="1" dirty="0"/>
            </a:p>
          </p:txBody>
        </p:sp>
        <p:sp>
          <p:nvSpPr>
            <p:cNvPr id="299" name="Textfeld 298"/>
            <p:cNvSpPr txBox="1"/>
            <p:nvPr/>
          </p:nvSpPr>
          <p:spPr>
            <a:xfrm>
              <a:off x="3563888" y="3645024"/>
              <a:ext cx="554960" cy="707886"/>
            </a:xfrm>
            <a:prstGeom prst="rect">
              <a:avLst/>
            </a:prstGeom>
            <a:noFill/>
          </p:spPr>
          <p:txBody>
            <a:bodyPr wrap="none" rtlCol="0">
              <a:spAutoFit/>
            </a:bodyPr>
            <a:lstStyle/>
            <a:p>
              <a:r>
                <a:rPr lang="de-DE" sz="4000" b="1" dirty="0" smtClean="0"/>
                <a:t>D</a:t>
              </a:r>
              <a:endParaRPr lang="de-DE" sz="4000" b="1" dirty="0"/>
            </a:p>
          </p:txBody>
        </p:sp>
        <p:sp>
          <p:nvSpPr>
            <p:cNvPr id="300" name="Textfeld 299"/>
            <p:cNvSpPr txBox="1"/>
            <p:nvPr/>
          </p:nvSpPr>
          <p:spPr>
            <a:xfrm>
              <a:off x="4283968" y="2924944"/>
              <a:ext cx="576064" cy="720080"/>
            </a:xfrm>
            <a:prstGeom prst="rect">
              <a:avLst/>
            </a:prstGeom>
            <a:noFill/>
          </p:spPr>
          <p:txBody>
            <a:bodyPr wrap="square" rtlCol="0">
              <a:spAutoFit/>
            </a:bodyPr>
            <a:lstStyle/>
            <a:p>
              <a:r>
                <a:rPr lang="de-DE" sz="4000" b="1" dirty="0" smtClean="0"/>
                <a:t>K</a:t>
              </a:r>
              <a:endParaRPr lang="de-DE" sz="4000" b="1" dirty="0"/>
            </a:p>
          </p:txBody>
        </p:sp>
        <p:sp>
          <p:nvSpPr>
            <p:cNvPr id="305" name="Textfeld 304"/>
            <p:cNvSpPr txBox="1"/>
            <p:nvPr/>
          </p:nvSpPr>
          <p:spPr>
            <a:xfrm>
              <a:off x="4685210" y="3573016"/>
              <a:ext cx="327334" cy="707886"/>
            </a:xfrm>
            <a:prstGeom prst="rect">
              <a:avLst/>
            </a:prstGeom>
            <a:noFill/>
          </p:spPr>
          <p:txBody>
            <a:bodyPr wrap="none" rtlCol="0">
              <a:spAutoFit/>
            </a:bodyPr>
            <a:lstStyle/>
            <a:p>
              <a:r>
                <a:rPr lang="de-DE" sz="4000" b="1" dirty="0" smtClean="0"/>
                <a:t>I</a:t>
              </a:r>
              <a:endParaRPr lang="de-DE" sz="4000" b="1" dirty="0"/>
            </a:p>
          </p:txBody>
        </p:sp>
        <p:sp>
          <p:nvSpPr>
            <p:cNvPr id="520" name="Textfeld 519"/>
            <p:cNvSpPr txBox="1"/>
            <p:nvPr/>
          </p:nvSpPr>
          <p:spPr>
            <a:xfrm>
              <a:off x="3745772" y="2996952"/>
              <a:ext cx="497252" cy="707886"/>
            </a:xfrm>
            <a:prstGeom prst="rect">
              <a:avLst/>
            </a:prstGeom>
            <a:noFill/>
          </p:spPr>
          <p:txBody>
            <a:bodyPr wrap="none" rtlCol="0">
              <a:spAutoFit/>
            </a:bodyPr>
            <a:lstStyle/>
            <a:p>
              <a:r>
                <a:rPr lang="de-DE" sz="4000" b="1" dirty="0" smtClean="0">
                  <a:solidFill>
                    <a:srgbClr val="FF0000"/>
                  </a:solidFill>
                  <a:latin typeface="Arial" pitchFamily="34" charset="0"/>
                  <a:cs typeface="Arial" pitchFamily="34" charset="0"/>
                </a:rPr>
                <a:t>?</a:t>
              </a:r>
              <a:endParaRPr lang="de-DE" sz="4000" dirty="0">
                <a:solidFill>
                  <a:srgbClr val="FF0000"/>
                </a:solidFill>
                <a:latin typeface="Arial" pitchFamily="34" charset="0"/>
                <a:cs typeface="Arial" pitchFamily="34" charset="0"/>
              </a:endParaRPr>
            </a:p>
          </p:txBody>
        </p:sp>
        <p:sp>
          <p:nvSpPr>
            <p:cNvPr id="521" name="Textfeld 520"/>
            <p:cNvSpPr txBox="1"/>
            <p:nvPr/>
          </p:nvSpPr>
          <p:spPr>
            <a:xfrm>
              <a:off x="4897900" y="2780928"/>
              <a:ext cx="497252" cy="707886"/>
            </a:xfrm>
            <a:prstGeom prst="rect">
              <a:avLst/>
            </a:prstGeom>
            <a:noFill/>
          </p:spPr>
          <p:txBody>
            <a:bodyPr wrap="none" rtlCol="0">
              <a:spAutoFit/>
            </a:bodyPr>
            <a:lstStyle/>
            <a:p>
              <a:r>
                <a:rPr lang="de-DE" sz="4000" b="1" dirty="0" smtClean="0">
                  <a:solidFill>
                    <a:srgbClr val="FFC000"/>
                  </a:solidFill>
                  <a:effectLst>
                    <a:outerShdw blurRad="38100" dist="38100" dir="2700000" algn="tl">
                      <a:srgbClr val="000000">
                        <a:alpha val="43137"/>
                      </a:srgbClr>
                    </a:outerShdw>
                  </a:effectLst>
                </a:rPr>
                <a:t>?</a:t>
              </a:r>
              <a:endParaRPr lang="de-DE" sz="4000" dirty="0">
                <a:solidFill>
                  <a:srgbClr val="FFC000"/>
                </a:solidFill>
                <a:effectLst>
                  <a:outerShdw blurRad="38100" dist="38100" dir="2700000" algn="tl">
                    <a:srgbClr val="000000">
                      <a:alpha val="43137"/>
                    </a:srgbClr>
                  </a:outerShdw>
                </a:effectLst>
              </a:endParaRPr>
            </a:p>
          </p:txBody>
        </p:sp>
        <p:sp>
          <p:nvSpPr>
            <p:cNvPr id="186" name="Abgerundetes Rechteck 185"/>
            <p:cNvSpPr/>
            <p:nvPr/>
          </p:nvSpPr>
          <p:spPr>
            <a:xfrm>
              <a:off x="2586840"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7" name="Abgerundetes Rechteck 186"/>
            <p:cNvSpPr/>
            <p:nvPr/>
          </p:nvSpPr>
          <p:spPr>
            <a:xfrm>
              <a:off x="3018888"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8" name="Abgerundetes Rechteck 187"/>
            <p:cNvSpPr/>
            <p:nvPr/>
          </p:nvSpPr>
          <p:spPr>
            <a:xfrm>
              <a:off x="3450936"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9" name="Abgerundetes Rechteck 188"/>
            <p:cNvSpPr/>
            <p:nvPr/>
          </p:nvSpPr>
          <p:spPr>
            <a:xfrm>
              <a:off x="3882984"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0" name="Abgerundetes Rechteck 189"/>
            <p:cNvSpPr/>
            <p:nvPr/>
          </p:nvSpPr>
          <p:spPr>
            <a:xfrm>
              <a:off x="4315032"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1" name="Abgerundetes Rechteck 190"/>
            <p:cNvSpPr/>
            <p:nvPr/>
          </p:nvSpPr>
          <p:spPr>
            <a:xfrm>
              <a:off x="4747080"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2" name="Abgerundetes Rechteck 191"/>
            <p:cNvSpPr/>
            <p:nvPr/>
          </p:nvSpPr>
          <p:spPr>
            <a:xfrm>
              <a:off x="5179128"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5" name="Textfeld 204"/>
            <p:cNvSpPr txBox="1"/>
            <p:nvPr/>
          </p:nvSpPr>
          <p:spPr>
            <a:xfrm>
              <a:off x="5113924" y="3369186"/>
              <a:ext cx="497252" cy="707886"/>
            </a:xfrm>
            <a:prstGeom prst="rect">
              <a:avLst/>
            </a:prstGeom>
            <a:noFill/>
          </p:spPr>
          <p:txBody>
            <a:bodyPr wrap="none" rtlCol="0">
              <a:spAutoFit/>
            </a:bodyPr>
            <a:lstStyle/>
            <a:p>
              <a:r>
                <a:rPr lang="de-DE" sz="4000" b="1" dirty="0" smtClean="0">
                  <a:solidFill>
                    <a:srgbClr val="0070C0"/>
                  </a:solidFill>
                </a:rPr>
                <a:t>?</a:t>
              </a:r>
              <a:endParaRPr lang="de-DE" sz="4000" dirty="0">
                <a:solidFill>
                  <a:srgbClr val="0070C0"/>
                </a:solidFill>
              </a:endParaRPr>
            </a:p>
          </p:txBody>
        </p:sp>
        <p:sp>
          <p:nvSpPr>
            <p:cNvPr id="207" name="Textfeld 206"/>
            <p:cNvSpPr txBox="1"/>
            <p:nvPr/>
          </p:nvSpPr>
          <p:spPr>
            <a:xfrm>
              <a:off x="3131840" y="3140968"/>
              <a:ext cx="554960" cy="707886"/>
            </a:xfrm>
            <a:prstGeom prst="rect">
              <a:avLst/>
            </a:prstGeom>
            <a:noFill/>
          </p:spPr>
          <p:txBody>
            <a:bodyPr wrap="none" rtlCol="0">
              <a:spAutoFit/>
            </a:bodyPr>
            <a:lstStyle/>
            <a:p>
              <a:r>
                <a:rPr lang="de-DE" sz="4000" b="1" dirty="0" smtClean="0"/>
                <a:t>N</a:t>
              </a:r>
              <a:endParaRPr lang="de-DE" sz="4000" b="1" dirty="0"/>
            </a:p>
          </p:txBody>
        </p:sp>
        <p:sp>
          <p:nvSpPr>
            <p:cNvPr id="67" name="Abgerundetes Rechteck 66"/>
            <p:cNvSpPr/>
            <p:nvPr/>
          </p:nvSpPr>
          <p:spPr>
            <a:xfrm>
              <a:off x="5628370"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Ellipse 67"/>
            <p:cNvSpPr/>
            <p:nvPr/>
          </p:nvSpPr>
          <p:spPr>
            <a:xfrm>
              <a:off x="2195736"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211</a:t>
              </a:r>
              <a:endParaRPr lang="de-DE" b="1" dirty="0">
                <a:latin typeface="Arial" pitchFamily="34" charset="0"/>
                <a:cs typeface="Arial" pitchFamily="34" charset="0"/>
              </a:endParaRPr>
            </a:p>
          </p:txBody>
        </p:sp>
        <p:sp>
          <p:nvSpPr>
            <p:cNvPr id="71" name="Textfeld 70"/>
            <p:cNvSpPr txBox="1"/>
            <p:nvPr/>
          </p:nvSpPr>
          <p:spPr>
            <a:xfrm>
              <a:off x="4211960" y="3429000"/>
              <a:ext cx="497252" cy="707886"/>
            </a:xfrm>
            <a:prstGeom prst="rect">
              <a:avLst/>
            </a:prstGeom>
            <a:noFill/>
          </p:spPr>
          <p:txBody>
            <a:bodyPr wrap="none" rtlCol="0">
              <a:spAutoFit/>
            </a:bodyPr>
            <a:lstStyle/>
            <a:p>
              <a:r>
                <a:rPr lang="de-DE" sz="4000" b="1" dirty="0" smtClean="0">
                  <a:solidFill>
                    <a:srgbClr val="CD03A7"/>
                  </a:solidFill>
                </a:rPr>
                <a:t>?</a:t>
              </a:r>
              <a:endParaRPr lang="de-DE" sz="4000" dirty="0">
                <a:solidFill>
                  <a:srgbClr val="CD03A7"/>
                </a:solidFill>
              </a:endParaRPr>
            </a:p>
          </p:txBody>
        </p:sp>
        <p:sp>
          <p:nvSpPr>
            <p:cNvPr id="99" name="Abgerundetes Rechteck 98"/>
            <p:cNvSpPr/>
            <p:nvPr/>
          </p:nvSpPr>
          <p:spPr>
            <a:xfrm>
              <a:off x="2411760"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5</a:t>
              </a:r>
              <a:endParaRPr lang="de-DE" sz="1000" b="1" dirty="0">
                <a:solidFill>
                  <a:schemeClr val="tx1"/>
                </a:solidFill>
                <a:latin typeface="Arial" pitchFamily="34" charset="0"/>
                <a:cs typeface="Arial" pitchFamily="34" charset="0"/>
              </a:endParaRPr>
            </a:p>
          </p:txBody>
        </p:sp>
      </p:grpSp>
      <p:grpSp>
        <p:nvGrpSpPr>
          <p:cNvPr id="69" name="Gruppieren 68"/>
          <p:cNvGrpSpPr/>
          <p:nvPr/>
        </p:nvGrpSpPr>
        <p:grpSpPr>
          <a:xfrm>
            <a:off x="5076056" y="2564904"/>
            <a:ext cx="3788113" cy="2304256"/>
            <a:chOff x="2195736" y="2780928"/>
            <a:chExt cx="3788113" cy="2304256"/>
          </a:xfrm>
        </p:grpSpPr>
        <p:sp>
          <p:nvSpPr>
            <p:cNvPr id="70" name="Abgerundetes Rechteck 69"/>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72" name="Gruppieren 397"/>
            <p:cNvGrpSpPr/>
            <p:nvPr/>
          </p:nvGrpSpPr>
          <p:grpSpPr>
            <a:xfrm>
              <a:off x="2802864" y="2780928"/>
              <a:ext cx="3180985" cy="1656184"/>
              <a:chOff x="5148497" y="1412776"/>
              <a:chExt cx="2964528" cy="1554490"/>
            </a:xfrm>
          </p:grpSpPr>
          <p:grpSp>
            <p:nvGrpSpPr>
              <p:cNvPr id="90"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5" name="Ellipse 104"/>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2" name="Ellipse 111"/>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3" name="Ellipse 112"/>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4" name="Ellipse 113"/>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5" name="Ellipse 114"/>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91"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92" name="Ellipse 91"/>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3" name="Textfeld 72"/>
            <p:cNvSpPr txBox="1"/>
            <p:nvPr/>
          </p:nvSpPr>
          <p:spPr>
            <a:xfrm>
              <a:off x="3491880" y="4342166"/>
              <a:ext cx="1685077" cy="461665"/>
            </a:xfrm>
            <a:prstGeom prst="rect">
              <a:avLst/>
            </a:prstGeom>
            <a:noFill/>
          </p:spPr>
          <p:txBody>
            <a:bodyPr wrap="none" rtlCol="0">
              <a:spAutoFit/>
            </a:bodyPr>
            <a:lstStyle/>
            <a:p>
              <a:r>
                <a:rPr lang="de-DE" sz="2000" dirty="0" smtClean="0"/>
                <a:t>?+?+?  =  </a:t>
              </a:r>
              <a:r>
                <a:rPr lang="de-DE" sz="2400" b="1" dirty="0" smtClean="0"/>
                <a:t>34</a:t>
              </a:r>
              <a:endParaRPr lang="de-DE" sz="2400" b="1" dirty="0"/>
            </a:p>
          </p:txBody>
        </p:sp>
        <p:sp>
          <p:nvSpPr>
            <p:cNvPr id="74" name="Textfeld 73"/>
            <p:cNvSpPr txBox="1"/>
            <p:nvPr/>
          </p:nvSpPr>
          <p:spPr>
            <a:xfrm>
              <a:off x="4139952" y="3573016"/>
              <a:ext cx="554960" cy="707886"/>
            </a:xfrm>
            <a:prstGeom prst="rect">
              <a:avLst/>
            </a:prstGeom>
            <a:noFill/>
          </p:spPr>
          <p:txBody>
            <a:bodyPr wrap="none" rtlCol="0">
              <a:spAutoFit/>
            </a:bodyPr>
            <a:lstStyle/>
            <a:p>
              <a:r>
                <a:rPr lang="de-DE" sz="4000" b="1" dirty="0" smtClean="0"/>
                <a:t>C</a:t>
              </a:r>
              <a:endParaRPr lang="de-DE" sz="4000" b="1" dirty="0"/>
            </a:p>
          </p:txBody>
        </p:sp>
        <p:sp>
          <p:nvSpPr>
            <p:cNvPr id="75" name="Textfeld 74"/>
            <p:cNvSpPr txBox="1"/>
            <p:nvPr/>
          </p:nvSpPr>
          <p:spPr>
            <a:xfrm>
              <a:off x="4283968" y="2924944"/>
              <a:ext cx="554960" cy="707886"/>
            </a:xfrm>
            <a:prstGeom prst="rect">
              <a:avLst/>
            </a:prstGeom>
            <a:noFill/>
          </p:spPr>
          <p:txBody>
            <a:bodyPr wrap="none" rtlCol="0">
              <a:spAutoFit/>
            </a:bodyPr>
            <a:lstStyle/>
            <a:p>
              <a:r>
                <a:rPr lang="de-DE" sz="4000" b="1" dirty="0" smtClean="0"/>
                <a:t>K</a:t>
              </a:r>
              <a:endParaRPr lang="de-DE" sz="4000" b="1" dirty="0"/>
            </a:p>
          </p:txBody>
        </p:sp>
        <p:sp>
          <p:nvSpPr>
            <p:cNvPr id="76" name="Textfeld 75"/>
            <p:cNvSpPr txBox="1"/>
            <p:nvPr/>
          </p:nvSpPr>
          <p:spPr>
            <a:xfrm>
              <a:off x="4860032" y="3501008"/>
              <a:ext cx="526106" cy="707886"/>
            </a:xfrm>
            <a:prstGeom prst="rect">
              <a:avLst/>
            </a:prstGeom>
            <a:noFill/>
          </p:spPr>
          <p:txBody>
            <a:bodyPr wrap="none" rtlCol="0">
              <a:spAutoFit/>
            </a:bodyPr>
            <a:lstStyle/>
            <a:p>
              <a:r>
                <a:rPr lang="de-DE" sz="4000" b="1" dirty="0" smtClean="0"/>
                <a:t>E</a:t>
              </a:r>
              <a:endParaRPr lang="de-DE" sz="4000" b="1" dirty="0"/>
            </a:p>
          </p:txBody>
        </p:sp>
        <p:sp>
          <p:nvSpPr>
            <p:cNvPr id="77" name="Textfeld 76"/>
            <p:cNvSpPr txBox="1"/>
            <p:nvPr/>
          </p:nvSpPr>
          <p:spPr>
            <a:xfrm>
              <a:off x="3745772" y="2996952"/>
              <a:ext cx="497252" cy="707886"/>
            </a:xfrm>
            <a:prstGeom prst="rect">
              <a:avLst/>
            </a:prstGeom>
            <a:noFill/>
          </p:spPr>
          <p:txBody>
            <a:bodyPr wrap="none" rtlCol="0">
              <a:spAutoFit/>
            </a:bodyPr>
            <a:lstStyle/>
            <a:p>
              <a:r>
                <a:rPr lang="de-DE" sz="4000" b="1" dirty="0" smtClean="0">
                  <a:solidFill>
                    <a:srgbClr val="FF0000"/>
                  </a:solidFill>
                  <a:latin typeface="Arial" pitchFamily="34" charset="0"/>
                  <a:cs typeface="Arial" pitchFamily="34" charset="0"/>
                </a:rPr>
                <a:t>?</a:t>
              </a:r>
              <a:endParaRPr lang="de-DE" sz="4000" dirty="0">
                <a:solidFill>
                  <a:srgbClr val="FF0000"/>
                </a:solidFill>
                <a:latin typeface="Arial" pitchFamily="34" charset="0"/>
                <a:cs typeface="Arial" pitchFamily="34" charset="0"/>
              </a:endParaRPr>
            </a:p>
          </p:txBody>
        </p:sp>
        <p:sp>
          <p:nvSpPr>
            <p:cNvPr id="78" name="Abgerundetes Rechteck 77"/>
            <p:cNvSpPr/>
            <p:nvPr/>
          </p:nvSpPr>
          <p:spPr>
            <a:xfrm>
              <a:off x="2843808"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Abgerundetes Rechteck 78"/>
            <p:cNvSpPr/>
            <p:nvPr/>
          </p:nvSpPr>
          <p:spPr>
            <a:xfrm>
              <a:off x="3275856"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Abgerundetes Rechteck 79"/>
            <p:cNvSpPr/>
            <p:nvPr/>
          </p:nvSpPr>
          <p:spPr>
            <a:xfrm>
              <a:off x="3707904"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Abgerundetes Rechteck 80"/>
            <p:cNvSpPr/>
            <p:nvPr/>
          </p:nvSpPr>
          <p:spPr>
            <a:xfrm>
              <a:off x="4139952"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Abgerundetes Rechteck 81"/>
            <p:cNvSpPr/>
            <p:nvPr/>
          </p:nvSpPr>
          <p:spPr>
            <a:xfrm>
              <a:off x="4572000"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Abgerundetes Rechteck 82"/>
            <p:cNvSpPr/>
            <p:nvPr/>
          </p:nvSpPr>
          <p:spPr>
            <a:xfrm>
              <a:off x="5004048"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Textfeld 83"/>
            <p:cNvSpPr txBox="1"/>
            <p:nvPr/>
          </p:nvSpPr>
          <p:spPr>
            <a:xfrm>
              <a:off x="5220072" y="3068960"/>
              <a:ext cx="497252" cy="707886"/>
            </a:xfrm>
            <a:prstGeom prst="rect">
              <a:avLst/>
            </a:prstGeom>
            <a:noFill/>
          </p:spPr>
          <p:txBody>
            <a:bodyPr wrap="none" rtlCol="0">
              <a:spAutoFit/>
            </a:bodyPr>
            <a:lstStyle/>
            <a:p>
              <a:r>
                <a:rPr lang="de-DE" sz="4000" b="1" dirty="0" smtClean="0">
                  <a:solidFill>
                    <a:srgbClr val="0070C0"/>
                  </a:solidFill>
                </a:rPr>
                <a:t>?</a:t>
              </a:r>
              <a:endParaRPr lang="de-DE" sz="4000" dirty="0">
                <a:solidFill>
                  <a:srgbClr val="0070C0"/>
                </a:solidFill>
              </a:endParaRPr>
            </a:p>
          </p:txBody>
        </p:sp>
        <p:sp>
          <p:nvSpPr>
            <p:cNvPr id="85" name="Textfeld 84"/>
            <p:cNvSpPr txBox="1"/>
            <p:nvPr/>
          </p:nvSpPr>
          <p:spPr>
            <a:xfrm>
              <a:off x="3059832" y="3284984"/>
              <a:ext cx="554960" cy="707886"/>
            </a:xfrm>
            <a:prstGeom prst="rect">
              <a:avLst/>
            </a:prstGeom>
            <a:noFill/>
          </p:spPr>
          <p:txBody>
            <a:bodyPr wrap="none" rtlCol="0">
              <a:spAutoFit/>
            </a:bodyPr>
            <a:lstStyle/>
            <a:p>
              <a:r>
                <a:rPr lang="de-DE" sz="4000" b="1" dirty="0" smtClean="0"/>
                <a:t>N</a:t>
              </a:r>
              <a:endParaRPr lang="de-DE" sz="4000" b="1" dirty="0"/>
            </a:p>
          </p:txBody>
        </p:sp>
        <p:sp>
          <p:nvSpPr>
            <p:cNvPr id="86" name="Abgerundetes Rechteck 85"/>
            <p:cNvSpPr/>
            <p:nvPr/>
          </p:nvSpPr>
          <p:spPr>
            <a:xfrm>
              <a:off x="5453290"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Ellipse 86"/>
            <p:cNvSpPr/>
            <p:nvPr/>
          </p:nvSpPr>
          <p:spPr>
            <a:xfrm>
              <a:off x="2195736"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212</a:t>
              </a:r>
              <a:endParaRPr lang="de-DE" b="1" dirty="0">
                <a:latin typeface="Arial" pitchFamily="34" charset="0"/>
                <a:cs typeface="Arial" pitchFamily="34" charset="0"/>
              </a:endParaRPr>
            </a:p>
          </p:txBody>
        </p:sp>
        <p:sp>
          <p:nvSpPr>
            <p:cNvPr id="88" name="Textfeld 87"/>
            <p:cNvSpPr txBox="1"/>
            <p:nvPr/>
          </p:nvSpPr>
          <p:spPr>
            <a:xfrm>
              <a:off x="3491880" y="3645024"/>
              <a:ext cx="497252" cy="707886"/>
            </a:xfrm>
            <a:prstGeom prst="rect">
              <a:avLst/>
            </a:prstGeom>
            <a:noFill/>
          </p:spPr>
          <p:txBody>
            <a:bodyPr wrap="none" rtlCol="0">
              <a:spAutoFit/>
            </a:bodyPr>
            <a:lstStyle/>
            <a:p>
              <a:r>
                <a:rPr lang="de-DE" sz="4000" b="1" dirty="0" smtClean="0">
                  <a:solidFill>
                    <a:srgbClr val="66FF33"/>
                  </a:solidFill>
                  <a:effectLst>
                    <a:outerShdw blurRad="38100" dist="38100" dir="2700000" algn="tl">
                      <a:srgbClr val="000000">
                        <a:alpha val="43137"/>
                      </a:srgbClr>
                    </a:outerShdw>
                  </a:effectLst>
                </a:rPr>
                <a:t>?</a:t>
              </a:r>
              <a:endParaRPr lang="de-DE" sz="4000" dirty="0">
                <a:solidFill>
                  <a:srgbClr val="66FF33"/>
                </a:solidFill>
                <a:effectLst>
                  <a:outerShdw blurRad="38100" dist="38100" dir="2700000" algn="tl">
                    <a:srgbClr val="000000">
                      <a:alpha val="43137"/>
                    </a:srgbClr>
                  </a:outerShdw>
                </a:effectLst>
              </a:endParaRPr>
            </a:p>
          </p:txBody>
        </p:sp>
        <p:sp>
          <p:nvSpPr>
            <p:cNvPr id="89" name="Abgerundetes Rechteck 88"/>
            <p:cNvSpPr/>
            <p:nvPr/>
          </p:nvSpPr>
          <p:spPr>
            <a:xfrm>
              <a:off x="2411760"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5 </a:t>
              </a:r>
              <a:endParaRPr lang="de-DE" sz="1000" b="1" dirty="0">
                <a:solidFill>
                  <a:schemeClr val="tx1"/>
                </a:solidFill>
                <a:latin typeface="Arial" pitchFamily="34" charset="0"/>
                <a:cs typeface="Arial" pitchFamily="34" charset="0"/>
              </a:endParaRPr>
            </a:p>
          </p:txBody>
        </p:sp>
      </p:grpSp>
      <p:grpSp>
        <p:nvGrpSpPr>
          <p:cNvPr id="116" name="Gruppieren 115"/>
          <p:cNvGrpSpPr/>
          <p:nvPr/>
        </p:nvGrpSpPr>
        <p:grpSpPr>
          <a:xfrm>
            <a:off x="755576" y="4437112"/>
            <a:ext cx="3788113" cy="2304256"/>
            <a:chOff x="2195736" y="2780928"/>
            <a:chExt cx="3788113" cy="2304256"/>
          </a:xfrm>
        </p:grpSpPr>
        <p:sp>
          <p:nvSpPr>
            <p:cNvPr id="117" name="Abgerundetes Rechteck 116"/>
            <p:cNvSpPr/>
            <p:nvPr/>
          </p:nvSpPr>
          <p:spPr>
            <a:xfrm>
              <a:off x="3563888"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18" name="Gruppieren 397"/>
            <p:cNvGrpSpPr/>
            <p:nvPr/>
          </p:nvGrpSpPr>
          <p:grpSpPr>
            <a:xfrm>
              <a:off x="2802864" y="2780928"/>
              <a:ext cx="3180985" cy="1656184"/>
              <a:chOff x="5148497" y="1412776"/>
              <a:chExt cx="2964528" cy="1554490"/>
            </a:xfrm>
          </p:grpSpPr>
          <p:grpSp>
            <p:nvGrpSpPr>
              <p:cNvPr id="133"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46" name="Ellipse 145"/>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 name="Ellipse 151"/>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3" name="Ellipse 152"/>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4" name="Ellipse 153"/>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5" name="Ellipse 154"/>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6" name="Ellipse 155"/>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34"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35" name="Ellipse 134"/>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1" name="Ellipse 140"/>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19" name="Textfeld 118"/>
            <p:cNvSpPr txBox="1"/>
            <p:nvPr/>
          </p:nvSpPr>
          <p:spPr>
            <a:xfrm>
              <a:off x="3635896" y="4342166"/>
              <a:ext cx="1668085" cy="461665"/>
            </a:xfrm>
            <a:prstGeom prst="rect">
              <a:avLst/>
            </a:prstGeom>
            <a:noFill/>
          </p:spPr>
          <p:txBody>
            <a:bodyPr wrap="none" rtlCol="0">
              <a:spAutoFit/>
            </a:bodyPr>
            <a:lstStyle/>
            <a:p>
              <a:r>
                <a:rPr lang="de-DE" sz="2000" dirty="0" smtClean="0"/>
                <a:t>?+?+?  =  </a:t>
              </a:r>
              <a:r>
                <a:rPr lang="de-DE" sz="2400" b="1" dirty="0" smtClean="0"/>
                <a:t>11</a:t>
              </a:r>
              <a:endParaRPr lang="de-DE" sz="2400" b="1" dirty="0"/>
            </a:p>
          </p:txBody>
        </p:sp>
        <p:sp>
          <p:nvSpPr>
            <p:cNvPr id="120" name="Textfeld 119"/>
            <p:cNvSpPr txBox="1"/>
            <p:nvPr/>
          </p:nvSpPr>
          <p:spPr>
            <a:xfrm>
              <a:off x="3851920" y="3645024"/>
              <a:ext cx="612668" cy="707886"/>
            </a:xfrm>
            <a:prstGeom prst="rect">
              <a:avLst/>
            </a:prstGeom>
            <a:noFill/>
          </p:spPr>
          <p:txBody>
            <a:bodyPr wrap="none" rtlCol="0">
              <a:spAutoFit/>
            </a:bodyPr>
            <a:lstStyle/>
            <a:p>
              <a:r>
                <a:rPr lang="de-DE" sz="4000" b="1" dirty="0" smtClean="0"/>
                <a:t>M</a:t>
              </a:r>
              <a:endParaRPr lang="de-DE" sz="4000" b="1" dirty="0"/>
            </a:p>
          </p:txBody>
        </p:sp>
        <p:sp>
          <p:nvSpPr>
            <p:cNvPr id="121" name="Textfeld 120"/>
            <p:cNvSpPr txBox="1"/>
            <p:nvPr/>
          </p:nvSpPr>
          <p:spPr>
            <a:xfrm>
              <a:off x="3779912" y="2924944"/>
              <a:ext cx="497252" cy="707886"/>
            </a:xfrm>
            <a:prstGeom prst="rect">
              <a:avLst/>
            </a:prstGeom>
            <a:noFill/>
          </p:spPr>
          <p:txBody>
            <a:bodyPr wrap="none" rtlCol="0">
              <a:spAutoFit/>
            </a:bodyPr>
            <a:lstStyle/>
            <a:p>
              <a:r>
                <a:rPr lang="de-DE" sz="4000" b="1" dirty="0" smtClean="0">
                  <a:solidFill>
                    <a:srgbClr val="FF0000"/>
                  </a:solidFill>
                  <a:latin typeface="Arial" pitchFamily="34" charset="0"/>
                  <a:cs typeface="Arial" pitchFamily="34" charset="0"/>
                </a:rPr>
                <a:t>?</a:t>
              </a:r>
              <a:endParaRPr lang="de-DE" sz="4000" dirty="0">
                <a:solidFill>
                  <a:srgbClr val="FF0000"/>
                </a:solidFill>
                <a:latin typeface="Arial" pitchFamily="34" charset="0"/>
                <a:cs typeface="Arial" pitchFamily="34" charset="0"/>
              </a:endParaRPr>
            </a:p>
          </p:txBody>
        </p:sp>
        <p:sp>
          <p:nvSpPr>
            <p:cNvPr id="122" name="Textfeld 121"/>
            <p:cNvSpPr txBox="1"/>
            <p:nvPr/>
          </p:nvSpPr>
          <p:spPr>
            <a:xfrm>
              <a:off x="4499992" y="3212976"/>
              <a:ext cx="497252" cy="707886"/>
            </a:xfrm>
            <a:prstGeom prst="rect">
              <a:avLst/>
            </a:prstGeom>
            <a:noFill/>
          </p:spPr>
          <p:txBody>
            <a:bodyPr wrap="none" rtlCol="0">
              <a:spAutoFit/>
            </a:bodyPr>
            <a:lstStyle/>
            <a:p>
              <a:r>
                <a:rPr lang="de-DE" sz="4000" b="1" dirty="0" smtClean="0">
                  <a:solidFill>
                    <a:srgbClr val="FFC000"/>
                  </a:solidFill>
                  <a:effectLst>
                    <a:outerShdw blurRad="38100" dist="38100" dir="2700000" algn="tl">
                      <a:srgbClr val="000000">
                        <a:alpha val="43137"/>
                      </a:srgbClr>
                    </a:outerShdw>
                  </a:effectLst>
                </a:rPr>
                <a:t>?</a:t>
              </a:r>
              <a:endParaRPr lang="de-DE" sz="4000" dirty="0">
                <a:solidFill>
                  <a:srgbClr val="FFC000"/>
                </a:solidFill>
                <a:effectLst>
                  <a:outerShdw blurRad="38100" dist="38100" dir="2700000" algn="tl">
                    <a:srgbClr val="000000">
                      <a:alpha val="43137"/>
                    </a:srgbClr>
                  </a:outerShdw>
                </a:effectLst>
              </a:endParaRPr>
            </a:p>
          </p:txBody>
        </p:sp>
        <p:sp>
          <p:nvSpPr>
            <p:cNvPr id="123" name="Abgerundetes Rechteck 122"/>
            <p:cNvSpPr/>
            <p:nvPr/>
          </p:nvSpPr>
          <p:spPr>
            <a:xfrm>
              <a:off x="3275856"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4" name="Abgerundetes Rechteck 123"/>
            <p:cNvSpPr/>
            <p:nvPr/>
          </p:nvSpPr>
          <p:spPr>
            <a:xfrm>
              <a:off x="3707904"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 name="Abgerundetes Rechteck 124"/>
            <p:cNvSpPr/>
            <p:nvPr/>
          </p:nvSpPr>
          <p:spPr>
            <a:xfrm>
              <a:off x="4139952"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Abgerundetes Rechteck 125"/>
            <p:cNvSpPr/>
            <p:nvPr/>
          </p:nvSpPr>
          <p:spPr>
            <a:xfrm>
              <a:off x="4572000"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 name="Abgerundetes Rechteck 126"/>
            <p:cNvSpPr/>
            <p:nvPr/>
          </p:nvSpPr>
          <p:spPr>
            <a:xfrm>
              <a:off x="5004048"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8" name="Textfeld 127"/>
            <p:cNvSpPr txBox="1"/>
            <p:nvPr/>
          </p:nvSpPr>
          <p:spPr>
            <a:xfrm>
              <a:off x="3241716" y="3284984"/>
              <a:ext cx="554960" cy="707886"/>
            </a:xfrm>
            <a:prstGeom prst="rect">
              <a:avLst/>
            </a:prstGeom>
            <a:noFill/>
          </p:spPr>
          <p:txBody>
            <a:bodyPr wrap="none" rtlCol="0">
              <a:spAutoFit/>
            </a:bodyPr>
            <a:lstStyle/>
            <a:p>
              <a:r>
                <a:rPr lang="de-DE" sz="4000" b="1" dirty="0" smtClean="0"/>
                <a:t>R</a:t>
              </a:r>
              <a:endParaRPr lang="de-DE" sz="4000" b="1" dirty="0"/>
            </a:p>
          </p:txBody>
        </p:sp>
        <p:sp>
          <p:nvSpPr>
            <p:cNvPr id="129" name="Ellipse 128"/>
            <p:cNvSpPr/>
            <p:nvPr/>
          </p:nvSpPr>
          <p:spPr>
            <a:xfrm>
              <a:off x="2195736"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213</a:t>
              </a:r>
              <a:endParaRPr lang="de-DE" b="1" dirty="0">
                <a:latin typeface="Arial" pitchFamily="34" charset="0"/>
                <a:cs typeface="Arial" pitchFamily="34" charset="0"/>
              </a:endParaRPr>
            </a:p>
          </p:txBody>
        </p:sp>
        <p:sp>
          <p:nvSpPr>
            <p:cNvPr id="130" name="Textfeld 129"/>
            <p:cNvSpPr txBox="1"/>
            <p:nvPr/>
          </p:nvSpPr>
          <p:spPr>
            <a:xfrm>
              <a:off x="5220072" y="3284984"/>
              <a:ext cx="497252" cy="707886"/>
            </a:xfrm>
            <a:prstGeom prst="rect">
              <a:avLst/>
            </a:prstGeom>
            <a:noFill/>
          </p:spPr>
          <p:txBody>
            <a:bodyPr wrap="none" rtlCol="0">
              <a:spAutoFit/>
            </a:bodyPr>
            <a:lstStyle/>
            <a:p>
              <a:r>
                <a:rPr lang="de-DE" sz="4000" b="1" dirty="0" smtClean="0">
                  <a:solidFill>
                    <a:srgbClr val="00B0F0"/>
                  </a:solidFill>
                  <a:effectLst>
                    <a:outerShdw blurRad="38100" dist="38100" dir="2700000" algn="tl">
                      <a:srgbClr val="000000">
                        <a:alpha val="43137"/>
                      </a:srgbClr>
                    </a:outerShdw>
                  </a:effectLst>
                  <a:latin typeface="Arial" pitchFamily="34" charset="0"/>
                  <a:cs typeface="Arial" pitchFamily="34" charset="0"/>
                </a:rPr>
                <a:t>?</a:t>
              </a:r>
              <a:endParaRPr lang="de-DE" sz="4000" dirty="0">
                <a:solidFill>
                  <a:srgbClr val="00B0F0"/>
                </a:solidFill>
                <a:effectLst>
                  <a:outerShdw blurRad="38100" dist="38100" dir="2700000" algn="tl">
                    <a:srgbClr val="000000">
                      <a:alpha val="43137"/>
                    </a:srgbClr>
                  </a:outerShdw>
                </a:effectLst>
                <a:latin typeface="Arial" pitchFamily="34" charset="0"/>
                <a:cs typeface="Arial" pitchFamily="34" charset="0"/>
              </a:endParaRPr>
            </a:p>
          </p:txBody>
        </p:sp>
        <p:sp>
          <p:nvSpPr>
            <p:cNvPr id="131" name="Abgerundetes Rechteck 130"/>
            <p:cNvSpPr/>
            <p:nvPr/>
          </p:nvSpPr>
          <p:spPr>
            <a:xfrm>
              <a:off x="2411760"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a:t>
              </a:r>
              <a:endParaRPr lang="de-DE" sz="1000" b="1" dirty="0">
                <a:solidFill>
                  <a:schemeClr val="tx1"/>
                </a:solidFill>
                <a:latin typeface="Arial" pitchFamily="34" charset="0"/>
                <a:cs typeface="Arial" pitchFamily="34" charset="0"/>
              </a:endParaRPr>
            </a:p>
          </p:txBody>
        </p:sp>
        <p:sp>
          <p:nvSpPr>
            <p:cNvPr id="132" name="Textfeld 131"/>
            <p:cNvSpPr txBox="1"/>
            <p:nvPr/>
          </p:nvSpPr>
          <p:spPr>
            <a:xfrm>
              <a:off x="5508104" y="4005064"/>
              <a:ext cx="247431" cy="184666"/>
            </a:xfrm>
            <a:prstGeom prst="rect">
              <a:avLst/>
            </a:prstGeom>
            <a:noFill/>
            <a:ln w="19050">
              <a:solidFill>
                <a:srgbClr val="0070C0"/>
              </a:solidFill>
            </a:ln>
          </p:spPr>
          <p:txBody>
            <a:bodyPr wrap="none" lIns="36000" tIns="0" rIns="36000" bIns="0" rtlCol="0">
              <a:spAutoFit/>
            </a:bodyPr>
            <a:lstStyle/>
            <a:p>
              <a:r>
                <a:rPr lang="de-DE" sz="1200" dirty="0" smtClean="0"/>
                <a:t>1+</a:t>
              </a:r>
              <a:endParaRPr lang="de-DE" sz="1200" dirty="0"/>
            </a:p>
          </p:txBody>
        </p:sp>
      </p:grpSp>
      <p:sp>
        <p:nvSpPr>
          <p:cNvPr id="158" name="Textfeld 157"/>
          <p:cNvSpPr txBox="1"/>
          <p:nvPr/>
        </p:nvSpPr>
        <p:spPr>
          <a:xfrm>
            <a:off x="4860032" y="-68753"/>
            <a:ext cx="3501984" cy="646331"/>
          </a:xfrm>
          <a:prstGeom prst="rect">
            <a:avLst/>
          </a:prstGeom>
          <a:noFill/>
        </p:spPr>
        <p:txBody>
          <a:bodyPr wrap="none" rtlCol="0">
            <a:spAutoFit/>
          </a:bodyPr>
          <a:lstStyle/>
          <a:p>
            <a:r>
              <a:rPr lang="de-DE" sz="3600" dirty="0" smtClean="0">
                <a:latin typeface="Arial" pitchFamily="34" charset="0"/>
                <a:cs typeface="Arial" pitchFamily="34" charset="0"/>
              </a:rPr>
              <a:t>Wolken 211-213</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graphicFrame>
        <p:nvGraphicFramePr>
          <p:cNvPr id="499" name="Tabelle 498"/>
          <p:cNvGraphicFramePr>
            <a:graphicFrameLocks noGrp="1"/>
          </p:cNvGraphicFramePr>
          <p:nvPr/>
        </p:nvGraphicFramePr>
        <p:xfrm>
          <a:off x="1115630" y="812962"/>
          <a:ext cx="7200900" cy="31178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311782">
                <a:tc>
                  <a:txBody>
                    <a:bodyPr/>
                    <a:lstStyle/>
                    <a:p>
                      <a:pPr algn="ctr" fontAlgn="b"/>
                      <a:r>
                        <a:rPr lang="de-DE" sz="1600" b="1"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500" name="Textfeld 499"/>
          <p:cNvSpPr txBox="1"/>
          <p:nvPr/>
        </p:nvSpPr>
        <p:spPr>
          <a:xfrm>
            <a:off x="971600" y="1124744"/>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24744"/>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215" name="Tabelle 214"/>
          <p:cNvGraphicFramePr>
            <a:graphicFrameLocks noGrp="1"/>
          </p:cNvGraphicFramePr>
          <p:nvPr/>
        </p:nvGraphicFramePr>
        <p:xfrm>
          <a:off x="1121260" y="536047"/>
          <a:ext cx="7195170" cy="272792"/>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72792">
                <a:tc>
                  <a:txBody>
                    <a:bodyPr/>
                    <a:lstStyle/>
                    <a:p>
                      <a:pPr algn="ctr" fontAlgn="b"/>
                      <a:r>
                        <a:rPr lang="de-DE" sz="1400" b="1"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pSp>
        <p:nvGrpSpPr>
          <p:cNvPr id="98" name="Gruppieren 97"/>
          <p:cNvGrpSpPr/>
          <p:nvPr/>
        </p:nvGrpSpPr>
        <p:grpSpPr>
          <a:xfrm>
            <a:off x="395536" y="1484784"/>
            <a:ext cx="3788113" cy="2304256"/>
            <a:chOff x="2195736" y="2780928"/>
            <a:chExt cx="3788113" cy="2304256"/>
          </a:xfrm>
        </p:grpSpPr>
        <p:sp>
          <p:nvSpPr>
            <p:cNvPr id="176" name="Abgerundetes Rechteck 175"/>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4" name="Gruppieren 397"/>
            <p:cNvGrpSpPr/>
            <p:nvPr/>
          </p:nvGrpSpPr>
          <p:grpSpPr>
            <a:xfrm>
              <a:off x="2802864" y="2780928"/>
              <a:ext cx="3180985" cy="1656184"/>
              <a:chOff x="5148497" y="1412776"/>
              <a:chExt cx="2964528" cy="1554490"/>
            </a:xfrm>
          </p:grpSpPr>
          <p:grpSp>
            <p:nvGrpSpPr>
              <p:cNvPr id="5"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6"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491880" y="4342166"/>
              <a:ext cx="1685077" cy="461665"/>
            </a:xfrm>
            <a:prstGeom prst="rect">
              <a:avLst/>
            </a:prstGeom>
            <a:noFill/>
          </p:spPr>
          <p:txBody>
            <a:bodyPr wrap="none" rtlCol="0">
              <a:spAutoFit/>
            </a:bodyPr>
            <a:lstStyle/>
            <a:p>
              <a:r>
                <a:rPr lang="de-DE" sz="2000" dirty="0" smtClean="0"/>
                <a:t>?+?+?  =  </a:t>
              </a:r>
              <a:r>
                <a:rPr lang="de-DE" sz="2400" b="1" dirty="0" smtClean="0"/>
                <a:t>13</a:t>
              </a:r>
              <a:endParaRPr lang="de-DE" sz="2400" b="1" dirty="0"/>
            </a:p>
          </p:txBody>
        </p:sp>
        <p:sp>
          <p:nvSpPr>
            <p:cNvPr id="299" name="Textfeld 298"/>
            <p:cNvSpPr txBox="1"/>
            <p:nvPr/>
          </p:nvSpPr>
          <p:spPr>
            <a:xfrm>
              <a:off x="3923928" y="3645024"/>
              <a:ext cx="554960" cy="707886"/>
            </a:xfrm>
            <a:prstGeom prst="rect">
              <a:avLst/>
            </a:prstGeom>
            <a:noFill/>
          </p:spPr>
          <p:txBody>
            <a:bodyPr wrap="none" rtlCol="0">
              <a:spAutoFit/>
            </a:bodyPr>
            <a:lstStyle/>
            <a:p>
              <a:r>
                <a:rPr lang="de-DE" sz="4000" b="1" dirty="0" smtClean="0"/>
                <a:t>N</a:t>
              </a:r>
              <a:endParaRPr lang="de-DE" sz="4000" b="1" dirty="0"/>
            </a:p>
          </p:txBody>
        </p:sp>
        <p:sp>
          <p:nvSpPr>
            <p:cNvPr id="300" name="Textfeld 299"/>
            <p:cNvSpPr txBox="1"/>
            <p:nvPr/>
          </p:nvSpPr>
          <p:spPr>
            <a:xfrm>
              <a:off x="4499992" y="2852936"/>
              <a:ext cx="526106" cy="707886"/>
            </a:xfrm>
            <a:prstGeom prst="rect">
              <a:avLst/>
            </a:prstGeom>
            <a:noFill/>
          </p:spPr>
          <p:txBody>
            <a:bodyPr wrap="none" rtlCol="0">
              <a:spAutoFit/>
            </a:bodyPr>
            <a:lstStyle/>
            <a:p>
              <a:r>
                <a:rPr lang="de-DE" sz="4000" b="1" dirty="0" smtClean="0"/>
                <a:t>S</a:t>
              </a:r>
              <a:endParaRPr lang="de-DE" sz="4000" b="1" dirty="0"/>
            </a:p>
          </p:txBody>
        </p:sp>
        <p:sp>
          <p:nvSpPr>
            <p:cNvPr id="520" name="Textfeld 519"/>
            <p:cNvSpPr txBox="1"/>
            <p:nvPr/>
          </p:nvSpPr>
          <p:spPr>
            <a:xfrm>
              <a:off x="3851920" y="2924944"/>
              <a:ext cx="497252" cy="707886"/>
            </a:xfrm>
            <a:prstGeom prst="rect">
              <a:avLst/>
            </a:prstGeom>
            <a:noFill/>
          </p:spPr>
          <p:txBody>
            <a:bodyPr wrap="none" rtlCol="0">
              <a:spAutoFit/>
            </a:bodyPr>
            <a:lstStyle/>
            <a:p>
              <a:r>
                <a:rPr lang="de-DE" sz="4000" b="1" dirty="0" smtClean="0">
                  <a:solidFill>
                    <a:srgbClr val="FF0000"/>
                  </a:solidFill>
                  <a:latin typeface="Arial" pitchFamily="34" charset="0"/>
                  <a:cs typeface="Arial" pitchFamily="34" charset="0"/>
                </a:rPr>
                <a:t>?</a:t>
              </a:r>
              <a:endParaRPr lang="de-DE" sz="4000" dirty="0">
                <a:solidFill>
                  <a:srgbClr val="FF0000"/>
                </a:solidFill>
                <a:latin typeface="Arial" pitchFamily="34" charset="0"/>
                <a:cs typeface="Arial" pitchFamily="34" charset="0"/>
              </a:endParaRPr>
            </a:p>
          </p:txBody>
        </p:sp>
        <p:sp>
          <p:nvSpPr>
            <p:cNvPr id="187" name="Abgerundetes Rechteck 186"/>
            <p:cNvSpPr/>
            <p:nvPr/>
          </p:nvSpPr>
          <p:spPr>
            <a:xfrm>
              <a:off x="3059832"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8" name="Abgerundetes Rechteck 187"/>
            <p:cNvSpPr/>
            <p:nvPr/>
          </p:nvSpPr>
          <p:spPr>
            <a:xfrm>
              <a:off x="3491880"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9" name="Abgerundetes Rechteck 188"/>
            <p:cNvSpPr/>
            <p:nvPr/>
          </p:nvSpPr>
          <p:spPr>
            <a:xfrm>
              <a:off x="3923928"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0" name="Abgerundetes Rechteck 189"/>
            <p:cNvSpPr/>
            <p:nvPr/>
          </p:nvSpPr>
          <p:spPr>
            <a:xfrm>
              <a:off x="4355976"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1" name="Abgerundetes Rechteck 190"/>
            <p:cNvSpPr/>
            <p:nvPr/>
          </p:nvSpPr>
          <p:spPr>
            <a:xfrm>
              <a:off x="4788024"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2" name="Abgerundetes Rechteck 191"/>
            <p:cNvSpPr/>
            <p:nvPr/>
          </p:nvSpPr>
          <p:spPr>
            <a:xfrm>
              <a:off x="5220072"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5" name="Textfeld 204"/>
            <p:cNvSpPr txBox="1"/>
            <p:nvPr/>
          </p:nvSpPr>
          <p:spPr>
            <a:xfrm>
              <a:off x="5148064" y="3212976"/>
              <a:ext cx="497252" cy="707886"/>
            </a:xfrm>
            <a:prstGeom prst="rect">
              <a:avLst/>
            </a:prstGeom>
            <a:noFill/>
          </p:spPr>
          <p:txBody>
            <a:bodyPr wrap="none" rtlCol="0">
              <a:spAutoFit/>
            </a:bodyPr>
            <a:lstStyle/>
            <a:p>
              <a:r>
                <a:rPr lang="de-DE" sz="4000" b="1" dirty="0" smtClean="0">
                  <a:solidFill>
                    <a:srgbClr val="0070C0"/>
                  </a:solidFill>
                </a:rPr>
                <a:t>?</a:t>
              </a:r>
              <a:endParaRPr lang="de-DE" sz="4000" dirty="0">
                <a:solidFill>
                  <a:srgbClr val="0070C0"/>
                </a:solidFill>
              </a:endParaRPr>
            </a:p>
          </p:txBody>
        </p:sp>
        <p:sp>
          <p:nvSpPr>
            <p:cNvPr id="207" name="Textfeld 206"/>
            <p:cNvSpPr txBox="1"/>
            <p:nvPr/>
          </p:nvSpPr>
          <p:spPr>
            <a:xfrm>
              <a:off x="3241716" y="3284984"/>
              <a:ext cx="554960" cy="707886"/>
            </a:xfrm>
            <a:prstGeom prst="rect">
              <a:avLst/>
            </a:prstGeom>
            <a:noFill/>
          </p:spPr>
          <p:txBody>
            <a:bodyPr wrap="none" rtlCol="0">
              <a:spAutoFit/>
            </a:bodyPr>
            <a:lstStyle/>
            <a:p>
              <a:r>
                <a:rPr lang="de-DE" sz="4000" b="1" dirty="0" smtClean="0"/>
                <a:t>H</a:t>
              </a:r>
              <a:endParaRPr lang="de-DE" sz="4000" b="1" dirty="0"/>
            </a:p>
          </p:txBody>
        </p:sp>
        <p:sp>
          <p:nvSpPr>
            <p:cNvPr id="68" name="Ellipse 67"/>
            <p:cNvSpPr/>
            <p:nvPr/>
          </p:nvSpPr>
          <p:spPr>
            <a:xfrm>
              <a:off x="2195736"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214</a:t>
              </a:r>
              <a:endParaRPr lang="de-DE" b="1" dirty="0">
                <a:latin typeface="Arial" pitchFamily="34" charset="0"/>
                <a:cs typeface="Arial" pitchFamily="34" charset="0"/>
              </a:endParaRPr>
            </a:p>
          </p:txBody>
        </p:sp>
        <p:sp>
          <p:nvSpPr>
            <p:cNvPr id="70" name="Textfeld 69"/>
            <p:cNvSpPr txBox="1"/>
            <p:nvPr/>
          </p:nvSpPr>
          <p:spPr>
            <a:xfrm>
              <a:off x="4644008" y="3501008"/>
              <a:ext cx="497252" cy="707886"/>
            </a:xfrm>
            <a:prstGeom prst="rect">
              <a:avLst/>
            </a:prstGeom>
            <a:noFill/>
          </p:spPr>
          <p:txBody>
            <a:bodyPr wrap="none" rtlCol="0">
              <a:spAutoFit/>
            </a:bodyPr>
            <a:lstStyle/>
            <a:p>
              <a:r>
                <a:rPr lang="de-DE" sz="4000" b="1" dirty="0" smtClean="0">
                  <a:solidFill>
                    <a:srgbClr val="66FF33"/>
                  </a:solidFill>
                  <a:effectLst>
                    <a:outerShdw blurRad="38100" dist="38100" dir="2700000" algn="tl">
                      <a:srgbClr val="000000">
                        <a:alpha val="43137"/>
                      </a:srgbClr>
                    </a:outerShdw>
                  </a:effectLst>
                </a:rPr>
                <a:t>?</a:t>
              </a:r>
              <a:endParaRPr lang="de-DE" sz="4000" dirty="0">
                <a:solidFill>
                  <a:srgbClr val="66FF33"/>
                </a:solidFill>
                <a:effectLst>
                  <a:outerShdw blurRad="38100" dist="38100" dir="2700000" algn="tl">
                    <a:srgbClr val="000000">
                      <a:alpha val="43137"/>
                    </a:srgbClr>
                  </a:outerShdw>
                </a:effectLst>
              </a:endParaRPr>
            </a:p>
          </p:txBody>
        </p:sp>
        <p:sp>
          <p:nvSpPr>
            <p:cNvPr id="99" name="Abgerundetes Rechteck 98"/>
            <p:cNvSpPr/>
            <p:nvPr/>
          </p:nvSpPr>
          <p:spPr>
            <a:xfrm>
              <a:off x="2411760"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6 </a:t>
              </a:r>
              <a:endParaRPr lang="de-DE" sz="1000" b="1" dirty="0">
                <a:solidFill>
                  <a:schemeClr val="tx1"/>
                </a:solidFill>
                <a:latin typeface="Arial" pitchFamily="34" charset="0"/>
                <a:cs typeface="Arial" pitchFamily="34" charset="0"/>
              </a:endParaRPr>
            </a:p>
          </p:txBody>
        </p:sp>
      </p:grpSp>
      <p:grpSp>
        <p:nvGrpSpPr>
          <p:cNvPr id="64" name="Gruppieren 63"/>
          <p:cNvGrpSpPr/>
          <p:nvPr/>
        </p:nvGrpSpPr>
        <p:grpSpPr>
          <a:xfrm>
            <a:off x="5076056" y="2636912"/>
            <a:ext cx="3788113" cy="2304256"/>
            <a:chOff x="2195736" y="2780928"/>
            <a:chExt cx="3788113" cy="2304256"/>
          </a:xfrm>
        </p:grpSpPr>
        <p:sp>
          <p:nvSpPr>
            <p:cNvPr id="65" name="Abgerundetes Rechteck 64"/>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6" name="Gruppieren 397"/>
            <p:cNvGrpSpPr/>
            <p:nvPr/>
          </p:nvGrpSpPr>
          <p:grpSpPr>
            <a:xfrm>
              <a:off x="2802864" y="2780928"/>
              <a:ext cx="3180985" cy="1656184"/>
              <a:chOff x="5148497" y="1412776"/>
              <a:chExt cx="2964528" cy="1554490"/>
            </a:xfrm>
          </p:grpSpPr>
          <p:grpSp>
            <p:nvGrpSpPr>
              <p:cNvPr id="84"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97" name="Ellipse 96"/>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5"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6" name="Ellipse 85"/>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Ellipse 86"/>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8" name="Ellipse 87"/>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Ellipse 88"/>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Ellipse 89"/>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Ellipse 90"/>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Ellipse 91"/>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67" name="Textfeld 66"/>
            <p:cNvSpPr txBox="1"/>
            <p:nvPr/>
          </p:nvSpPr>
          <p:spPr>
            <a:xfrm>
              <a:off x="3682726" y="4342166"/>
              <a:ext cx="1393330" cy="461665"/>
            </a:xfrm>
            <a:prstGeom prst="rect">
              <a:avLst/>
            </a:prstGeom>
            <a:noFill/>
          </p:spPr>
          <p:txBody>
            <a:bodyPr wrap="none" rtlCol="0">
              <a:spAutoFit/>
            </a:bodyPr>
            <a:lstStyle/>
            <a:p>
              <a:r>
                <a:rPr lang="de-DE" sz="2000" dirty="0" smtClean="0"/>
                <a:t>?+?  =  </a:t>
              </a:r>
              <a:r>
                <a:rPr lang="de-DE" sz="2400" b="1" dirty="0" smtClean="0"/>
                <a:t>20</a:t>
              </a:r>
              <a:endParaRPr lang="de-DE" sz="2400" b="1" dirty="0"/>
            </a:p>
          </p:txBody>
        </p:sp>
        <p:sp>
          <p:nvSpPr>
            <p:cNvPr id="69" name="Textfeld 68"/>
            <p:cNvSpPr txBox="1"/>
            <p:nvPr/>
          </p:nvSpPr>
          <p:spPr>
            <a:xfrm>
              <a:off x="3810976" y="3645024"/>
              <a:ext cx="526106" cy="707886"/>
            </a:xfrm>
            <a:prstGeom prst="rect">
              <a:avLst/>
            </a:prstGeom>
            <a:noFill/>
          </p:spPr>
          <p:txBody>
            <a:bodyPr wrap="none" rtlCol="0">
              <a:spAutoFit/>
            </a:bodyPr>
            <a:lstStyle/>
            <a:p>
              <a:r>
                <a:rPr lang="de-DE" sz="4000" b="1" dirty="0" smtClean="0"/>
                <a:t>P</a:t>
              </a:r>
              <a:endParaRPr lang="de-DE" sz="4000" b="1" dirty="0"/>
            </a:p>
          </p:txBody>
        </p:sp>
        <p:sp>
          <p:nvSpPr>
            <p:cNvPr id="71" name="Textfeld 70"/>
            <p:cNvSpPr txBox="1"/>
            <p:nvPr/>
          </p:nvSpPr>
          <p:spPr>
            <a:xfrm>
              <a:off x="4283968" y="2924944"/>
              <a:ext cx="526106" cy="707886"/>
            </a:xfrm>
            <a:prstGeom prst="rect">
              <a:avLst/>
            </a:prstGeom>
            <a:noFill/>
          </p:spPr>
          <p:txBody>
            <a:bodyPr wrap="none" rtlCol="0">
              <a:spAutoFit/>
            </a:bodyPr>
            <a:lstStyle/>
            <a:p>
              <a:r>
                <a:rPr lang="de-DE" sz="4000" b="1" dirty="0" smtClean="0"/>
                <a:t>S</a:t>
              </a:r>
              <a:endParaRPr lang="de-DE" sz="4000" b="1" dirty="0"/>
            </a:p>
          </p:txBody>
        </p:sp>
        <p:sp>
          <p:nvSpPr>
            <p:cNvPr id="72" name="Textfeld 71"/>
            <p:cNvSpPr txBox="1"/>
            <p:nvPr/>
          </p:nvSpPr>
          <p:spPr>
            <a:xfrm>
              <a:off x="4685210" y="3573016"/>
              <a:ext cx="470000" cy="707886"/>
            </a:xfrm>
            <a:prstGeom prst="rect">
              <a:avLst/>
            </a:prstGeom>
            <a:noFill/>
          </p:spPr>
          <p:txBody>
            <a:bodyPr wrap="none" rtlCol="0">
              <a:spAutoFit/>
            </a:bodyPr>
            <a:lstStyle/>
            <a:p>
              <a:r>
                <a:rPr lang="de-DE" sz="4000" b="1" dirty="0" smtClean="0"/>
                <a:t>J</a:t>
              </a:r>
              <a:endParaRPr lang="de-DE" sz="4000" b="1" dirty="0"/>
            </a:p>
          </p:txBody>
        </p:sp>
        <p:sp>
          <p:nvSpPr>
            <p:cNvPr id="73" name="Textfeld 72"/>
            <p:cNvSpPr txBox="1"/>
            <p:nvPr/>
          </p:nvSpPr>
          <p:spPr>
            <a:xfrm>
              <a:off x="3745772" y="2996952"/>
              <a:ext cx="497252" cy="707886"/>
            </a:xfrm>
            <a:prstGeom prst="rect">
              <a:avLst/>
            </a:prstGeom>
            <a:noFill/>
          </p:spPr>
          <p:txBody>
            <a:bodyPr wrap="none" rtlCol="0">
              <a:spAutoFit/>
            </a:bodyPr>
            <a:lstStyle/>
            <a:p>
              <a:r>
                <a:rPr lang="de-DE" sz="4000" b="1" dirty="0" smtClean="0">
                  <a:solidFill>
                    <a:srgbClr val="FF0000"/>
                  </a:solidFill>
                  <a:latin typeface="Arial" pitchFamily="34" charset="0"/>
                  <a:cs typeface="Arial" pitchFamily="34" charset="0"/>
                </a:rPr>
                <a:t>?</a:t>
              </a:r>
              <a:endParaRPr lang="de-DE" sz="4000" dirty="0">
                <a:solidFill>
                  <a:srgbClr val="FF0000"/>
                </a:solidFill>
                <a:latin typeface="Arial" pitchFamily="34" charset="0"/>
                <a:cs typeface="Arial" pitchFamily="34" charset="0"/>
              </a:endParaRPr>
            </a:p>
          </p:txBody>
        </p:sp>
        <p:sp>
          <p:nvSpPr>
            <p:cNvPr id="74" name="Textfeld 73"/>
            <p:cNvSpPr txBox="1"/>
            <p:nvPr/>
          </p:nvSpPr>
          <p:spPr>
            <a:xfrm>
              <a:off x="5076056" y="3140968"/>
              <a:ext cx="497252" cy="707886"/>
            </a:xfrm>
            <a:prstGeom prst="rect">
              <a:avLst/>
            </a:prstGeom>
            <a:noFill/>
          </p:spPr>
          <p:txBody>
            <a:bodyPr wrap="none" rtlCol="0">
              <a:spAutoFit/>
            </a:bodyPr>
            <a:lstStyle/>
            <a:p>
              <a:r>
                <a:rPr lang="de-DE" sz="4000" b="1" dirty="0" smtClean="0">
                  <a:solidFill>
                    <a:srgbClr val="FFC000"/>
                  </a:solidFill>
                  <a:effectLst>
                    <a:outerShdw blurRad="38100" dist="38100" dir="2700000" algn="tl">
                      <a:srgbClr val="000000">
                        <a:alpha val="43137"/>
                      </a:srgbClr>
                    </a:outerShdw>
                  </a:effectLst>
                </a:rPr>
                <a:t>?</a:t>
              </a:r>
              <a:endParaRPr lang="de-DE" sz="4000" dirty="0">
                <a:solidFill>
                  <a:srgbClr val="FFC000"/>
                </a:solidFill>
                <a:effectLst>
                  <a:outerShdw blurRad="38100" dist="38100" dir="2700000" algn="tl">
                    <a:srgbClr val="000000">
                      <a:alpha val="43137"/>
                    </a:srgbClr>
                  </a:outerShdw>
                </a:effectLst>
              </a:endParaRPr>
            </a:p>
          </p:txBody>
        </p:sp>
        <p:sp>
          <p:nvSpPr>
            <p:cNvPr id="75" name="Abgerundetes Rechteck 74"/>
            <p:cNvSpPr/>
            <p:nvPr/>
          </p:nvSpPr>
          <p:spPr>
            <a:xfrm>
              <a:off x="3018888"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Abgerundetes Rechteck 75"/>
            <p:cNvSpPr/>
            <p:nvPr/>
          </p:nvSpPr>
          <p:spPr>
            <a:xfrm>
              <a:off x="3450936"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Abgerundetes Rechteck 76"/>
            <p:cNvSpPr/>
            <p:nvPr/>
          </p:nvSpPr>
          <p:spPr>
            <a:xfrm>
              <a:off x="3882984"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Abgerundetes Rechteck 77"/>
            <p:cNvSpPr/>
            <p:nvPr/>
          </p:nvSpPr>
          <p:spPr>
            <a:xfrm>
              <a:off x="4315032"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Abgerundetes Rechteck 78"/>
            <p:cNvSpPr/>
            <p:nvPr/>
          </p:nvSpPr>
          <p:spPr>
            <a:xfrm>
              <a:off x="4747080"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Abgerundetes Rechteck 79"/>
            <p:cNvSpPr/>
            <p:nvPr/>
          </p:nvSpPr>
          <p:spPr>
            <a:xfrm>
              <a:off x="5179128"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Textfeld 80"/>
            <p:cNvSpPr txBox="1"/>
            <p:nvPr/>
          </p:nvSpPr>
          <p:spPr>
            <a:xfrm>
              <a:off x="3241716" y="3284984"/>
              <a:ext cx="554960" cy="707886"/>
            </a:xfrm>
            <a:prstGeom prst="rect">
              <a:avLst/>
            </a:prstGeom>
            <a:noFill/>
          </p:spPr>
          <p:txBody>
            <a:bodyPr wrap="none" rtlCol="0">
              <a:spAutoFit/>
            </a:bodyPr>
            <a:lstStyle/>
            <a:p>
              <a:r>
                <a:rPr lang="de-DE" sz="4000" b="1" dirty="0" smtClean="0"/>
                <a:t>H</a:t>
              </a:r>
              <a:endParaRPr lang="de-DE" sz="4000" b="1" dirty="0"/>
            </a:p>
          </p:txBody>
        </p:sp>
        <p:sp>
          <p:nvSpPr>
            <p:cNvPr id="82" name="Ellipse 81"/>
            <p:cNvSpPr/>
            <p:nvPr/>
          </p:nvSpPr>
          <p:spPr>
            <a:xfrm>
              <a:off x="2195736"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215</a:t>
              </a:r>
              <a:endParaRPr lang="de-DE" b="1" dirty="0">
                <a:latin typeface="Arial" pitchFamily="34" charset="0"/>
                <a:cs typeface="Arial" pitchFamily="34" charset="0"/>
              </a:endParaRPr>
            </a:p>
          </p:txBody>
        </p:sp>
        <p:sp>
          <p:nvSpPr>
            <p:cNvPr id="83" name="Abgerundetes Rechteck 82"/>
            <p:cNvSpPr/>
            <p:nvPr/>
          </p:nvSpPr>
          <p:spPr>
            <a:xfrm>
              <a:off x="2411760"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 </a:t>
              </a:r>
              <a:endParaRPr lang="de-DE" sz="1000" b="1" dirty="0">
                <a:solidFill>
                  <a:schemeClr val="tx1"/>
                </a:solidFill>
                <a:latin typeface="Arial" pitchFamily="34" charset="0"/>
                <a:cs typeface="Arial" pitchFamily="34" charset="0"/>
              </a:endParaRPr>
            </a:p>
          </p:txBody>
        </p:sp>
      </p:grpSp>
      <p:grpSp>
        <p:nvGrpSpPr>
          <p:cNvPr id="110" name="Gruppieren 109"/>
          <p:cNvGrpSpPr/>
          <p:nvPr/>
        </p:nvGrpSpPr>
        <p:grpSpPr>
          <a:xfrm>
            <a:off x="1043608" y="4365104"/>
            <a:ext cx="3788113" cy="2304256"/>
            <a:chOff x="2195736" y="2780928"/>
            <a:chExt cx="3788113" cy="2304256"/>
          </a:xfrm>
        </p:grpSpPr>
        <p:sp>
          <p:nvSpPr>
            <p:cNvPr id="111" name="Abgerundetes Rechteck 110"/>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12" name="Gruppieren 397"/>
            <p:cNvGrpSpPr/>
            <p:nvPr/>
          </p:nvGrpSpPr>
          <p:grpSpPr>
            <a:xfrm>
              <a:off x="2802864" y="2780928"/>
              <a:ext cx="3180985" cy="1656184"/>
              <a:chOff x="5148497" y="1412776"/>
              <a:chExt cx="2964528" cy="1554490"/>
            </a:xfrm>
          </p:grpSpPr>
          <p:grpSp>
            <p:nvGrpSpPr>
              <p:cNvPr id="128"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41" name="Ellipse 140"/>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9"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30" name="Ellipse 129"/>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Ellipse 130"/>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Ellipse 131"/>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Ellipse 132"/>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Ellipse 133"/>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13" name="Textfeld 112"/>
            <p:cNvSpPr txBox="1"/>
            <p:nvPr/>
          </p:nvSpPr>
          <p:spPr>
            <a:xfrm>
              <a:off x="3491880" y="4342166"/>
              <a:ext cx="1685077" cy="461665"/>
            </a:xfrm>
            <a:prstGeom prst="rect">
              <a:avLst/>
            </a:prstGeom>
            <a:noFill/>
          </p:spPr>
          <p:txBody>
            <a:bodyPr wrap="none" rtlCol="0">
              <a:spAutoFit/>
            </a:bodyPr>
            <a:lstStyle/>
            <a:p>
              <a:r>
                <a:rPr lang="de-DE" sz="2000" dirty="0" smtClean="0"/>
                <a:t>?+?+?  =  </a:t>
              </a:r>
              <a:r>
                <a:rPr lang="de-DE" sz="2400" b="1" dirty="0" smtClean="0"/>
                <a:t>61</a:t>
              </a:r>
              <a:endParaRPr lang="de-DE" sz="2400" b="1" dirty="0"/>
            </a:p>
          </p:txBody>
        </p:sp>
        <p:sp>
          <p:nvSpPr>
            <p:cNvPr id="114" name="Textfeld 113"/>
            <p:cNvSpPr txBox="1"/>
            <p:nvPr/>
          </p:nvSpPr>
          <p:spPr>
            <a:xfrm>
              <a:off x="4283968" y="2924944"/>
              <a:ext cx="327334" cy="707886"/>
            </a:xfrm>
            <a:prstGeom prst="rect">
              <a:avLst/>
            </a:prstGeom>
            <a:noFill/>
          </p:spPr>
          <p:txBody>
            <a:bodyPr wrap="none" rtlCol="0">
              <a:spAutoFit/>
            </a:bodyPr>
            <a:lstStyle/>
            <a:p>
              <a:r>
                <a:rPr lang="de-DE" sz="4000" b="1" dirty="0" smtClean="0"/>
                <a:t>I</a:t>
              </a:r>
              <a:endParaRPr lang="de-DE" sz="4000" b="1" dirty="0"/>
            </a:p>
          </p:txBody>
        </p:sp>
        <p:sp>
          <p:nvSpPr>
            <p:cNvPr id="115" name="Textfeld 114"/>
            <p:cNvSpPr txBox="1"/>
            <p:nvPr/>
          </p:nvSpPr>
          <p:spPr>
            <a:xfrm>
              <a:off x="4685210" y="3573016"/>
              <a:ext cx="554960" cy="707886"/>
            </a:xfrm>
            <a:prstGeom prst="rect">
              <a:avLst/>
            </a:prstGeom>
            <a:noFill/>
          </p:spPr>
          <p:txBody>
            <a:bodyPr wrap="none" rtlCol="0">
              <a:spAutoFit/>
            </a:bodyPr>
            <a:lstStyle/>
            <a:p>
              <a:r>
                <a:rPr lang="de-DE" sz="4000" b="1" dirty="0" smtClean="0"/>
                <a:t>N</a:t>
              </a:r>
              <a:endParaRPr lang="de-DE" sz="4000" b="1" dirty="0"/>
            </a:p>
          </p:txBody>
        </p:sp>
        <p:sp>
          <p:nvSpPr>
            <p:cNvPr id="116" name="Textfeld 115"/>
            <p:cNvSpPr txBox="1"/>
            <p:nvPr/>
          </p:nvSpPr>
          <p:spPr>
            <a:xfrm>
              <a:off x="3745772" y="2996952"/>
              <a:ext cx="497252" cy="707886"/>
            </a:xfrm>
            <a:prstGeom prst="rect">
              <a:avLst/>
            </a:prstGeom>
            <a:noFill/>
          </p:spPr>
          <p:txBody>
            <a:bodyPr wrap="none" rtlCol="0">
              <a:spAutoFit/>
            </a:bodyPr>
            <a:lstStyle/>
            <a:p>
              <a:r>
                <a:rPr lang="de-DE" sz="4000" b="1" dirty="0" smtClean="0">
                  <a:solidFill>
                    <a:srgbClr val="FF0000"/>
                  </a:solidFill>
                  <a:latin typeface="Arial" pitchFamily="34" charset="0"/>
                  <a:cs typeface="Arial" pitchFamily="34" charset="0"/>
                </a:rPr>
                <a:t>?</a:t>
              </a:r>
              <a:endParaRPr lang="de-DE" sz="4000" dirty="0">
                <a:solidFill>
                  <a:srgbClr val="FF0000"/>
                </a:solidFill>
                <a:latin typeface="Arial" pitchFamily="34" charset="0"/>
                <a:cs typeface="Arial" pitchFamily="34" charset="0"/>
              </a:endParaRPr>
            </a:p>
          </p:txBody>
        </p:sp>
        <p:sp>
          <p:nvSpPr>
            <p:cNvPr id="117" name="Textfeld 116"/>
            <p:cNvSpPr txBox="1"/>
            <p:nvPr/>
          </p:nvSpPr>
          <p:spPr>
            <a:xfrm>
              <a:off x="3995936" y="3573016"/>
              <a:ext cx="497252" cy="707886"/>
            </a:xfrm>
            <a:prstGeom prst="rect">
              <a:avLst/>
            </a:prstGeom>
            <a:noFill/>
          </p:spPr>
          <p:txBody>
            <a:bodyPr wrap="none" rtlCol="0">
              <a:spAutoFit/>
            </a:bodyPr>
            <a:lstStyle/>
            <a:p>
              <a:r>
                <a:rPr lang="de-DE" sz="4000" b="1" dirty="0" smtClean="0">
                  <a:solidFill>
                    <a:srgbClr val="FFC000"/>
                  </a:solidFill>
                  <a:effectLst>
                    <a:outerShdw blurRad="38100" dist="38100" dir="2700000" algn="tl">
                      <a:srgbClr val="000000">
                        <a:alpha val="43137"/>
                      </a:srgbClr>
                    </a:outerShdw>
                  </a:effectLst>
                </a:rPr>
                <a:t>?</a:t>
              </a:r>
              <a:endParaRPr lang="de-DE" sz="4000" dirty="0">
                <a:solidFill>
                  <a:srgbClr val="FFC000"/>
                </a:solidFill>
                <a:effectLst>
                  <a:outerShdw blurRad="38100" dist="38100" dir="2700000" algn="tl">
                    <a:srgbClr val="000000">
                      <a:alpha val="43137"/>
                    </a:srgbClr>
                  </a:outerShdw>
                </a:effectLst>
              </a:endParaRPr>
            </a:p>
          </p:txBody>
        </p:sp>
        <p:sp>
          <p:nvSpPr>
            <p:cNvPr id="118" name="Abgerundetes Rechteck 117"/>
            <p:cNvSpPr/>
            <p:nvPr/>
          </p:nvSpPr>
          <p:spPr>
            <a:xfrm>
              <a:off x="3018888"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9" name="Abgerundetes Rechteck 118"/>
            <p:cNvSpPr/>
            <p:nvPr/>
          </p:nvSpPr>
          <p:spPr>
            <a:xfrm>
              <a:off x="3450936"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0" name="Abgerundetes Rechteck 119"/>
            <p:cNvSpPr/>
            <p:nvPr/>
          </p:nvSpPr>
          <p:spPr>
            <a:xfrm>
              <a:off x="3882984"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1" name="Abgerundetes Rechteck 120"/>
            <p:cNvSpPr/>
            <p:nvPr/>
          </p:nvSpPr>
          <p:spPr>
            <a:xfrm>
              <a:off x="4315032"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2" name="Abgerundetes Rechteck 121"/>
            <p:cNvSpPr/>
            <p:nvPr/>
          </p:nvSpPr>
          <p:spPr>
            <a:xfrm>
              <a:off x="4747080"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3" name="Abgerundetes Rechteck 122"/>
            <p:cNvSpPr/>
            <p:nvPr/>
          </p:nvSpPr>
          <p:spPr>
            <a:xfrm>
              <a:off x="5179128"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4" name="Textfeld 123"/>
            <p:cNvSpPr txBox="1"/>
            <p:nvPr/>
          </p:nvSpPr>
          <p:spPr>
            <a:xfrm>
              <a:off x="4932040" y="3068960"/>
              <a:ext cx="497252" cy="707886"/>
            </a:xfrm>
            <a:prstGeom prst="rect">
              <a:avLst/>
            </a:prstGeom>
            <a:noFill/>
          </p:spPr>
          <p:txBody>
            <a:bodyPr wrap="none" rtlCol="0">
              <a:spAutoFit/>
            </a:bodyPr>
            <a:lstStyle/>
            <a:p>
              <a:r>
                <a:rPr lang="de-DE" sz="4000" b="1" dirty="0" smtClean="0">
                  <a:solidFill>
                    <a:srgbClr val="0070C0"/>
                  </a:solidFill>
                </a:rPr>
                <a:t>?</a:t>
              </a:r>
              <a:endParaRPr lang="de-DE" sz="4000" dirty="0">
                <a:solidFill>
                  <a:srgbClr val="0070C0"/>
                </a:solidFill>
              </a:endParaRPr>
            </a:p>
          </p:txBody>
        </p:sp>
        <p:sp>
          <p:nvSpPr>
            <p:cNvPr id="125" name="Textfeld 124"/>
            <p:cNvSpPr txBox="1"/>
            <p:nvPr/>
          </p:nvSpPr>
          <p:spPr>
            <a:xfrm>
              <a:off x="3241716" y="3284984"/>
              <a:ext cx="526106" cy="707886"/>
            </a:xfrm>
            <a:prstGeom prst="rect">
              <a:avLst/>
            </a:prstGeom>
            <a:noFill/>
          </p:spPr>
          <p:txBody>
            <a:bodyPr wrap="none" rtlCol="0">
              <a:spAutoFit/>
            </a:bodyPr>
            <a:lstStyle/>
            <a:p>
              <a:r>
                <a:rPr lang="de-DE" sz="4000" b="1" dirty="0" smtClean="0"/>
                <a:t>E</a:t>
              </a:r>
              <a:endParaRPr lang="de-DE" sz="4000" b="1" dirty="0"/>
            </a:p>
          </p:txBody>
        </p:sp>
        <p:sp>
          <p:nvSpPr>
            <p:cNvPr id="126" name="Ellipse 125"/>
            <p:cNvSpPr/>
            <p:nvPr/>
          </p:nvSpPr>
          <p:spPr>
            <a:xfrm>
              <a:off x="2195736"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216</a:t>
              </a:r>
              <a:endParaRPr lang="de-DE" b="1" dirty="0">
                <a:latin typeface="Arial" pitchFamily="34" charset="0"/>
                <a:cs typeface="Arial" pitchFamily="34" charset="0"/>
              </a:endParaRPr>
            </a:p>
          </p:txBody>
        </p:sp>
        <p:sp>
          <p:nvSpPr>
            <p:cNvPr id="127" name="Abgerundetes Rechteck 126"/>
            <p:cNvSpPr/>
            <p:nvPr/>
          </p:nvSpPr>
          <p:spPr>
            <a:xfrm>
              <a:off x="2411760"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7</a:t>
              </a:r>
              <a:endParaRPr lang="de-DE" sz="1000" b="1" dirty="0">
                <a:solidFill>
                  <a:schemeClr val="tx1"/>
                </a:solidFill>
                <a:latin typeface="Arial" pitchFamily="34" charset="0"/>
                <a:cs typeface="Arial" pitchFamily="34" charset="0"/>
              </a:endParaRPr>
            </a:p>
          </p:txBody>
        </p:sp>
      </p:grpSp>
      <p:sp>
        <p:nvSpPr>
          <p:cNvPr id="153" name="Textfeld 152"/>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214-216</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graphicFrame>
        <p:nvGraphicFramePr>
          <p:cNvPr id="499" name="Tabelle 498"/>
          <p:cNvGraphicFramePr>
            <a:graphicFrameLocks noGrp="1"/>
          </p:cNvGraphicFramePr>
          <p:nvPr/>
        </p:nvGraphicFramePr>
        <p:xfrm>
          <a:off x="1115630" y="812962"/>
          <a:ext cx="7200900" cy="31178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311782">
                <a:tc>
                  <a:txBody>
                    <a:bodyPr/>
                    <a:lstStyle/>
                    <a:p>
                      <a:pPr algn="ctr" fontAlgn="b"/>
                      <a:r>
                        <a:rPr lang="de-DE" sz="1600" b="1"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500" name="Textfeld 499"/>
          <p:cNvSpPr txBox="1"/>
          <p:nvPr/>
        </p:nvSpPr>
        <p:spPr>
          <a:xfrm>
            <a:off x="971600" y="1124744"/>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24744"/>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215" name="Tabelle 214"/>
          <p:cNvGraphicFramePr>
            <a:graphicFrameLocks noGrp="1"/>
          </p:cNvGraphicFramePr>
          <p:nvPr/>
        </p:nvGraphicFramePr>
        <p:xfrm>
          <a:off x="1121260" y="536047"/>
          <a:ext cx="7195170" cy="272792"/>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72792">
                <a:tc>
                  <a:txBody>
                    <a:bodyPr/>
                    <a:lstStyle/>
                    <a:p>
                      <a:pPr algn="ctr" fontAlgn="b"/>
                      <a:r>
                        <a:rPr lang="de-DE" sz="1400" b="1"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pSp>
        <p:nvGrpSpPr>
          <p:cNvPr id="98" name="Gruppieren 97"/>
          <p:cNvGrpSpPr/>
          <p:nvPr/>
        </p:nvGrpSpPr>
        <p:grpSpPr>
          <a:xfrm>
            <a:off x="323528" y="1484784"/>
            <a:ext cx="3788113" cy="2448272"/>
            <a:chOff x="2195736" y="2780928"/>
            <a:chExt cx="3788113" cy="2448272"/>
          </a:xfrm>
        </p:grpSpPr>
        <p:sp>
          <p:nvSpPr>
            <p:cNvPr id="176" name="Abgerundetes Rechteck 175"/>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4" name="Gruppieren 397"/>
            <p:cNvGrpSpPr/>
            <p:nvPr/>
          </p:nvGrpSpPr>
          <p:grpSpPr>
            <a:xfrm>
              <a:off x="2802864" y="2780928"/>
              <a:ext cx="3180985" cy="1656184"/>
              <a:chOff x="5148497" y="1412776"/>
              <a:chExt cx="2964528" cy="1554490"/>
            </a:xfrm>
          </p:grpSpPr>
          <p:grpSp>
            <p:nvGrpSpPr>
              <p:cNvPr id="5"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6"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491880" y="4407495"/>
              <a:ext cx="1685077" cy="461665"/>
            </a:xfrm>
            <a:prstGeom prst="rect">
              <a:avLst/>
            </a:prstGeom>
            <a:noFill/>
          </p:spPr>
          <p:txBody>
            <a:bodyPr wrap="none" rtlCol="0">
              <a:spAutoFit/>
            </a:bodyPr>
            <a:lstStyle/>
            <a:p>
              <a:r>
                <a:rPr lang="de-DE" sz="2000" dirty="0" smtClean="0"/>
                <a:t>?+?+?  =  </a:t>
              </a:r>
              <a:r>
                <a:rPr lang="de-DE" sz="2400" b="1" dirty="0" smtClean="0"/>
                <a:t>44</a:t>
              </a:r>
              <a:endParaRPr lang="de-DE" sz="2400" b="1" dirty="0"/>
            </a:p>
          </p:txBody>
        </p:sp>
        <p:sp>
          <p:nvSpPr>
            <p:cNvPr id="299" name="Textfeld 298"/>
            <p:cNvSpPr txBox="1"/>
            <p:nvPr/>
          </p:nvSpPr>
          <p:spPr>
            <a:xfrm>
              <a:off x="3956634" y="3645024"/>
              <a:ext cx="327334" cy="707886"/>
            </a:xfrm>
            <a:prstGeom prst="rect">
              <a:avLst/>
            </a:prstGeom>
            <a:noFill/>
          </p:spPr>
          <p:txBody>
            <a:bodyPr wrap="none" rtlCol="0">
              <a:spAutoFit/>
            </a:bodyPr>
            <a:lstStyle/>
            <a:p>
              <a:r>
                <a:rPr lang="de-DE" sz="4000" b="1" dirty="0" smtClean="0"/>
                <a:t>I</a:t>
              </a:r>
              <a:endParaRPr lang="de-DE" sz="4000" b="1" dirty="0"/>
            </a:p>
          </p:txBody>
        </p:sp>
        <p:sp>
          <p:nvSpPr>
            <p:cNvPr id="300" name="Textfeld 299"/>
            <p:cNvSpPr txBox="1"/>
            <p:nvPr/>
          </p:nvSpPr>
          <p:spPr>
            <a:xfrm>
              <a:off x="4283968" y="2924944"/>
              <a:ext cx="497252" cy="707886"/>
            </a:xfrm>
            <a:prstGeom prst="rect">
              <a:avLst/>
            </a:prstGeom>
            <a:noFill/>
          </p:spPr>
          <p:txBody>
            <a:bodyPr wrap="none" rtlCol="0">
              <a:spAutoFit/>
            </a:bodyPr>
            <a:lstStyle/>
            <a:p>
              <a:r>
                <a:rPr lang="de-DE" sz="4000" b="1" dirty="0" smtClean="0"/>
                <a:t>L</a:t>
              </a:r>
              <a:endParaRPr lang="de-DE" sz="4000" b="1" dirty="0"/>
            </a:p>
          </p:txBody>
        </p:sp>
        <p:sp>
          <p:nvSpPr>
            <p:cNvPr id="305" name="Textfeld 304"/>
            <p:cNvSpPr txBox="1"/>
            <p:nvPr/>
          </p:nvSpPr>
          <p:spPr>
            <a:xfrm>
              <a:off x="4685210" y="3573016"/>
              <a:ext cx="554960" cy="707886"/>
            </a:xfrm>
            <a:prstGeom prst="rect">
              <a:avLst/>
            </a:prstGeom>
            <a:noFill/>
          </p:spPr>
          <p:txBody>
            <a:bodyPr wrap="none" rtlCol="0">
              <a:spAutoFit/>
            </a:bodyPr>
            <a:lstStyle/>
            <a:p>
              <a:r>
                <a:rPr lang="de-DE" sz="4000" b="1" dirty="0" smtClean="0"/>
                <a:t>R</a:t>
              </a:r>
              <a:endParaRPr lang="de-DE" sz="4000" b="1" dirty="0"/>
            </a:p>
          </p:txBody>
        </p:sp>
        <p:sp>
          <p:nvSpPr>
            <p:cNvPr id="520" name="Textfeld 519"/>
            <p:cNvSpPr txBox="1"/>
            <p:nvPr/>
          </p:nvSpPr>
          <p:spPr>
            <a:xfrm>
              <a:off x="5148064" y="3284984"/>
              <a:ext cx="497252" cy="707886"/>
            </a:xfrm>
            <a:prstGeom prst="rect">
              <a:avLst/>
            </a:prstGeom>
            <a:noFill/>
          </p:spPr>
          <p:txBody>
            <a:bodyPr wrap="none" rtlCol="0">
              <a:spAutoFit/>
            </a:bodyPr>
            <a:lstStyle/>
            <a:p>
              <a:r>
                <a:rPr lang="de-DE" sz="4000" b="1" dirty="0" smtClean="0">
                  <a:solidFill>
                    <a:srgbClr val="FF0000"/>
                  </a:solidFill>
                  <a:latin typeface="Arial" pitchFamily="34" charset="0"/>
                  <a:cs typeface="Arial" pitchFamily="34" charset="0"/>
                </a:rPr>
                <a:t>?</a:t>
              </a:r>
              <a:endParaRPr lang="de-DE" sz="4000" dirty="0">
                <a:solidFill>
                  <a:srgbClr val="FF0000"/>
                </a:solidFill>
                <a:latin typeface="Arial" pitchFamily="34" charset="0"/>
                <a:cs typeface="Arial" pitchFamily="34" charset="0"/>
              </a:endParaRPr>
            </a:p>
          </p:txBody>
        </p:sp>
        <p:sp>
          <p:nvSpPr>
            <p:cNvPr id="521" name="Textfeld 520"/>
            <p:cNvSpPr txBox="1"/>
            <p:nvPr/>
          </p:nvSpPr>
          <p:spPr>
            <a:xfrm>
              <a:off x="4897900" y="2780928"/>
              <a:ext cx="497252" cy="707886"/>
            </a:xfrm>
            <a:prstGeom prst="rect">
              <a:avLst/>
            </a:prstGeom>
            <a:noFill/>
          </p:spPr>
          <p:txBody>
            <a:bodyPr wrap="none" rtlCol="0">
              <a:spAutoFit/>
            </a:bodyPr>
            <a:lstStyle/>
            <a:p>
              <a:r>
                <a:rPr lang="de-DE" sz="4000" b="1" dirty="0" smtClean="0">
                  <a:solidFill>
                    <a:srgbClr val="FFC000"/>
                  </a:solidFill>
                  <a:effectLst>
                    <a:outerShdw blurRad="38100" dist="38100" dir="2700000" algn="tl">
                      <a:srgbClr val="000000">
                        <a:alpha val="43137"/>
                      </a:srgbClr>
                    </a:outerShdw>
                  </a:effectLst>
                </a:rPr>
                <a:t>?</a:t>
              </a:r>
              <a:endParaRPr lang="de-DE" sz="4000" dirty="0">
                <a:solidFill>
                  <a:srgbClr val="FFC000"/>
                </a:solidFill>
                <a:effectLst>
                  <a:outerShdw blurRad="38100" dist="38100" dir="2700000" algn="tl">
                    <a:srgbClr val="000000">
                      <a:alpha val="43137"/>
                    </a:srgbClr>
                  </a:outerShdw>
                </a:effectLst>
              </a:endParaRPr>
            </a:p>
          </p:txBody>
        </p:sp>
        <p:sp>
          <p:nvSpPr>
            <p:cNvPr id="207" name="Textfeld 206"/>
            <p:cNvSpPr txBox="1"/>
            <p:nvPr/>
          </p:nvSpPr>
          <p:spPr>
            <a:xfrm>
              <a:off x="3241716" y="3284984"/>
              <a:ext cx="526106" cy="707886"/>
            </a:xfrm>
            <a:prstGeom prst="rect">
              <a:avLst/>
            </a:prstGeom>
            <a:noFill/>
          </p:spPr>
          <p:txBody>
            <a:bodyPr wrap="none" rtlCol="0">
              <a:spAutoFit/>
            </a:bodyPr>
            <a:lstStyle/>
            <a:p>
              <a:r>
                <a:rPr lang="de-DE" sz="4000" b="1" dirty="0" smtClean="0"/>
                <a:t>E</a:t>
              </a:r>
              <a:endParaRPr lang="de-DE" sz="4000" b="1" dirty="0"/>
            </a:p>
          </p:txBody>
        </p:sp>
        <p:sp>
          <p:nvSpPr>
            <p:cNvPr id="68" name="Ellipse 67"/>
            <p:cNvSpPr/>
            <p:nvPr/>
          </p:nvSpPr>
          <p:spPr>
            <a:xfrm>
              <a:off x="2195736"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217</a:t>
              </a:r>
              <a:endParaRPr lang="de-DE" b="1" dirty="0">
                <a:latin typeface="Arial" pitchFamily="34" charset="0"/>
                <a:cs typeface="Arial" pitchFamily="34" charset="0"/>
              </a:endParaRPr>
            </a:p>
          </p:txBody>
        </p:sp>
        <p:sp>
          <p:nvSpPr>
            <p:cNvPr id="70" name="Textfeld 69"/>
            <p:cNvSpPr txBox="1"/>
            <p:nvPr/>
          </p:nvSpPr>
          <p:spPr>
            <a:xfrm>
              <a:off x="3779912" y="2996952"/>
              <a:ext cx="497252" cy="707886"/>
            </a:xfrm>
            <a:prstGeom prst="rect">
              <a:avLst/>
            </a:prstGeom>
            <a:noFill/>
          </p:spPr>
          <p:txBody>
            <a:bodyPr wrap="none" rtlCol="0">
              <a:spAutoFit/>
            </a:bodyPr>
            <a:lstStyle/>
            <a:p>
              <a:r>
                <a:rPr lang="de-DE" sz="4000" b="1" dirty="0" smtClean="0">
                  <a:solidFill>
                    <a:srgbClr val="66FF33"/>
                  </a:solidFill>
                  <a:effectLst>
                    <a:outerShdw blurRad="38100" dist="38100" dir="2700000" algn="tl">
                      <a:srgbClr val="000000">
                        <a:alpha val="43137"/>
                      </a:srgbClr>
                    </a:outerShdw>
                  </a:effectLst>
                </a:rPr>
                <a:t>?</a:t>
              </a:r>
              <a:endParaRPr lang="de-DE" sz="4000" dirty="0">
                <a:solidFill>
                  <a:srgbClr val="66FF33"/>
                </a:solidFill>
                <a:effectLst>
                  <a:outerShdw blurRad="38100" dist="38100" dir="2700000" algn="tl">
                    <a:srgbClr val="000000">
                      <a:alpha val="43137"/>
                    </a:srgbClr>
                  </a:outerShdw>
                </a:effectLst>
              </a:endParaRPr>
            </a:p>
          </p:txBody>
        </p:sp>
        <p:sp>
          <p:nvSpPr>
            <p:cNvPr id="75" name="Abgerundetes Rechteck 74"/>
            <p:cNvSpPr/>
            <p:nvPr/>
          </p:nvSpPr>
          <p:spPr>
            <a:xfrm>
              <a:off x="2771800" y="486916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Abgerundetes Rechteck 75"/>
            <p:cNvSpPr/>
            <p:nvPr/>
          </p:nvSpPr>
          <p:spPr>
            <a:xfrm>
              <a:off x="3203848" y="486916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Abgerundetes Rechteck 76"/>
            <p:cNvSpPr/>
            <p:nvPr/>
          </p:nvSpPr>
          <p:spPr>
            <a:xfrm>
              <a:off x="3635896" y="486916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Abgerundetes Rechteck 77"/>
            <p:cNvSpPr/>
            <p:nvPr/>
          </p:nvSpPr>
          <p:spPr>
            <a:xfrm>
              <a:off x="4067944" y="486916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Abgerundetes Rechteck 78"/>
            <p:cNvSpPr/>
            <p:nvPr/>
          </p:nvSpPr>
          <p:spPr>
            <a:xfrm>
              <a:off x="4499992" y="486916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Abgerundetes Rechteck 79"/>
            <p:cNvSpPr/>
            <p:nvPr/>
          </p:nvSpPr>
          <p:spPr>
            <a:xfrm>
              <a:off x="4932040" y="486916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Abgerundetes Rechteck 80"/>
            <p:cNvSpPr/>
            <p:nvPr/>
          </p:nvSpPr>
          <p:spPr>
            <a:xfrm>
              <a:off x="5364088" y="486916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Abgerundetes Rechteck 98"/>
            <p:cNvSpPr/>
            <p:nvPr/>
          </p:nvSpPr>
          <p:spPr>
            <a:xfrm>
              <a:off x="2411760"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7</a:t>
              </a:r>
              <a:endParaRPr lang="de-DE" sz="1000" b="1" dirty="0">
                <a:solidFill>
                  <a:schemeClr val="tx1"/>
                </a:solidFill>
                <a:latin typeface="Arial" pitchFamily="34" charset="0"/>
                <a:cs typeface="Arial" pitchFamily="34" charset="0"/>
              </a:endParaRPr>
            </a:p>
          </p:txBody>
        </p:sp>
      </p:grpSp>
      <p:grpSp>
        <p:nvGrpSpPr>
          <p:cNvPr id="66" name="Gruppieren 65"/>
          <p:cNvGrpSpPr/>
          <p:nvPr/>
        </p:nvGrpSpPr>
        <p:grpSpPr>
          <a:xfrm>
            <a:off x="5076056" y="2636912"/>
            <a:ext cx="3864682" cy="2376264"/>
            <a:chOff x="2195736" y="2708920"/>
            <a:chExt cx="3864682" cy="2376264"/>
          </a:xfrm>
        </p:grpSpPr>
        <p:sp>
          <p:nvSpPr>
            <p:cNvPr id="67" name="Abgerundetes Rechteck 66"/>
            <p:cNvSpPr/>
            <p:nvPr/>
          </p:nvSpPr>
          <p:spPr>
            <a:xfrm>
              <a:off x="3491880" y="431603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9" name="Gruppieren 397"/>
            <p:cNvGrpSpPr/>
            <p:nvPr/>
          </p:nvGrpSpPr>
          <p:grpSpPr>
            <a:xfrm>
              <a:off x="2802864" y="2708920"/>
              <a:ext cx="3180985" cy="1656184"/>
              <a:chOff x="5148497" y="1412776"/>
              <a:chExt cx="2964528" cy="1554490"/>
            </a:xfrm>
          </p:grpSpPr>
          <p:grpSp>
            <p:nvGrpSpPr>
              <p:cNvPr id="93"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8" name="Ellipse 107"/>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2" name="Ellipse 111"/>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3" name="Ellipse 112"/>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4" name="Ellipse 113"/>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5" name="Ellipse 114"/>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6" name="Ellipse 115"/>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7" name="Ellipse 116"/>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8" name="Ellipse 117"/>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94"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95" name="Ellipse 94"/>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1" name="Textfeld 70"/>
            <p:cNvSpPr txBox="1"/>
            <p:nvPr/>
          </p:nvSpPr>
          <p:spPr>
            <a:xfrm>
              <a:off x="3682726" y="4293096"/>
              <a:ext cx="1393330" cy="461665"/>
            </a:xfrm>
            <a:prstGeom prst="rect">
              <a:avLst/>
            </a:prstGeom>
            <a:noFill/>
          </p:spPr>
          <p:txBody>
            <a:bodyPr wrap="none" rtlCol="0">
              <a:spAutoFit/>
            </a:bodyPr>
            <a:lstStyle/>
            <a:p>
              <a:r>
                <a:rPr lang="de-DE" sz="2000" dirty="0" smtClean="0"/>
                <a:t>?+?  =  </a:t>
              </a:r>
              <a:r>
                <a:rPr lang="de-DE" sz="2400" b="1" dirty="0" smtClean="0"/>
                <a:t>34</a:t>
              </a:r>
              <a:endParaRPr lang="de-DE" sz="2400" b="1" dirty="0"/>
            </a:p>
          </p:txBody>
        </p:sp>
        <p:sp>
          <p:nvSpPr>
            <p:cNvPr id="72" name="Textfeld 71"/>
            <p:cNvSpPr txBox="1"/>
            <p:nvPr/>
          </p:nvSpPr>
          <p:spPr>
            <a:xfrm>
              <a:off x="4355976" y="3573016"/>
              <a:ext cx="554960" cy="707886"/>
            </a:xfrm>
            <a:prstGeom prst="rect">
              <a:avLst/>
            </a:prstGeom>
            <a:noFill/>
          </p:spPr>
          <p:txBody>
            <a:bodyPr wrap="none" rtlCol="0">
              <a:spAutoFit/>
            </a:bodyPr>
            <a:lstStyle/>
            <a:p>
              <a:r>
                <a:rPr lang="de-DE" sz="4000" b="1" dirty="0" smtClean="0"/>
                <a:t>A</a:t>
              </a:r>
              <a:endParaRPr lang="de-DE" sz="4000" b="1" dirty="0"/>
            </a:p>
          </p:txBody>
        </p:sp>
        <p:sp>
          <p:nvSpPr>
            <p:cNvPr id="73" name="Textfeld 72"/>
            <p:cNvSpPr txBox="1"/>
            <p:nvPr/>
          </p:nvSpPr>
          <p:spPr>
            <a:xfrm>
              <a:off x="3779912" y="2996952"/>
              <a:ext cx="497252" cy="707886"/>
            </a:xfrm>
            <a:prstGeom prst="rect">
              <a:avLst/>
            </a:prstGeom>
            <a:noFill/>
          </p:spPr>
          <p:txBody>
            <a:bodyPr wrap="none" rtlCol="0">
              <a:spAutoFit/>
            </a:bodyPr>
            <a:lstStyle/>
            <a:p>
              <a:r>
                <a:rPr lang="de-DE" sz="4000" b="1" dirty="0" smtClean="0">
                  <a:solidFill>
                    <a:srgbClr val="FFC000"/>
                  </a:solidFill>
                  <a:effectLst>
                    <a:outerShdw blurRad="38100" dist="38100" dir="2700000" algn="tl">
                      <a:srgbClr val="000000">
                        <a:alpha val="43137"/>
                      </a:srgbClr>
                    </a:outerShdw>
                  </a:effectLst>
                </a:rPr>
                <a:t>?</a:t>
              </a:r>
              <a:endParaRPr lang="de-DE" sz="4000" dirty="0">
                <a:solidFill>
                  <a:srgbClr val="FFC000"/>
                </a:solidFill>
                <a:effectLst>
                  <a:outerShdw blurRad="38100" dist="38100" dir="2700000" algn="tl">
                    <a:srgbClr val="000000">
                      <a:alpha val="43137"/>
                    </a:srgbClr>
                  </a:outerShdw>
                </a:effectLst>
              </a:endParaRPr>
            </a:p>
          </p:txBody>
        </p:sp>
        <p:sp>
          <p:nvSpPr>
            <p:cNvPr id="74" name="Abgerundetes Rechteck 73"/>
            <p:cNvSpPr/>
            <p:nvPr/>
          </p:nvSpPr>
          <p:spPr>
            <a:xfrm>
              <a:off x="2586840"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Abgerundetes Rechteck 81"/>
            <p:cNvSpPr/>
            <p:nvPr/>
          </p:nvSpPr>
          <p:spPr>
            <a:xfrm>
              <a:off x="3018888"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Abgerundetes Rechteck 82"/>
            <p:cNvSpPr/>
            <p:nvPr/>
          </p:nvSpPr>
          <p:spPr>
            <a:xfrm>
              <a:off x="3450936"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Abgerundetes Rechteck 83"/>
            <p:cNvSpPr/>
            <p:nvPr/>
          </p:nvSpPr>
          <p:spPr>
            <a:xfrm>
              <a:off x="3882984"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Abgerundetes Rechteck 84"/>
            <p:cNvSpPr/>
            <p:nvPr/>
          </p:nvSpPr>
          <p:spPr>
            <a:xfrm>
              <a:off x="4315032"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Abgerundetes Rechteck 85"/>
            <p:cNvSpPr/>
            <p:nvPr/>
          </p:nvSpPr>
          <p:spPr>
            <a:xfrm>
              <a:off x="4747080"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Abgerundetes Rechteck 86"/>
            <p:cNvSpPr/>
            <p:nvPr/>
          </p:nvSpPr>
          <p:spPr>
            <a:xfrm>
              <a:off x="5179128"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8" name="Textfeld 87"/>
            <p:cNvSpPr txBox="1"/>
            <p:nvPr/>
          </p:nvSpPr>
          <p:spPr>
            <a:xfrm>
              <a:off x="4932040" y="3140968"/>
              <a:ext cx="497252" cy="707886"/>
            </a:xfrm>
            <a:prstGeom prst="rect">
              <a:avLst/>
            </a:prstGeom>
            <a:noFill/>
          </p:spPr>
          <p:txBody>
            <a:bodyPr wrap="none" rtlCol="0">
              <a:spAutoFit/>
            </a:bodyPr>
            <a:lstStyle/>
            <a:p>
              <a:r>
                <a:rPr lang="de-DE" sz="4000" b="1" dirty="0" smtClean="0">
                  <a:solidFill>
                    <a:srgbClr val="0070C0"/>
                  </a:solidFill>
                </a:rPr>
                <a:t>?</a:t>
              </a:r>
              <a:endParaRPr lang="de-DE" sz="4000" dirty="0">
                <a:solidFill>
                  <a:srgbClr val="0070C0"/>
                </a:solidFill>
              </a:endParaRPr>
            </a:p>
          </p:txBody>
        </p:sp>
        <p:sp>
          <p:nvSpPr>
            <p:cNvPr id="89" name="Textfeld 88"/>
            <p:cNvSpPr txBox="1"/>
            <p:nvPr/>
          </p:nvSpPr>
          <p:spPr>
            <a:xfrm>
              <a:off x="3241716" y="3284984"/>
              <a:ext cx="554960" cy="707886"/>
            </a:xfrm>
            <a:prstGeom prst="rect">
              <a:avLst/>
            </a:prstGeom>
            <a:noFill/>
          </p:spPr>
          <p:txBody>
            <a:bodyPr wrap="none" rtlCol="0">
              <a:spAutoFit/>
            </a:bodyPr>
            <a:lstStyle/>
            <a:p>
              <a:r>
                <a:rPr lang="de-DE" sz="4000" b="1" dirty="0" smtClean="0"/>
                <a:t>A</a:t>
              </a:r>
              <a:endParaRPr lang="de-DE" sz="4000" b="1" dirty="0"/>
            </a:p>
          </p:txBody>
        </p:sp>
        <p:sp>
          <p:nvSpPr>
            <p:cNvPr id="90" name="Abgerundetes Rechteck 89"/>
            <p:cNvSpPr/>
            <p:nvPr/>
          </p:nvSpPr>
          <p:spPr>
            <a:xfrm>
              <a:off x="5628370" y="4725144"/>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Ellipse 90"/>
            <p:cNvSpPr/>
            <p:nvPr/>
          </p:nvSpPr>
          <p:spPr>
            <a:xfrm>
              <a:off x="2195736"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218</a:t>
              </a:r>
              <a:endParaRPr lang="de-DE" b="1" dirty="0">
                <a:latin typeface="Arial" pitchFamily="34" charset="0"/>
                <a:cs typeface="Arial" pitchFamily="34" charset="0"/>
              </a:endParaRPr>
            </a:p>
          </p:txBody>
        </p:sp>
        <p:sp>
          <p:nvSpPr>
            <p:cNvPr id="92" name="Abgerundetes Rechteck 91"/>
            <p:cNvSpPr/>
            <p:nvPr/>
          </p:nvSpPr>
          <p:spPr>
            <a:xfrm>
              <a:off x="2411760"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5 </a:t>
              </a:r>
              <a:endParaRPr lang="de-DE" sz="1000" b="1" dirty="0">
                <a:solidFill>
                  <a:schemeClr val="tx1"/>
                </a:solidFill>
                <a:latin typeface="Arial" pitchFamily="34" charset="0"/>
                <a:cs typeface="Arial" pitchFamily="34" charset="0"/>
              </a:endParaRPr>
            </a:p>
          </p:txBody>
        </p:sp>
      </p:grpSp>
      <p:grpSp>
        <p:nvGrpSpPr>
          <p:cNvPr id="119" name="Gruppieren 118"/>
          <p:cNvGrpSpPr/>
          <p:nvPr/>
        </p:nvGrpSpPr>
        <p:grpSpPr>
          <a:xfrm>
            <a:off x="827584" y="4221088"/>
            <a:ext cx="3788113" cy="2448272"/>
            <a:chOff x="2195736" y="2780928"/>
            <a:chExt cx="3788113" cy="2448272"/>
          </a:xfrm>
        </p:grpSpPr>
        <p:sp>
          <p:nvSpPr>
            <p:cNvPr id="120" name="Abgerundetes Rechteck 119"/>
            <p:cNvSpPr/>
            <p:nvPr/>
          </p:nvSpPr>
          <p:spPr>
            <a:xfrm>
              <a:off x="3491880" y="4393679"/>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21" name="Gruppieren 397"/>
            <p:cNvGrpSpPr/>
            <p:nvPr/>
          </p:nvGrpSpPr>
          <p:grpSpPr>
            <a:xfrm>
              <a:off x="2802864" y="2780928"/>
              <a:ext cx="3180985" cy="1656184"/>
              <a:chOff x="5148497" y="1412776"/>
              <a:chExt cx="2964528" cy="1554490"/>
            </a:xfrm>
          </p:grpSpPr>
          <p:grpSp>
            <p:nvGrpSpPr>
              <p:cNvPr id="135"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48" name="Ellipse 147"/>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 name="Ellipse 151"/>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3" name="Ellipse 152"/>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4" name="Ellipse 153"/>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5" name="Ellipse 154"/>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6" name="Ellipse 155"/>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7" name="Ellipse 156"/>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8" name="Ellipse 157"/>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36"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37" name="Ellipse 136"/>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1" name="Ellipse 140"/>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22" name="Textfeld 121"/>
            <p:cNvSpPr txBox="1"/>
            <p:nvPr/>
          </p:nvSpPr>
          <p:spPr>
            <a:xfrm>
              <a:off x="3830456" y="4370741"/>
              <a:ext cx="1101584" cy="461665"/>
            </a:xfrm>
            <a:prstGeom prst="rect">
              <a:avLst/>
            </a:prstGeom>
            <a:noFill/>
          </p:spPr>
          <p:txBody>
            <a:bodyPr wrap="none" rtlCol="0">
              <a:spAutoFit/>
            </a:bodyPr>
            <a:lstStyle/>
            <a:p>
              <a:r>
                <a:rPr lang="de-DE" sz="2000" dirty="0" smtClean="0"/>
                <a:t>?  =  </a:t>
              </a:r>
              <a:r>
                <a:rPr lang="de-DE" sz="2400" b="1" dirty="0" smtClean="0"/>
                <a:t>15</a:t>
              </a:r>
              <a:endParaRPr lang="de-DE" sz="2400" b="1" dirty="0"/>
            </a:p>
          </p:txBody>
        </p:sp>
        <p:sp>
          <p:nvSpPr>
            <p:cNvPr id="123" name="Textfeld 122"/>
            <p:cNvSpPr txBox="1"/>
            <p:nvPr/>
          </p:nvSpPr>
          <p:spPr>
            <a:xfrm>
              <a:off x="3930732" y="3645024"/>
              <a:ext cx="497252" cy="707886"/>
            </a:xfrm>
            <a:prstGeom prst="rect">
              <a:avLst/>
            </a:prstGeom>
            <a:noFill/>
          </p:spPr>
          <p:txBody>
            <a:bodyPr wrap="none" rtlCol="0">
              <a:spAutoFit/>
            </a:bodyPr>
            <a:lstStyle/>
            <a:p>
              <a:r>
                <a:rPr lang="de-DE" sz="4000" b="1" dirty="0" smtClean="0"/>
                <a:t>T</a:t>
              </a:r>
              <a:endParaRPr lang="de-DE" sz="4000" b="1" dirty="0"/>
            </a:p>
          </p:txBody>
        </p:sp>
        <p:sp>
          <p:nvSpPr>
            <p:cNvPr id="124" name="Textfeld 123"/>
            <p:cNvSpPr txBox="1"/>
            <p:nvPr/>
          </p:nvSpPr>
          <p:spPr>
            <a:xfrm>
              <a:off x="4788024" y="2996952"/>
              <a:ext cx="554960" cy="707886"/>
            </a:xfrm>
            <a:prstGeom prst="rect">
              <a:avLst/>
            </a:prstGeom>
            <a:noFill/>
          </p:spPr>
          <p:txBody>
            <a:bodyPr wrap="none" rtlCol="0">
              <a:spAutoFit/>
            </a:bodyPr>
            <a:lstStyle/>
            <a:p>
              <a:r>
                <a:rPr lang="de-DE" sz="4000" b="1" dirty="0" smtClean="0"/>
                <a:t>R</a:t>
              </a:r>
              <a:endParaRPr lang="de-DE" sz="4000" b="1" dirty="0"/>
            </a:p>
          </p:txBody>
        </p:sp>
        <p:sp>
          <p:nvSpPr>
            <p:cNvPr id="125" name="Textfeld 124"/>
            <p:cNvSpPr txBox="1"/>
            <p:nvPr/>
          </p:nvSpPr>
          <p:spPr>
            <a:xfrm>
              <a:off x="4860032" y="3573016"/>
              <a:ext cx="526106" cy="707886"/>
            </a:xfrm>
            <a:prstGeom prst="rect">
              <a:avLst/>
            </a:prstGeom>
            <a:noFill/>
          </p:spPr>
          <p:txBody>
            <a:bodyPr wrap="none" rtlCol="0">
              <a:spAutoFit/>
            </a:bodyPr>
            <a:lstStyle/>
            <a:p>
              <a:r>
                <a:rPr lang="de-DE" sz="4000" b="1" dirty="0" smtClean="0"/>
                <a:t>S</a:t>
              </a:r>
              <a:endParaRPr lang="de-DE" sz="4000" b="1" dirty="0"/>
            </a:p>
          </p:txBody>
        </p:sp>
        <p:sp>
          <p:nvSpPr>
            <p:cNvPr id="126" name="Textfeld 125"/>
            <p:cNvSpPr txBox="1"/>
            <p:nvPr/>
          </p:nvSpPr>
          <p:spPr>
            <a:xfrm>
              <a:off x="4067944" y="2924944"/>
              <a:ext cx="561372" cy="830997"/>
            </a:xfrm>
            <a:prstGeom prst="rect">
              <a:avLst/>
            </a:prstGeom>
            <a:noFill/>
          </p:spPr>
          <p:txBody>
            <a:bodyPr wrap="none" rtlCol="0">
              <a:spAutoFit/>
            </a:bodyPr>
            <a:lstStyle/>
            <a:p>
              <a:r>
                <a:rPr lang="de-DE" sz="4800" b="1" dirty="0" smtClean="0">
                  <a:solidFill>
                    <a:srgbClr val="FF0000"/>
                  </a:solidFill>
                  <a:latin typeface="Arial" pitchFamily="34" charset="0"/>
                  <a:cs typeface="Arial" pitchFamily="34" charset="0"/>
                </a:rPr>
                <a:t>?</a:t>
              </a:r>
              <a:endParaRPr lang="de-DE" sz="4800" dirty="0">
                <a:solidFill>
                  <a:srgbClr val="FF0000"/>
                </a:solidFill>
                <a:latin typeface="Arial" pitchFamily="34" charset="0"/>
                <a:cs typeface="Arial" pitchFamily="34" charset="0"/>
              </a:endParaRPr>
            </a:p>
          </p:txBody>
        </p:sp>
        <p:sp>
          <p:nvSpPr>
            <p:cNvPr id="127" name="Textfeld 126"/>
            <p:cNvSpPr txBox="1"/>
            <p:nvPr/>
          </p:nvSpPr>
          <p:spPr>
            <a:xfrm>
              <a:off x="3241716" y="3284984"/>
              <a:ext cx="554960" cy="707886"/>
            </a:xfrm>
            <a:prstGeom prst="rect">
              <a:avLst/>
            </a:prstGeom>
            <a:noFill/>
          </p:spPr>
          <p:txBody>
            <a:bodyPr wrap="none" rtlCol="0">
              <a:spAutoFit/>
            </a:bodyPr>
            <a:lstStyle/>
            <a:p>
              <a:r>
                <a:rPr lang="de-DE" sz="4000" b="1" dirty="0" smtClean="0"/>
                <a:t>H</a:t>
              </a:r>
              <a:endParaRPr lang="de-DE" sz="4000" b="1" dirty="0"/>
            </a:p>
          </p:txBody>
        </p:sp>
        <p:sp>
          <p:nvSpPr>
            <p:cNvPr id="128" name="Ellipse 127"/>
            <p:cNvSpPr/>
            <p:nvPr/>
          </p:nvSpPr>
          <p:spPr>
            <a:xfrm>
              <a:off x="2195736"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219</a:t>
              </a:r>
              <a:endParaRPr lang="de-DE" b="1" dirty="0">
                <a:latin typeface="Arial" pitchFamily="34" charset="0"/>
                <a:cs typeface="Arial" pitchFamily="34" charset="0"/>
              </a:endParaRPr>
            </a:p>
          </p:txBody>
        </p:sp>
        <p:sp>
          <p:nvSpPr>
            <p:cNvPr id="129" name="Abgerundetes Rechteck 128"/>
            <p:cNvSpPr/>
            <p:nvPr/>
          </p:nvSpPr>
          <p:spPr>
            <a:xfrm>
              <a:off x="3347864" y="486916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0" name="Abgerundetes Rechteck 129"/>
            <p:cNvSpPr/>
            <p:nvPr/>
          </p:nvSpPr>
          <p:spPr>
            <a:xfrm>
              <a:off x="3779912" y="486916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Abgerundetes Rechteck 130"/>
            <p:cNvSpPr/>
            <p:nvPr/>
          </p:nvSpPr>
          <p:spPr>
            <a:xfrm>
              <a:off x="4211960" y="486916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Abgerundetes Rechteck 131"/>
            <p:cNvSpPr/>
            <p:nvPr/>
          </p:nvSpPr>
          <p:spPr>
            <a:xfrm>
              <a:off x="4644008" y="486916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Abgerundetes Rechteck 132"/>
            <p:cNvSpPr/>
            <p:nvPr/>
          </p:nvSpPr>
          <p:spPr>
            <a:xfrm>
              <a:off x="5076056" y="486916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Abgerundetes Rechteck 133"/>
            <p:cNvSpPr/>
            <p:nvPr/>
          </p:nvSpPr>
          <p:spPr>
            <a:xfrm>
              <a:off x="2411760"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3 </a:t>
              </a:r>
              <a:endParaRPr lang="de-DE" sz="1000" b="1" dirty="0">
                <a:solidFill>
                  <a:schemeClr val="tx1"/>
                </a:solidFill>
                <a:latin typeface="Arial" pitchFamily="34" charset="0"/>
                <a:cs typeface="Arial" pitchFamily="34" charset="0"/>
              </a:endParaRPr>
            </a:p>
          </p:txBody>
        </p:sp>
      </p:grpSp>
      <p:sp>
        <p:nvSpPr>
          <p:cNvPr id="159" name="Textfeld 158"/>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217-219</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graphicFrame>
        <p:nvGraphicFramePr>
          <p:cNvPr id="499" name="Tabelle 498"/>
          <p:cNvGraphicFramePr>
            <a:graphicFrameLocks noGrp="1"/>
          </p:cNvGraphicFramePr>
          <p:nvPr/>
        </p:nvGraphicFramePr>
        <p:xfrm>
          <a:off x="1115630" y="812962"/>
          <a:ext cx="7200900" cy="31178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311782">
                <a:tc>
                  <a:txBody>
                    <a:bodyPr/>
                    <a:lstStyle/>
                    <a:p>
                      <a:pPr algn="ctr" fontAlgn="b"/>
                      <a:r>
                        <a:rPr lang="de-DE" sz="1600" b="1"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500" name="Textfeld 499"/>
          <p:cNvSpPr txBox="1"/>
          <p:nvPr/>
        </p:nvSpPr>
        <p:spPr>
          <a:xfrm>
            <a:off x="971600" y="1124744"/>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24744"/>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215" name="Tabelle 214"/>
          <p:cNvGraphicFramePr>
            <a:graphicFrameLocks noGrp="1"/>
          </p:cNvGraphicFramePr>
          <p:nvPr/>
        </p:nvGraphicFramePr>
        <p:xfrm>
          <a:off x="1121260" y="536047"/>
          <a:ext cx="7195170" cy="272792"/>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72792">
                <a:tc>
                  <a:txBody>
                    <a:bodyPr/>
                    <a:lstStyle/>
                    <a:p>
                      <a:pPr algn="ctr" fontAlgn="b"/>
                      <a:r>
                        <a:rPr lang="de-DE" sz="1400" b="1"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pSp>
        <p:nvGrpSpPr>
          <p:cNvPr id="98" name="Gruppieren 97"/>
          <p:cNvGrpSpPr/>
          <p:nvPr/>
        </p:nvGrpSpPr>
        <p:grpSpPr>
          <a:xfrm>
            <a:off x="179512" y="1484784"/>
            <a:ext cx="3788113" cy="2376264"/>
            <a:chOff x="2195736" y="2780928"/>
            <a:chExt cx="3788113" cy="2376264"/>
          </a:xfrm>
        </p:grpSpPr>
        <p:sp>
          <p:nvSpPr>
            <p:cNvPr id="176" name="Abgerundetes Rechteck 175"/>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4" name="Gruppieren 397"/>
            <p:cNvGrpSpPr/>
            <p:nvPr/>
          </p:nvGrpSpPr>
          <p:grpSpPr>
            <a:xfrm>
              <a:off x="2802864" y="2780928"/>
              <a:ext cx="3180985" cy="1656184"/>
              <a:chOff x="5148497" y="1412776"/>
              <a:chExt cx="2964528" cy="1554490"/>
            </a:xfrm>
          </p:grpSpPr>
          <p:grpSp>
            <p:nvGrpSpPr>
              <p:cNvPr id="5"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6"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491880" y="4342166"/>
              <a:ext cx="1685077" cy="461665"/>
            </a:xfrm>
            <a:prstGeom prst="rect">
              <a:avLst/>
            </a:prstGeom>
            <a:noFill/>
          </p:spPr>
          <p:txBody>
            <a:bodyPr wrap="none" rtlCol="0">
              <a:spAutoFit/>
            </a:bodyPr>
            <a:lstStyle/>
            <a:p>
              <a:r>
                <a:rPr lang="de-DE" sz="2000" dirty="0" smtClean="0"/>
                <a:t>?+?+?  =  </a:t>
              </a:r>
              <a:r>
                <a:rPr lang="de-DE" sz="2400" b="1" dirty="0" smtClean="0"/>
                <a:t>22</a:t>
              </a:r>
              <a:endParaRPr lang="de-DE" sz="2400" b="1" dirty="0"/>
            </a:p>
          </p:txBody>
        </p:sp>
        <p:sp>
          <p:nvSpPr>
            <p:cNvPr id="300" name="Textfeld 299"/>
            <p:cNvSpPr txBox="1"/>
            <p:nvPr/>
          </p:nvSpPr>
          <p:spPr>
            <a:xfrm>
              <a:off x="4644008" y="2924944"/>
              <a:ext cx="554960" cy="707886"/>
            </a:xfrm>
            <a:prstGeom prst="rect">
              <a:avLst/>
            </a:prstGeom>
            <a:noFill/>
          </p:spPr>
          <p:txBody>
            <a:bodyPr wrap="none" rtlCol="0">
              <a:spAutoFit/>
            </a:bodyPr>
            <a:lstStyle/>
            <a:p>
              <a:r>
                <a:rPr lang="de-DE" sz="4000" b="1" dirty="0" smtClean="0"/>
                <a:t>H</a:t>
              </a:r>
              <a:endParaRPr lang="de-DE" sz="4000" b="1" dirty="0"/>
            </a:p>
          </p:txBody>
        </p:sp>
        <p:sp>
          <p:nvSpPr>
            <p:cNvPr id="305" name="Textfeld 304"/>
            <p:cNvSpPr txBox="1"/>
            <p:nvPr/>
          </p:nvSpPr>
          <p:spPr>
            <a:xfrm>
              <a:off x="4685210" y="3573016"/>
              <a:ext cx="327334" cy="707886"/>
            </a:xfrm>
            <a:prstGeom prst="rect">
              <a:avLst/>
            </a:prstGeom>
            <a:noFill/>
          </p:spPr>
          <p:txBody>
            <a:bodyPr wrap="none" rtlCol="0">
              <a:spAutoFit/>
            </a:bodyPr>
            <a:lstStyle/>
            <a:p>
              <a:r>
                <a:rPr lang="de-DE" sz="4000" b="1" dirty="0" smtClean="0"/>
                <a:t>I</a:t>
              </a:r>
              <a:endParaRPr lang="de-DE" sz="4000" b="1" dirty="0"/>
            </a:p>
          </p:txBody>
        </p:sp>
        <p:sp>
          <p:nvSpPr>
            <p:cNvPr id="520" name="Textfeld 519"/>
            <p:cNvSpPr txBox="1"/>
            <p:nvPr/>
          </p:nvSpPr>
          <p:spPr>
            <a:xfrm>
              <a:off x="3707904" y="2924944"/>
              <a:ext cx="497252" cy="707886"/>
            </a:xfrm>
            <a:prstGeom prst="rect">
              <a:avLst/>
            </a:prstGeom>
            <a:noFill/>
          </p:spPr>
          <p:txBody>
            <a:bodyPr wrap="none" rtlCol="0">
              <a:spAutoFit/>
            </a:bodyPr>
            <a:lstStyle/>
            <a:p>
              <a:r>
                <a:rPr lang="de-DE" sz="4000" b="1" dirty="0" smtClean="0">
                  <a:solidFill>
                    <a:srgbClr val="FF0000"/>
                  </a:solidFill>
                  <a:latin typeface="Arial" pitchFamily="34" charset="0"/>
                  <a:cs typeface="Arial" pitchFamily="34" charset="0"/>
                </a:rPr>
                <a:t>?</a:t>
              </a:r>
              <a:endParaRPr lang="de-DE" sz="4000" dirty="0">
                <a:solidFill>
                  <a:srgbClr val="FF0000"/>
                </a:solidFill>
                <a:latin typeface="Arial" pitchFamily="34" charset="0"/>
                <a:cs typeface="Arial" pitchFamily="34" charset="0"/>
              </a:endParaRPr>
            </a:p>
          </p:txBody>
        </p:sp>
        <p:sp>
          <p:nvSpPr>
            <p:cNvPr id="521" name="Textfeld 520"/>
            <p:cNvSpPr txBox="1"/>
            <p:nvPr/>
          </p:nvSpPr>
          <p:spPr>
            <a:xfrm>
              <a:off x="3275856" y="3356992"/>
              <a:ext cx="497252" cy="707886"/>
            </a:xfrm>
            <a:prstGeom prst="rect">
              <a:avLst/>
            </a:prstGeom>
            <a:noFill/>
          </p:spPr>
          <p:txBody>
            <a:bodyPr wrap="none" rtlCol="0">
              <a:spAutoFit/>
            </a:bodyPr>
            <a:lstStyle/>
            <a:p>
              <a:r>
                <a:rPr lang="de-DE" sz="4000" b="1" dirty="0" smtClean="0">
                  <a:solidFill>
                    <a:srgbClr val="FFC000"/>
                  </a:solidFill>
                  <a:effectLst>
                    <a:outerShdw blurRad="38100" dist="38100" dir="2700000" algn="tl">
                      <a:srgbClr val="000000">
                        <a:alpha val="43137"/>
                      </a:srgbClr>
                    </a:outerShdw>
                  </a:effectLst>
                </a:rPr>
                <a:t>?</a:t>
              </a:r>
              <a:endParaRPr lang="de-DE" sz="4000" dirty="0">
                <a:solidFill>
                  <a:srgbClr val="FFC000"/>
                </a:solidFill>
                <a:effectLst>
                  <a:outerShdw blurRad="38100" dist="38100" dir="2700000" algn="tl">
                    <a:srgbClr val="000000">
                      <a:alpha val="43137"/>
                    </a:srgbClr>
                  </a:outerShdw>
                </a:effectLst>
              </a:endParaRPr>
            </a:p>
          </p:txBody>
        </p:sp>
        <p:sp>
          <p:nvSpPr>
            <p:cNvPr id="205" name="Textfeld 204"/>
            <p:cNvSpPr txBox="1"/>
            <p:nvPr/>
          </p:nvSpPr>
          <p:spPr>
            <a:xfrm>
              <a:off x="5113924" y="3369186"/>
              <a:ext cx="497252" cy="707886"/>
            </a:xfrm>
            <a:prstGeom prst="rect">
              <a:avLst/>
            </a:prstGeom>
            <a:noFill/>
          </p:spPr>
          <p:txBody>
            <a:bodyPr wrap="none" rtlCol="0">
              <a:spAutoFit/>
            </a:bodyPr>
            <a:lstStyle/>
            <a:p>
              <a:r>
                <a:rPr lang="de-DE" sz="4000" b="1" dirty="0" smtClean="0">
                  <a:solidFill>
                    <a:srgbClr val="0070C0"/>
                  </a:solidFill>
                </a:rPr>
                <a:t>?</a:t>
              </a:r>
              <a:endParaRPr lang="de-DE" sz="4000" dirty="0">
                <a:solidFill>
                  <a:srgbClr val="0070C0"/>
                </a:solidFill>
              </a:endParaRPr>
            </a:p>
          </p:txBody>
        </p:sp>
        <p:sp>
          <p:nvSpPr>
            <p:cNvPr id="207" name="Textfeld 206"/>
            <p:cNvSpPr txBox="1"/>
            <p:nvPr/>
          </p:nvSpPr>
          <p:spPr>
            <a:xfrm>
              <a:off x="3995936" y="3501008"/>
              <a:ext cx="526106" cy="707886"/>
            </a:xfrm>
            <a:prstGeom prst="rect">
              <a:avLst/>
            </a:prstGeom>
            <a:noFill/>
          </p:spPr>
          <p:txBody>
            <a:bodyPr wrap="none" rtlCol="0">
              <a:spAutoFit/>
            </a:bodyPr>
            <a:lstStyle/>
            <a:p>
              <a:r>
                <a:rPr lang="de-DE" sz="4000" b="1" dirty="0" smtClean="0"/>
                <a:t>E</a:t>
              </a:r>
              <a:endParaRPr lang="de-DE" sz="4000" b="1" dirty="0"/>
            </a:p>
          </p:txBody>
        </p:sp>
        <p:sp>
          <p:nvSpPr>
            <p:cNvPr id="68" name="Ellipse 67"/>
            <p:cNvSpPr/>
            <p:nvPr/>
          </p:nvSpPr>
          <p:spPr>
            <a:xfrm>
              <a:off x="2195736"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220</a:t>
              </a:r>
              <a:endParaRPr lang="de-DE" b="1" dirty="0">
                <a:latin typeface="Arial" pitchFamily="34" charset="0"/>
                <a:cs typeface="Arial" pitchFamily="34" charset="0"/>
              </a:endParaRPr>
            </a:p>
          </p:txBody>
        </p:sp>
        <p:sp>
          <p:nvSpPr>
            <p:cNvPr id="82" name="Abgerundetes Rechteck 81"/>
            <p:cNvSpPr/>
            <p:nvPr/>
          </p:nvSpPr>
          <p:spPr>
            <a:xfrm>
              <a:off x="305983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Abgerundetes Rechteck 82"/>
            <p:cNvSpPr/>
            <p:nvPr/>
          </p:nvSpPr>
          <p:spPr>
            <a:xfrm>
              <a:off x="349188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Abgerundetes Rechteck 83"/>
            <p:cNvSpPr/>
            <p:nvPr/>
          </p:nvSpPr>
          <p:spPr>
            <a:xfrm>
              <a:off x="392392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Abgerundetes Rechteck 84"/>
            <p:cNvSpPr/>
            <p:nvPr/>
          </p:nvSpPr>
          <p:spPr>
            <a:xfrm>
              <a:off x="435597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Abgerundetes Rechteck 85"/>
            <p:cNvSpPr/>
            <p:nvPr/>
          </p:nvSpPr>
          <p:spPr>
            <a:xfrm>
              <a:off x="478802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Abgerundetes Rechteck 86"/>
            <p:cNvSpPr/>
            <p:nvPr/>
          </p:nvSpPr>
          <p:spPr>
            <a:xfrm>
              <a:off x="522007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Abgerundetes Rechteck 98"/>
            <p:cNvSpPr/>
            <p:nvPr/>
          </p:nvSpPr>
          <p:spPr>
            <a:xfrm>
              <a:off x="2411760"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8</a:t>
              </a:r>
              <a:endParaRPr lang="de-DE" sz="1000" b="1" dirty="0">
                <a:solidFill>
                  <a:schemeClr val="tx1"/>
                </a:solidFill>
                <a:latin typeface="Arial" pitchFamily="34" charset="0"/>
                <a:cs typeface="Arial" pitchFamily="34" charset="0"/>
              </a:endParaRPr>
            </a:p>
          </p:txBody>
        </p:sp>
      </p:grpSp>
      <p:grpSp>
        <p:nvGrpSpPr>
          <p:cNvPr id="64" name="Gruppieren 63"/>
          <p:cNvGrpSpPr/>
          <p:nvPr/>
        </p:nvGrpSpPr>
        <p:grpSpPr>
          <a:xfrm>
            <a:off x="5076056" y="2132856"/>
            <a:ext cx="3788113" cy="2376264"/>
            <a:chOff x="2195736" y="2780928"/>
            <a:chExt cx="3788113" cy="2376264"/>
          </a:xfrm>
        </p:grpSpPr>
        <p:sp>
          <p:nvSpPr>
            <p:cNvPr id="65" name="Abgerundetes Rechteck 64"/>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6" name="Gruppieren 397"/>
            <p:cNvGrpSpPr/>
            <p:nvPr/>
          </p:nvGrpSpPr>
          <p:grpSpPr>
            <a:xfrm>
              <a:off x="2802864" y="2780928"/>
              <a:ext cx="3180985" cy="1656184"/>
              <a:chOff x="5148497" y="1412776"/>
              <a:chExt cx="2964528" cy="1554490"/>
            </a:xfrm>
          </p:grpSpPr>
          <p:grpSp>
            <p:nvGrpSpPr>
              <p:cNvPr id="81"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2" name="Ellipse 10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2" name="Ellipse 11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8"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9" name="Ellipse 88"/>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Ellipse 89"/>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Ellipse 90"/>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Ellipse 91"/>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67" name="Textfeld 66"/>
            <p:cNvSpPr txBox="1"/>
            <p:nvPr/>
          </p:nvSpPr>
          <p:spPr>
            <a:xfrm>
              <a:off x="3782239" y="4380266"/>
              <a:ext cx="1221809" cy="461665"/>
            </a:xfrm>
            <a:prstGeom prst="rect">
              <a:avLst/>
            </a:prstGeom>
            <a:noFill/>
          </p:spPr>
          <p:txBody>
            <a:bodyPr wrap="none" rtlCol="0">
              <a:spAutoFit/>
            </a:bodyPr>
            <a:lstStyle/>
            <a:p>
              <a:r>
                <a:rPr lang="de-DE" sz="2000" dirty="0" smtClean="0"/>
                <a:t>?+?  =  </a:t>
              </a:r>
              <a:r>
                <a:rPr lang="de-DE" sz="2400" b="1" dirty="0" smtClean="0"/>
                <a:t>3</a:t>
              </a:r>
              <a:endParaRPr lang="de-DE" sz="2400" b="1" dirty="0"/>
            </a:p>
          </p:txBody>
        </p:sp>
        <p:sp>
          <p:nvSpPr>
            <p:cNvPr id="69" name="Textfeld 68"/>
            <p:cNvSpPr txBox="1"/>
            <p:nvPr/>
          </p:nvSpPr>
          <p:spPr>
            <a:xfrm>
              <a:off x="5004048" y="3501008"/>
              <a:ext cx="526106" cy="707886"/>
            </a:xfrm>
            <a:prstGeom prst="rect">
              <a:avLst/>
            </a:prstGeom>
            <a:noFill/>
          </p:spPr>
          <p:txBody>
            <a:bodyPr wrap="none" rtlCol="0">
              <a:spAutoFit/>
            </a:bodyPr>
            <a:lstStyle/>
            <a:p>
              <a:r>
                <a:rPr lang="de-DE" sz="4000" b="1" dirty="0" smtClean="0"/>
                <a:t>E</a:t>
              </a:r>
              <a:endParaRPr lang="de-DE" sz="4000" b="1" dirty="0"/>
            </a:p>
          </p:txBody>
        </p:sp>
        <p:sp>
          <p:nvSpPr>
            <p:cNvPr id="70" name="Textfeld 69"/>
            <p:cNvSpPr txBox="1"/>
            <p:nvPr/>
          </p:nvSpPr>
          <p:spPr>
            <a:xfrm>
              <a:off x="4211960" y="3068960"/>
              <a:ext cx="554960" cy="707886"/>
            </a:xfrm>
            <a:prstGeom prst="rect">
              <a:avLst/>
            </a:prstGeom>
            <a:noFill/>
          </p:spPr>
          <p:txBody>
            <a:bodyPr wrap="none" rtlCol="0">
              <a:spAutoFit/>
            </a:bodyPr>
            <a:lstStyle/>
            <a:p>
              <a:r>
                <a:rPr lang="de-DE" sz="4000" b="1" dirty="0" smtClean="0"/>
                <a:t>D</a:t>
              </a:r>
              <a:endParaRPr lang="de-DE" sz="4000" b="1" dirty="0"/>
            </a:p>
          </p:txBody>
        </p:sp>
        <p:sp>
          <p:nvSpPr>
            <p:cNvPr id="71" name="Textfeld 70"/>
            <p:cNvSpPr txBox="1"/>
            <p:nvPr/>
          </p:nvSpPr>
          <p:spPr>
            <a:xfrm>
              <a:off x="3707904" y="3068960"/>
              <a:ext cx="497252" cy="707886"/>
            </a:xfrm>
            <a:prstGeom prst="rect">
              <a:avLst/>
            </a:prstGeom>
            <a:noFill/>
          </p:spPr>
          <p:txBody>
            <a:bodyPr wrap="none" rtlCol="0">
              <a:spAutoFit/>
            </a:bodyPr>
            <a:lstStyle/>
            <a:p>
              <a:r>
                <a:rPr lang="de-DE" sz="4000" b="1" dirty="0" smtClean="0">
                  <a:solidFill>
                    <a:srgbClr val="FF0000"/>
                  </a:solidFill>
                  <a:latin typeface="Arial" pitchFamily="34" charset="0"/>
                  <a:cs typeface="Arial" pitchFamily="34" charset="0"/>
                </a:rPr>
                <a:t>?</a:t>
              </a:r>
              <a:endParaRPr lang="de-DE" sz="4000" dirty="0">
                <a:solidFill>
                  <a:srgbClr val="FF0000"/>
                </a:solidFill>
                <a:latin typeface="Arial" pitchFamily="34" charset="0"/>
                <a:cs typeface="Arial" pitchFamily="34" charset="0"/>
              </a:endParaRPr>
            </a:p>
          </p:txBody>
        </p:sp>
        <p:sp>
          <p:nvSpPr>
            <p:cNvPr id="72" name="Textfeld 71"/>
            <p:cNvSpPr txBox="1"/>
            <p:nvPr/>
          </p:nvSpPr>
          <p:spPr>
            <a:xfrm>
              <a:off x="4860032" y="2924944"/>
              <a:ext cx="497252" cy="707886"/>
            </a:xfrm>
            <a:prstGeom prst="rect">
              <a:avLst/>
            </a:prstGeom>
            <a:noFill/>
          </p:spPr>
          <p:txBody>
            <a:bodyPr wrap="none" rtlCol="0">
              <a:spAutoFit/>
            </a:bodyPr>
            <a:lstStyle/>
            <a:p>
              <a:r>
                <a:rPr lang="de-DE" sz="4000" b="1" dirty="0" smtClean="0">
                  <a:solidFill>
                    <a:srgbClr val="FFC000"/>
                  </a:solidFill>
                  <a:effectLst>
                    <a:outerShdw blurRad="38100" dist="38100" dir="2700000" algn="tl">
                      <a:srgbClr val="000000">
                        <a:alpha val="43137"/>
                      </a:srgbClr>
                    </a:outerShdw>
                  </a:effectLst>
                </a:rPr>
                <a:t>?</a:t>
              </a:r>
              <a:endParaRPr lang="de-DE" sz="4000" dirty="0">
                <a:solidFill>
                  <a:srgbClr val="FFC000"/>
                </a:solidFill>
                <a:effectLst>
                  <a:outerShdw blurRad="38100" dist="38100" dir="2700000" algn="tl">
                    <a:srgbClr val="000000">
                      <a:alpha val="43137"/>
                    </a:srgbClr>
                  </a:outerShdw>
                </a:effectLst>
              </a:endParaRPr>
            </a:p>
          </p:txBody>
        </p:sp>
        <p:sp>
          <p:nvSpPr>
            <p:cNvPr id="73" name="Textfeld 72"/>
            <p:cNvSpPr txBox="1"/>
            <p:nvPr/>
          </p:nvSpPr>
          <p:spPr>
            <a:xfrm>
              <a:off x="3347864" y="3501008"/>
              <a:ext cx="554960" cy="707886"/>
            </a:xfrm>
            <a:prstGeom prst="rect">
              <a:avLst/>
            </a:prstGeom>
            <a:noFill/>
          </p:spPr>
          <p:txBody>
            <a:bodyPr wrap="none" rtlCol="0">
              <a:spAutoFit/>
            </a:bodyPr>
            <a:lstStyle/>
            <a:p>
              <a:r>
                <a:rPr lang="de-DE" sz="4000" b="1" dirty="0" smtClean="0"/>
                <a:t>N</a:t>
              </a:r>
              <a:endParaRPr lang="de-DE" sz="4000" b="1" dirty="0"/>
            </a:p>
          </p:txBody>
        </p:sp>
        <p:sp>
          <p:nvSpPr>
            <p:cNvPr id="74" name="Ellipse 73"/>
            <p:cNvSpPr/>
            <p:nvPr/>
          </p:nvSpPr>
          <p:spPr>
            <a:xfrm>
              <a:off x="2195736"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221</a:t>
              </a:r>
              <a:endParaRPr lang="de-DE" b="1" dirty="0">
                <a:latin typeface="Arial" pitchFamily="34" charset="0"/>
                <a:cs typeface="Arial" pitchFamily="34" charset="0"/>
              </a:endParaRPr>
            </a:p>
          </p:txBody>
        </p:sp>
        <p:sp>
          <p:nvSpPr>
            <p:cNvPr id="75" name="Abgerundetes Rechteck 74"/>
            <p:cNvSpPr/>
            <p:nvPr/>
          </p:nvSpPr>
          <p:spPr>
            <a:xfrm>
              <a:off x="327585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Abgerundetes Rechteck 75"/>
            <p:cNvSpPr/>
            <p:nvPr/>
          </p:nvSpPr>
          <p:spPr>
            <a:xfrm>
              <a:off x="370790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Abgerundetes Rechteck 76"/>
            <p:cNvSpPr/>
            <p:nvPr/>
          </p:nvSpPr>
          <p:spPr>
            <a:xfrm>
              <a:off x="413995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Abgerundetes Rechteck 77"/>
            <p:cNvSpPr/>
            <p:nvPr/>
          </p:nvSpPr>
          <p:spPr>
            <a:xfrm>
              <a:off x="457200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Abgerundetes Rechteck 78"/>
            <p:cNvSpPr/>
            <p:nvPr/>
          </p:nvSpPr>
          <p:spPr>
            <a:xfrm>
              <a:off x="500404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Abgerundetes Rechteck 79"/>
            <p:cNvSpPr/>
            <p:nvPr/>
          </p:nvSpPr>
          <p:spPr>
            <a:xfrm>
              <a:off x="2411760"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3 </a:t>
              </a:r>
              <a:endParaRPr lang="de-DE" sz="1000" b="1" dirty="0">
                <a:solidFill>
                  <a:schemeClr val="tx1"/>
                </a:solidFill>
                <a:latin typeface="Arial" pitchFamily="34" charset="0"/>
                <a:cs typeface="Arial" pitchFamily="34" charset="0"/>
              </a:endParaRPr>
            </a:p>
          </p:txBody>
        </p:sp>
      </p:grpSp>
      <p:grpSp>
        <p:nvGrpSpPr>
          <p:cNvPr id="113" name="Gruppieren 112"/>
          <p:cNvGrpSpPr/>
          <p:nvPr/>
        </p:nvGrpSpPr>
        <p:grpSpPr>
          <a:xfrm>
            <a:off x="899592" y="4221088"/>
            <a:ext cx="3788113" cy="2376264"/>
            <a:chOff x="2195736" y="2780928"/>
            <a:chExt cx="3788113" cy="2376264"/>
          </a:xfrm>
        </p:grpSpPr>
        <p:sp>
          <p:nvSpPr>
            <p:cNvPr id="114" name="Abgerundetes Rechteck 113"/>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15" name="Gruppieren 397"/>
            <p:cNvGrpSpPr/>
            <p:nvPr/>
          </p:nvGrpSpPr>
          <p:grpSpPr>
            <a:xfrm>
              <a:off x="2802864" y="2780928"/>
              <a:ext cx="3180985" cy="1656184"/>
              <a:chOff x="5148497" y="1412776"/>
              <a:chExt cx="2964528" cy="1554490"/>
            </a:xfrm>
          </p:grpSpPr>
          <p:grpSp>
            <p:nvGrpSpPr>
              <p:cNvPr id="132"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45" name="Ellipse 144"/>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 name="Ellipse 151"/>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3" name="Ellipse 152"/>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4" name="Ellipse 153"/>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5" name="Ellipse 154"/>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33"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34" name="Ellipse 133"/>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1" name="Ellipse 140"/>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16" name="Textfeld 115"/>
            <p:cNvSpPr txBox="1"/>
            <p:nvPr/>
          </p:nvSpPr>
          <p:spPr>
            <a:xfrm>
              <a:off x="3491880" y="4399316"/>
              <a:ext cx="1685077" cy="461665"/>
            </a:xfrm>
            <a:prstGeom prst="rect">
              <a:avLst/>
            </a:prstGeom>
            <a:noFill/>
          </p:spPr>
          <p:txBody>
            <a:bodyPr wrap="none" rtlCol="0">
              <a:spAutoFit/>
            </a:bodyPr>
            <a:lstStyle/>
            <a:p>
              <a:r>
                <a:rPr lang="de-DE" sz="2000" dirty="0" smtClean="0"/>
                <a:t>?+?+?  =  </a:t>
              </a:r>
              <a:r>
                <a:rPr lang="de-DE" sz="2400" b="1" dirty="0" smtClean="0"/>
                <a:t>14</a:t>
              </a:r>
              <a:endParaRPr lang="de-DE" sz="2400" b="1" dirty="0"/>
            </a:p>
          </p:txBody>
        </p:sp>
        <p:sp>
          <p:nvSpPr>
            <p:cNvPr id="117" name="Textfeld 116"/>
            <p:cNvSpPr txBox="1"/>
            <p:nvPr/>
          </p:nvSpPr>
          <p:spPr>
            <a:xfrm>
              <a:off x="4067944" y="3645024"/>
              <a:ext cx="327334" cy="707886"/>
            </a:xfrm>
            <a:prstGeom prst="rect">
              <a:avLst/>
            </a:prstGeom>
            <a:noFill/>
          </p:spPr>
          <p:txBody>
            <a:bodyPr wrap="none" rtlCol="0">
              <a:spAutoFit/>
            </a:bodyPr>
            <a:lstStyle/>
            <a:p>
              <a:r>
                <a:rPr lang="de-DE" sz="4000" b="1" dirty="0" smtClean="0"/>
                <a:t>I</a:t>
              </a:r>
              <a:endParaRPr lang="de-DE" sz="4000" b="1" dirty="0"/>
            </a:p>
          </p:txBody>
        </p:sp>
        <p:sp>
          <p:nvSpPr>
            <p:cNvPr id="118" name="Textfeld 117"/>
            <p:cNvSpPr txBox="1"/>
            <p:nvPr/>
          </p:nvSpPr>
          <p:spPr>
            <a:xfrm>
              <a:off x="4283968" y="2924944"/>
              <a:ext cx="497252" cy="707886"/>
            </a:xfrm>
            <a:prstGeom prst="rect">
              <a:avLst/>
            </a:prstGeom>
            <a:noFill/>
          </p:spPr>
          <p:txBody>
            <a:bodyPr wrap="none" rtlCol="0">
              <a:spAutoFit/>
            </a:bodyPr>
            <a:lstStyle/>
            <a:p>
              <a:r>
                <a:rPr lang="de-DE" sz="4000" b="1" dirty="0" smtClean="0"/>
                <a:t>F</a:t>
              </a:r>
              <a:endParaRPr lang="de-DE" sz="4000" b="1" dirty="0"/>
            </a:p>
          </p:txBody>
        </p:sp>
        <p:sp>
          <p:nvSpPr>
            <p:cNvPr id="119" name="Textfeld 118"/>
            <p:cNvSpPr txBox="1"/>
            <p:nvPr/>
          </p:nvSpPr>
          <p:spPr>
            <a:xfrm>
              <a:off x="5004048" y="3068960"/>
              <a:ext cx="497252" cy="707886"/>
            </a:xfrm>
            <a:prstGeom prst="rect">
              <a:avLst/>
            </a:prstGeom>
            <a:noFill/>
          </p:spPr>
          <p:txBody>
            <a:bodyPr wrap="none" rtlCol="0">
              <a:spAutoFit/>
            </a:bodyPr>
            <a:lstStyle/>
            <a:p>
              <a:r>
                <a:rPr lang="de-DE" sz="4000" b="1" dirty="0" smtClean="0">
                  <a:solidFill>
                    <a:srgbClr val="FFC000"/>
                  </a:solidFill>
                  <a:effectLst>
                    <a:outerShdw blurRad="38100" dist="38100" dir="2700000" algn="tl">
                      <a:srgbClr val="000000">
                        <a:alpha val="43137"/>
                      </a:srgbClr>
                    </a:outerShdw>
                  </a:effectLst>
                </a:rPr>
                <a:t>?</a:t>
              </a:r>
              <a:endParaRPr lang="de-DE" sz="4000" dirty="0">
                <a:solidFill>
                  <a:srgbClr val="FFC000"/>
                </a:solidFill>
                <a:effectLst>
                  <a:outerShdw blurRad="38100" dist="38100" dir="2700000" algn="tl">
                    <a:srgbClr val="000000">
                      <a:alpha val="43137"/>
                    </a:srgbClr>
                  </a:outerShdw>
                </a:effectLst>
              </a:endParaRPr>
            </a:p>
          </p:txBody>
        </p:sp>
        <p:sp>
          <p:nvSpPr>
            <p:cNvPr id="120" name="Textfeld 119"/>
            <p:cNvSpPr txBox="1"/>
            <p:nvPr/>
          </p:nvSpPr>
          <p:spPr>
            <a:xfrm>
              <a:off x="4644008" y="3573016"/>
              <a:ext cx="497252" cy="707886"/>
            </a:xfrm>
            <a:prstGeom prst="rect">
              <a:avLst/>
            </a:prstGeom>
            <a:noFill/>
          </p:spPr>
          <p:txBody>
            <a:bodyPr wrap="none" rtlCol="0">
              <a:spAutoFit/>
            </a:bodyPr>
            <a:lstStyle/>
            <a:p>
              <a:r>
                <a:rPr lang="de-DE" sz="4000" b="1" dirty="0" smtClean="0">
                  <a:solidFill>
                    <a:srgbClr val="0070C0"/>
                  </a:solidFill>
                </a:rPr>
                <a:t>?</a:t>
              </a:r>
              <a:endParaRPr lang="de-DE" sz="4000" dirty="0">
                <a:solidFill>
                  <a:srgbClr val="0070C0"/>
                </a:solidFill>
              </a:endParaRPr>
            </a:p>
          </p:txBody>
        </p:sp>
        <p:sp>
          <p:nvSpPr>
            <p:cNvPr id="121" name="Textfeld 120"/>
            <p:cNvSpPr txBox="1"/>
            <p:nvPr/>
          </p:nvSpPr>
          <p:spPr>
            <a:xfrm>
              <a:off x="3241716" y="3284984"/>
              <a:ext cx="554960" cy="707886"/>
            </a:xfrm>
            <a:prstGeom prst="rect">
              <a:avLst/>
            </a:prstGeom>
            <a:noFill/>
          </p:spPr>
          <p:txBody>
            <a:bodyPr wrap="none" rtlCol="0">
              <a:spAutoFit/>
            </a:bodyPr>
            <a:lstStyle/>
            <a:p>
              <a:r>
                <a:rPr lang="de-DE" sz="4000" b="1" dirty="0" smtClean="0"/>
                <a:t>R</a:t>
              </a:r>
              <a:endParaRPr lang="de-DE" sz="4000" b="1" dirty="0"/>
            </a:p>
          </p:txBody>
        </p:sp>
        <p:sp>
          <p:nvSpPr>
            <p:cNvPr id="122" name="Ellipse 121"/>
            <p:cNvSpPr/>
            <p:nvPr/>
          </p:nvSpPr>
          <p:spPr>
            <a:xfrm>
              <a:off x="2195736"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222</a:t>
              </a:r>
              <a:endParaRPr lang="de-DE" b="1" dirty="0">
                <a:latin typeface="Arial" pitchFamily="34" charset="0"/>
                <a:cs typeface="Arial" pitchFamily="34" charset="0"/>
              </a:endParaRPr>
            </a:p>
          </p:txBody>
        </p:sp>
        <p:sp>
          <p:nvSpPr>
            <p:cNvPr id="123" name="Textfeld 122"/>
            <p:cNvSpPr txBox="1"/>
            <p:nvPr/>
          </p:nvSpPr>
          <p:spPr>
            <a:xfrm>
              <a:off x="3779912" y="2996952"/>
              <a:ext cx="497252" cy="707886"/>
            </a:xfrm>
            <a:prstGeom prst="rect">
              <a:avLst/>
            </a:prstGeom>
            <a:noFill/>
          </p:spPr>
          <p:txBody>
            <a:bodyPr wrap="none" rtlCol="0">
              <a:spAutoFit/>
            </a:bodyPr>
            <a:lstStyle/>
            <a:p>
              <a:r>
                <a:rPr lang="de-DE" sz="4000" b="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a:t>
              </a:r>
              <a:endParaRPr lang="de-DE" sz="4000" dirty="0">
                <a:solidFill>
                  <a:srgbClr val="FFFF00"/>
                </a:solidFill>
                <a:effectLst>
                  <a:outerShdw blurRad="38100" dist="38100" dir="2700000" algn="tl">
                    <a:srgbClr val="000000">
                      <a:alpha val="43137"/>
                    </a:srgbClr>
                  </a:outerShdw>
                </a:effectLst>
                <a:latin typeface="Arial" pitchFamily="34" charset="0"/>
                <a:cs typeface="Arial" pitchFamily="34" charset="0"/>
              </a:endParaRPr>
            </a:p>
          </p:txBody>
        </p:sp>
        <p:sp>
          <p:nvSpPr>
            <p:cNvPr id="124" name="Abgerundetes Rechteck 123"/>
            <p:cNvSpPr/>
            <p:nvPr/>
          </p:nvSpPr>
          <p:spPr>
            <a:xfrm>
              <a:off x="305983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 name="Abgerundetes Rechteck 124"/>
            <p:cNvSpPr/>
            <p:nvPr/>
          </p:nvSpPr>
          <p:spPr>
            <a:xfrm>
              <a:off x="349188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Abgerundetes Rechteck 125"/>
            <p:cNvSpPr/>
            <p:nvPr/>
          </p:nvSpPr>
          <p:spPr>
            <a:xfrm>
              <a:off x="392392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 name="Abgerundetes Rechteck 126"/>
            <p:cNvSpPr/>
            <p:nvPr/>
          </p:nvSpPr>
          <p:spPr>
            <a:xfrm>
              <a:off x="435597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8" name="Abgerundetes Rechteck 127"/>
            <p:cNvSpPr/>
            <p:nvPr/>
          </p:nvSpPr>
          <p:spPr>
            <a:xfrm>
              <a:off x="478802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9" name="Abgerundetes Rechteck 128"/>
            <p:cNvSpPr/>
            <p:nvPr/>
          </p:nvSpPr>
          <p:spPr>
            <a:xfrm>
              <a:off x="522007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0" name="Abgerundetes Rechteck 129"/>
            <p:cNvSpPr/>
            <p:nvPr/>
          </p:nvSpPr>
          <p:spPr>
            <a:xfrm>
              <a:off x="2411760"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0 </a:t>
              </a:r>
              <a:endParaRPr lang="de-DE" sz="1000" b="1" dirty="0">
                <a:solidFill>
                  <a:schemeClr val="tx1"/>
                </a:solidFill>
                <a:latin typeface="Arial" pitchFamily="34" charset="0"/>
                <a:cs typeface="Arial" pitchFamily="34" charset="0"/>
              </a:endParaRPr>
            </a:p>
          </p:txBody>
        </p:sp>
        <p:sp>
          <p:nvSpPr>
            <p:cNvPr id="131" name="Textfeld 130"/>
            <p:cNvSpPr txBox="1"/>
            <p:nvPr/>
          </p:nvSpPr>
          <p:spPr>
            <a:xfrm>
              <a:off x="5508104" y="4005064"/>
              <a:ext cx="247431" cy="184666"/>
            </a:xfrm>
            <a:prstGeom prst="rect">
              <a:avLst/>
            </a:prstGeom>
            <a:noFill/>
            <a:ln w="19050">
              <a:solidFill>
                <a:srgbClr val="0070C0"/>
              </a:solidFill>
            </a:ln>
          </p:spPr>
          <p:txBody>
            <a:bodyPr wrap="none" lIns="36000" tIns="0" rIns="36000" bIns="0" rtlCol="0">
              <a:spAutoFit/>
            </a:bodyPr>
            <a:lstStyle/>
            <a:p>
              <a:r>
                <a:rPr lang="de-DE" sz="1200" dirty="0" smtClean="0"/>
                <a:t>1+</a:t>
              </a:r>
              <a:endParaRPr lang="de-DE" sz="1200" dirty="0"/>
            </a:p>
          </p:txBody>
        </p:sp>
      </p:grpSp>
      <p:sp>
        <p:nvSpPr>
          <p:cNvPr id="156" name="Textfeld 155"/>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220-222</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graphicFrame>
        <p:nvGraphicFramePr>
          <p:cNvPr id="499" name="Tabelle 498"/>
          <p:cNvGraphicFramePr>
            <a:graphicFrameLocks noGrp="1"/>
          </p:cNvGraphicFramePr>
          <p:nvPr/>
        </p:nvGraphicFramePr>
        <p:xfrm>
          <a:off x="1115630" y="812962"/>
          <a:ext cx="7200900" cy="31178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311782">
                <a:tc>
                  <a:txBody>
                    <a:bodyPr/>
                    <a:lstStyle/>
                    <a:p>
                      <a:pPr algn="ctr" fontAlgn="b"/>
                      <a:r>
                        <a:rPr lang="de-DE" sz="1600" b="1"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500" name="Textfeld 499"/>
          <p:cNvSpPr txBox="1"/>
          <p:nvPr/>
        </p:nvSpPr>
        <p:spPr>
          <a:xfrm>
            <a:off x="971600" y="1124744"/>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24744"/>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215" name="Tabelle 214"/>
          <p:cNvGraphicFramePr>
            <a:graphicFrameLocks noGrp="1"/>
          </p:cNvGraphicFramePr>
          <p:nvPr/>
        </p:nvGraphicFramePr>
        <p:xfrm>
          <a:off x="1121260" y="536047"/>
          <a:ext cx="7195170" cy="272792"/>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72792">
                <a:tc>
                  <a:txBody>
                    <a:bodyPr/>
                    <a:lstStyle/>
                    <a:p>
                      <a:pPr algn="ctr" fontAlgn="b"/>
                      <a:r>
                        <a:rPr lang="de-DE" sz="1400" b="1"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pSp>
        <p:nvGrpSpPr>
          <p:cNvPr id="98" name="Gruppieren 97"/>
          <p:cNvGrpSpPr/>
          <p:nvPr/>
        </p:nvGrpSpPr>
        <p:grpSpPr>
          <a:xfrm>
            <a:off x="251520" y="1628800"/>
            <a:ext cx="3788113" cy="2376264"/>
            <a:chOff x="2195736" y="2780928"/>
            <a:chExt cx="3788113" cy="2376264"/>
          </a:xfrm>
        </p:grpSpPr>
        <p:sp>
          <p:nvSpPr>
            <p:cNvPr id="176" name="Abgerundetes Rechteck 175"/>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4" name="Gruppieren 397"/>
            <p:cNvGrpSpPr/>
            <p:nvPr/>
          </p:nvGrpSpPr>
          <p:grpSpPr>
            <a:xfrm>
              <a:off x="2802864" y="2780928"/>
              <a:ext cx="3180985" cy="1656184"/>
              <a:chOff x="5148497" y="1412776"/>
              <a:chExt cx="2964528" cy="1554490"/>
            </a:xfrm>
          </p:grpSpPr>
          <p:grpSp>
            <p:nvGrpSpPr>
              <p:cNvPr id="5"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6"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3682726" y="4380266"/>
              <a:ext cx="1393330" cy="461665"/>
            </a:xfrm>
            <a:prstGeom prst="rect">
              <a:avLst/>
            </a:prstGeom>
            <a:noFill/>
          </p:spPr>
          <p:txBody>
            <a:bodyPr wrap="none" rtlCol="0">
              <a:spAutoFit/>
            </a:bodyPr>
            <a:lstStyle/>
            <a:p>
              <a:r>
                <a:rPr lang="de-DE" sz="2000" dirty="0" smtClean="0"/>
                <a:t>?+?  =  </a:t>
              </a:r>
              <a:r>
                <a:rPr lang="de-DE" sz="2400" b="1" dirty="0" smtClean="0"/>
                <a:t>21</a:t>
              </a:r>
              <a:endParaRPr lang="de-DE" sz="2400" b="1" dirty="0"/>
            </a:p>
          </p:txBody>
        </p:sp>
        <p:sp>
          <p:nvSpPr>
            <p:cNvPr id="299" name="Textfeld 298"/>
            <p:cNvSpPr txBox="1"/>
            <p:nvPr/>
          </p:nvSpPr>
          <p:spPr>
            <a:xfrm>
              <a:off x="3995936" y="3645024"/>
              <a:ext cx="526106" cy="707886"/>
            </a:xfrm>
            <a:prstGeom prst="rect">
              <a:avLst/>
            </a:prstGeom>
            <a:noFill/>
          </p:spPr>
          <p:txBody>
            <a:bodyPr wrap="none" rtlCol="0">
              <a:spAutoFit/>
            </a:bodyPr>
            <a:lstStyle/>
            <a:p>
              <a:r>
                <a:rPr lang="de-DE" sz="4000" b="1" dirty="0" smtClean="0"/>
                <a:t>E</a:t>
              </a:r>
              <a:endParaRPr lang="de-DE" sz="4000" b="1" dirty="0"/>
            </a:p>
          </p:txBody>
        </p:sp>
        <p:sp>
          <p:nvSpPr>
            <p:cNvPr id="300" name="Textfeld 299"/>
            <p:cNvSpPr txBox="1"/>
            <p:nvPr/>
          </p:nvSpPr>
          <p:spPr>
            <a:xfrm>
              <a:off x="4644008" y="2924944"/>
              <a:ext cx="554960" cy="707886"/>
            </a:xfrm>
            <a:prstGeom prst="rect">
              <a:avLst/>
            </a:prstGeom>
            <a:noFill/>
          </p:spPr>
          <p:txBody>
            <a:bodyPr wrap="none" rtlCol="0">
              <a:spAutoFit/>
            </a:bodyPr>
            <a:lstStyle/>
            <a:p>
              <a:r>
                <a:rPr lang="de-DE" sz="4000" b="1" dirty="0" smtClean="0"/>
                <a:t>B</a:t>
              </a:r>
              <a:endParaRPr lang="de-DE" sz="4000" b="1" dirty="0"/>
            </a:p>
          </p:txBody>
        </p:sp>
        <p:sp>
          <p:nvSpPr>
            <p:cNvPr id="520" name="Textfeld 519"/>
            <p:cNvSpPr txBox="1"/>
            <p:nvPr/>
          </p:nvSpPr>
          <p:spPr>
            <a:xfrm>
              <a:off x="3995936" y="3068960"/>
              <a:ext cx="497252" cy="707886"/>
            </a:xfrm>
            <a:prstGeom prst="rect">
              <a:avLst/>
            </a:prstGeom>
            <a:noFill/>
          </p:spPr>
          <p:txBody>
            <a:bodyPr wrap="none" rtlCol="0">
              <a:spAutoFit/>
            </a:bodyPr>
            <a:lstStyle/>
            <a:p>
              <a:r>
                <a:rPr lang="de-DE" sz="4000" b="1" dirty="0" smtClean="0">
                  <a:solidFill>
                    <a:srgbClr val="FF0000"/>
                  </a:solidFill>
                  <a:latin typeface="Arial" pitchFamily="34" charset="0"/>
                  <a:cs typeface="Arial" pitchFamily="34" charset="0"/>
                </a:rPr>
                <a:t>?</a:t>
              </a:r>
              <a:endParaRPr lang="de-DE" sz="4000" dirty="0">
                <a:solidFill>
                  <a:srgbClr val="FF0000"/>
                </a:solidFill>
                <a:latin typeface="Arial" pitchFamily="34" charset="0"/>
                <a:cs typeface="Arial" pitchFamily="34" charset="0"/>
              </a:endParaRPr>
            </a:p>
          </p:txBody>
        </p:sp>
        <p:sp>
          <p:nvSpPr>
            <p:cNvPr id="207" name="Textfeld 206"/>
            <p:cNvSpPr txBox="1"/>
            <p:nvPr/>
          </p:nvSpPr>
          <p:spPr>
            <a:xfrm>
              <a:off x="3241716" y="3284984"/>
              <a:ext cx="554960" cy="707886"/>
            </a:xfrm>
            <a:prstGeom prst="rect">
              <a:avLst/>
            </a:prstGeom>
            <a:noFill/>
          </p:spPr>
          <p:txBody>
            <a:bodyPr wrap="none" rtlCol="0">
              <a:spAutoFit/>
            </a:bodyPr>
            <a:lstStyle/>
            <a:p>
              <a:r>
                <a:rPr lang="de-DE" sz="4000" b="1" dirty="0" smtClean="0"/>
                <a:t>A</a:t>
              </a:r>
              <a:endParaRPr lang="de-DE" sz="4000" b="1" dirty="0"/>
            </a:p>
          </p:txBody>
        </p:sp>
        <p:sp>
          <p:nvSpPr>
            <p:cNvPr id="68" name="Ellipse 67"/>
            <p:cNvSpPr/>
            <p:nvPr/>
          </p:nvSpPr>
          <p:spPr>
            <a:xfrm>
              <a:off x="2195736"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223</a:t>
              </a:r>
              <a:endParaRPr lang="de-DE" b="1" dirty="0">
                <a:latin typeface="Arial" pitchFamily="34" charset="0"/>
                <a:cs typeface="Arial" pitchFamily="34" charset="0"/>
              </a:endParaRPr>
            </a:p>
          </p:txBody>
        </p:sp>
        <p:sp>
          <p:nvSpPr>
            <p:cNvPr id="73" name="Textfeld 72"/>
            <p:cNvSpPr txBox="1"/>
            <p:nvPr/>
          </p:nvSpPr>
          <p:spPr>
            <a:xfrm>
              <a:off x="5076056" y="3429000"/>
              <a:ext cx="497252" cy="707886"/>
            </a:xfrm>
            <a:prstGeom prst="rect">
              <a:avLst/>
            </a:prstGeom>
            <a:noFill/>
          </p:spPr>
          <p:txBody>
            <a:bodyPr wrap="none" rtlCol="0">
              <a:spAutoFit/>
            </a:bodyPr>
            <a:lstStyle/>
            <a:p>
              <a:r>
                <a:rPr lang="de-DE" sz="4000" b="1" dirty="0" smtClean="0">
                  <a:solidFill>
                    <a:srgbClr val="C00000"/>
                  </a:solidFill>
                  <a:latin typeface="Arial" pitchFamily="34" charset="0"/>
                  <a:cs typeface="Arial" pitchFamily="34" charset="0"/>
                </a:rPr>
                <a:t>?</a:t>
              </a:r>
              <a:endParaRPr lang="de-DE" sz="4000" dirty="0">
                <a:solidFill>
                  <a:srgbClr val="C00000"/>
                </a:solidFill>
                <a:latin typeface="Arial" pitchFamily="34" charset="0"/>
                <a:cs typeface="Arial" pitchFamily="34" charset="0"/>
              </a:endParaRPr>
            </a:p>
          </p:txBody>
        </p:sp>
        <p:sp>
          <p:nvSpPr>
            <p:cNvPr id="88" name="Abgerundetes Rechteck 87"/>
            <p:cNvSpPr/>
            <p:nvPr/>
          </p:nvSpPr>
          <p:spPr>
            <a:xfrm>
              <a:off x="334786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Abgerundetes Rechteck 88"/>
            <p:cNvSpPr/>
            <p:nvPr/>
          </p:nvSpPr>
          <p:spPr>
            <a:xfrm>
              <a:off x="377991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Abgerundetes Rechteck 89"/>
            <p:cNvSpPr/>
            <p:nvPr/>
          </p:nvSpPr>
          <p:spPr>
            <a:xfrm>
              <a:off x="421196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Abgerundetes Rechteck 90"/>
            <p:cNvSpPr/>
            <p:nvPr/>
          </p:nvSpPr>
          <p:spPr>
            <a:xfrm>
              <a:off x="464400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Abgerundetes Rechteck 91"/>
            <p:cNvSpPr/>
            <p:nvPr/>
          </p:nvSpPr>
          <p:spPr>
            <a:xfrm>
              <a:off x="507605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Abgerundetes Rechteck 98"/>
            <p:cNvSpPr/>
            <p:nvPr/>
          </p:nvSpPr>
          <p:spPr>
            <a:xfrm>
              <a:off x="2411760"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6 </a:t>
              </a:r>
              <a:endParaRPr lang="de-DE" sz="1000" b="1" dirty="0">
                <a:solidFill>
                  <a:schemeClr val="tx1"/>
                </a:solidFill>
                <a:latin typeface="Arial" pitchFamily="34" charset="0"/>
                <a:cs typeface="Arial" pitchFamily="34" charset="0"/>
              </a:endParaRPr>
            </a:p>
          </p:txBody>
        </p:sp>
      </p:grpSp>
      <p:grpSp>
        <p:nvGrpSpPr>
          <p:cNvPr id="62" name="Gruppieren 61"/>
          <p:cNvGrpSpPr/>
          <p:nvPr/>
        </p:nvGrpSpPr>
        <p:grpSpPr>
          <a:xfrm>
            <a:off x="5004048" y="2924944"/>
            <a:ext cx="3788113" cy="2376264"/>
            <a:chOff x="2195736" y="2780928"/>
            <a:chExt cx="3788113" cy="2376264"/>
          </a:xfrm>
        </p:grpSpPr>
        <p:sp>
          <p:nvSpPr>
            <p:cNvPr id="63" name="Abgerundetes Rechteck 62"/>
            <p:cNvSpPr/>
            <p:nvPr/>
          </p:nvSpPr>
          <p:spPr>
            <a:xfrm>
              <a:off x="3491880" y="4365104"/>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4" name="Gruppieren 397"/>
            <p:cNvGrpSpPr/>
            <p:nvPr/>
          </p:nvGrpSpPr>
          <p:grpSpPr>
            <a:xfrm>
              <a:off x="2802864" y="2780928"/>
              <a:ext cx="3180985" cy="1656184"/>
              <a:chOff x="5148497" y="1412776"/>
              <a:chExt cx="2964528" cy="1554490"/>
            </a:xfrm>
          </p:grpSpPr>
          <p:grpSp>
            <p:nvGrpSpPr>
              <p:cNvPr id="82"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2" name="Ellipse 10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2" name="Ellipse 11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3"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84" name="Ellipse 83"/>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Ellipse 85"/>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Ellipse 86"/>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65" name="Textfeld 64"/>
            <p:cNvSpPr txBox="1"/>
            <p:nvPr/>
          </p:nvSpPr>
          <p:spPr>
            <a:xfrm>
              <a:off x="3491880" y="4370741"/>
              <a:ext cx="1685077" cy="461665"/>
            </a:xfrm>
            <a:prstGeom prst="rect">
              <a:avLst/>
            </a:prstGeom>
            <a:noFill/>
          </p:spPr>
          <p:txBody>
            <a:bodyPr wrap="none" rtlCol="0">
              <a:spAutoFit/>
            </a:bodyPr>
            <a:lstStyle/>
            <a:p>
              <a:r>
                <a:rPr lang="de-DE" sz="2000" dirty="0" smtClean="0"/>
                <a:t>?+?+?  =  </a:t>
              </a:r>
              <a:r>
                <a:rPr lang="de-DE" sz="2400" b="1" dirty="0" smtClean="0"/>
                <a:t>17</a:t>
              </a:r>
              <a:endParaRPr lang="de-DE" sz="2400" b="1" dirty="0"/>
            </a:p>
          </p:txBody>
        </p:sp>
        <p:sp>
          <p:nvSpPr>
            <p:cNvPr id="66" name="Textfeld 65"/>
            <p:cNvSpPr txBox="1"/>
            <p:nvPr/>
          </p:nvSpPr>
          <p:spPr>
            <a:xfrm>
              <a:off x="3810976" y="3645024"/>
              <a:ext cx="554960" cy="707886"/>
            </a:xfrm>
            <a:prstGeom prst="rect">
              <a:avLst/>
            </a:prstGeom>
            <a:noFill/>
          </p:spPr>
          <p:txBody>
            <a:bodyPr wrap="none" rtlCol="0">
              <a:spAutoFit/>
            </a:bodyPr>
            <a:lstStyle/>
            <a:p>
              <a:r>
                <a:rPr lang="de-DE" sz="4000" b="1" dirty="0" smtClean="0"/>
                <a:t>R</a:t>
              </a:r>
              <a:endParaRPr lang="de-DE" sz="4000" b="1" dirty="0"/>
            </a:p>
          </p:txBody>
        </p:sp>
        <p:sp>
          <p:nvSpPr>
            <p:cNvPr id="67" name="Textfeld 66"/>
            <p:cNvSpPr txBox="1"/>
            <p:nvPr/>
          </p:nvSpPr>
          <p:spPr>
            <a:xfrm>
              <a:off x="4685210" y="3573016"/>
              <a:ext cx="554960" cy="707886"/>
            </a:xfrm>
            <a:prstGeom prst="rect">
              <a:avLst/>
            </a:prstGeom>
            <a:noFill/>
          </p:spPr>
          <p:txBody>
            <a:bodyPr wrap="none" rtlCol="0">
              <a:spAutoFit/>
            </a:bodyPr>
            <a:lstStyle/>
            <a:p>
              <a:r>
                <a:rPr lang="de-DE" sz="4000" b="1" dirty="0" smtClean="0"/>
                <a:t>K</a:t>
              </a:r>
              <a:endParaRPr lang="de-DE" sz="4000" b="1" dirty="0"/>
            </a:p>
          </p:txBody>
        </p:sp>
        <p:sp>
          <p:nvSpPr>
            <p:cNvPr id="69" name="Textfeld 68"/>
            <p:cNvSpPr txBox="1"/>
            <p:nvPr/>
          </p:nvSpPr>
          <p:spPr>
            <a:xfrm>
              <a:off x="4002740" y="2996952"/>
              <a:ext cx="497252" cy="707886"/>
            </a:xfrm>
            <a:prstGeom prst="rect">
              <a:avLst/>
            </a:prstGeom>
            <a:noFill/>
          </p:spPr>
          <p:txBody>
            <a:bodyPr wrap="none" rtlCol="0">
              <a:spAutoFit/>
            </a:bodyPr>
            <a:lstStyle/>
            <a:p>
              <a:r>
                <a:rPr lang="de-DE" sz="40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0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70" name="Textfeld 69"/>
            <p:cNvSpPr txBox="1"/>
            <p:nvPr/>
          </p:nvSpPr>
          <p:spPr>
            <a:xfrm>
              <a:off x="5113924" y="3369186"/>
              <a:ext cx="497252" cy="707886"/>
            </a:xfrm>
            <a:prstGeom prst="rect">
              <a:avLst/>
            </a:prstGeom>
            <a:noFill/>
          </p:spPr>
          <p:txBody>
            <a:bodyPr wrap="none" rtlCol="0">
              <a:spAutoFit/>
            </a:bodyPr>
            <a:lstStyle/>
            <a:p>
              <a:r>
                <a:rPr lang="de-DE" sz="4000" b="1" dirty="0" smtClean="0">
                  <a:solidFill>
                    <a:srgbClr val="0070C0"/>
                  </a:solidFill>
                  <a:effectLst>
                    <a:outerShdw blurRad="38100" dist="38100" dir="2700000" algn="tl">
                      <a:srgbClr val="000000">
                        <a:alpha val="43137"/>
                      </a:srgbClr>
                    </a:outerShdw>
                  </a:effectLst>
                </a:rPr>
                <a:t>?</a:t>
              </a:r>
              <a:endParaRPr lang="de-DE" sz="4000" dirty="0">
                <a:solidFill>
                  <a:srgbClr val="0070C0"/>
                </a:solidFill>
                <a:effectLst>
                  <a:outerShdw blurRad="38100" dist="38100" dir="2700000" algn="tl">
                    <a:srgbClr val="000000">
                      <a:alpha val="43137"/>
                    </a:srgbClr>
                  </a:outerShdw>
                </a:effectLst>
              </a:endParaRPr>
            </a:p>
          </p:txBody>
        </p:sp>
        <p:sp>
          <p:nvSpPr>
            <p:cNvPr id="71" name="Textfeld 70"/>
            <p:cNvSpPr txBox="1"/>
            <p:nvPr/>
          </p:nvSpPr>
          <p:spPr>
            <a:xfrm>
              <a:off x="3368968" y="3140968"/>
              <a:ext cx="554960" cy="707886"/>
            </a:xfrm>
            <a:prstGeom prst="rect">
              <a:avLst/>
            </a:prstGeom>
            <a:noFill/>
          </p:spPr>
          <p:txBody>
            <a:bodyPr wrap="none" rtlCol="0">
              <a:spAutoFit/>
            </a:bodyPr>
            <a:lstStyle/>
            <a:p>
              <a:r>
                <a:rPr lang="de-DE" sz="4000" b="1" dirty="0" smtClean="0"/>
                <a:t>N</a:t>
              </a:r>
              <a:endParaRPr lang="de-DE" sz="4000" b="1" dirty="0"/>
            </a:p>
          </p:txBody>
        </p:sp>
        <p:sp>
          <p:nvSpPr>
            <p:cNvPr id="72" name="Ellipse 71"/>
            <p:cNvSpPr/>
            <p:nvPr/>
          </p:nvSpPr>
          <p:spPr>
            <a:xfrm>
              <a:off x="2195736" y="2996952"/>
              <a:ext cx="864096" cy="432048"/>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224</a:t>
              </a:r>
              <a:endParaRPr lang="de-DE" b="1" dirty="0">
                <a:latin typeface="Arial" pitchFamily="34" charset="0"/>
                <a:cs typeface="Arial" pitchFamily="34" charset="0"/>
              </a:endParaRPr>
            </a:p>
          </p:txBody>
        </p:sp>
        <p:sp>
          <p:nvSpPr>
            <p:cNvPr id="74" name="Textfeld 73"/>
            <p:cNvSpPr txBox="1"/>
            <p:nvPr/>
          </p:nvSpPr>
          <p:spPr>
            <a:xfrm>
              <a:off x="4499992" y="2924944"/>
              <a:ext cx="497252" cy="707886"/>
            </a:xfrm>
            <a:prstGeom prst="rect">
              <a:avLst/>
            </a:prstGeom>
            <a:noFill/>
          </p:spPr>
          <p:txBody>
            <a:bodyPr wrap="none" rtlCol="0">
              <a:spAutoFit/>
            </a:bodyPr>
            <a:lstStyle/>
            <a:p>
              <a:r>
                <a:rPr lang="de-DE" sz="4000" b="1" dirty="0" smtClean="0">
                  <a:solidFill>
                    <a:srgbClr val="66FF33"/>
                  </a:solidFill>
                  <a:effectLst>
                    <a:outerShdw blurRad="38100" dist="38100" dir="2700000" algn="tl">
                      <a:srgbClr val="000000">
                        <a:alpha val="43137"/>
                      </a:srgbClr>
                    </a:outerShdw>
                  </a:effectLst>
                </a:rPr>
                <a:t>?</a:t>
              </a:r>
              <a:endParaRPr lang="de-DE" sz="4000" dirty="0">
                <a:solidFill>
                  <a:srgbClr val="66FF33"/>
                </a:solidFill>
                <a:effectLst>
                  <a:outerShdw blurRad="38100" dist="38100" dir="2700000" algn="tl">
                    <a:srgbClr val="000000">
                      <a:alpha val="43137"/>
                    </a:srgbClr>
                  </a:outerShdw>
                </a:effectLst>
              </a:endParaRPr>
            </a:p>
          </p:txBody>
        </p:sp>
        <p:sp>
          <p:nvSpPr>
            <p:cNvPr id="75" name="Abgerundetes Rechteck 74"/>
            <p:cNvSpPr/>
            <p:nvPr/>
          </p:nvSpPr>
          <p:spPr>
            <a:xfrm>
              <a:off x="305983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Abgerundetes Rechteck 75"/>
            <p:cNvSpPr/>
            <p:nvPr/>
          </p:nvSpPr>
          <p:spPr>
            <a:xfrm>
              <a:off x="3491880"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Abgerundetes Rechteck 76"/>
            <p:cNvSpPr/>
            <p:nvPr/>
          </p:nvSpPr>
          <p:spPr>
            <a:xfrm>
              <a:off x="3923928"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Abgerundetes Rechteck 77"/>
            <p:cNvSpPr/>
            <p:nvPr/>
          </p:nvSpPr>
          <p:spPr>
            <a:xfrm>
              <a:off x="4355976"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Abgerundetes Rechteck 78"/>
            <p:cNvSpPr/>
            <p:nvPr/>
          </p:nvSpPr>
          <p:spPr>
            <a:xfrm>
              <a:off x="4788024"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Abgerundetes Rechteck 79"/>
            <p:cNvSpPr/>
            <p:nvPr/>
          </p:nvSpPr>
          <p:spPr>
            <a:xfrm>
              <a:off x="5220072" y="4797152"/>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Abgerundetes Rechteck 80"/>
            <p:cNvSpPr/>
            <p:nvPr/>
          </p:nvSpPr>
          <p:spPr>
            <a:xfrm>
              <a:off x="2411760" y="3429000"/>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5 </a:t>
              </a:r>
              <a:endParaRPr lang="de-DE" sz="1000" b="1" dirty="0">
                <a:solidFill>
                  <a:schemeClr val="tx1"/>
                </a:solidFill>
                <a:latin typeface="Arial" pitchFamily="34" charset="0"/>
                <a:cs typeface="Arial" pitchFamily="34" charset="0"/>
              </a:endParaRPr>
            </a:p>
          </p:txBody>
        </p:sp>
      </p:grpSp>
      <p:sp>
        <p:nvSpPr>
          <p:cNvPr id="113" name="Textfeld 112"/>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223-224</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graphicFrame>
        <p:nvGraphicFramePr>
          <p:cNvPr id="499" name="Tabelle 498"/>
          <p:cNvGraphicFramePr>
            <a:graphicFrameLocks noGrp="1"/>
          </p:cNvGraphicFramePr>
          <p:nvPr/>
        </p:nvGraphicFramePr>
        <p:xfrm>
          <a:off x="1115630" y="812962"/>
          <a:ext cx="7200900" cy="31178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311782">
                <a:tc>
                  <a:txBody>
                    <a:bodyPr/>
                    <a:lstStyle/>
                    <a:p>
                      <a:pPr algn="ctr" fontAlgn="b"/>
                      <a:r>
                        <a:rPr lang="de-DE" sz="1600" b="1"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500" name="Textfeld 499"/>
          <p:cNvSpPr txBox="1"/>
          <p:nvPr/>
        </p:nvSpPr>
        <p:spPr>
          <a:xfrm>
            <a:off x="971600" y="1124744"/>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501" name="Textfeld 500"/>
          <p:cNvSpPr txBox="1"/>
          <p:nvPr/>
        </p:nvSpPr>
        <p:spPr>
          <a:xfrm>
            <a:off x="6012160" y="1124744"/>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215" name="Tabelle 214"/>
          <p:cNvGraphicFramePr>
            <a:graphicFrameLocks noGrp="1"/>
          </p:cNvGraphicFramePr>
          <p:nvPr/>
        </p:nvGraphicFramePr>
        <p:xfrm>
          <a:off x="1121260" y="536047"/>
          <a:ext cx="7195170" cy="272792"/>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72792">
                <a:tc>
                  <a:txBody>
                    <a:bodyPr/>
                    <a:lstStyle/>
                    <a:p>
                      <a:pPr algn="ctr" fontAlgn="b"/>
                      <a:r>
                        <a:rPr lang="de-DE" sz="1400" b="1"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sp>
        <p:nvSpPr>
          <p:cNvPr id="64" name="Textfeld 63"/>
          <p:cNvSpPr txBox="1"/>
          <p:nvPr/>
        </p:nvSpPr>
        <p:spPr>
          <a:xfrm>
            <a:off x="4860032" y="1268760"/>
            <a:ext cx="4104456" cy="1200329"/>
          </a:xfrm>
          <a:prstGeom prst="rect">
            <a:avLst/>
          </a:prstGeom>
          <a:solidFill>
            <a:srgbClr val="CCFFFF"/>
          </a:solidFill>
          <a:ln w="25400">
            <a:solidFill>
              <a:srgbClr val="FFC000"/>
            </a:solidFill>
          </a:ln>
        </p:spPr>
        <p:txBody>
          <a:bodyPr wrap="square" rtlCol="0">
            <a:spAutoFit/>
          </a:bodyPr>
          <a:lstStyle/>
          <a:p>
            <a:pPr algn="just"/>
            <a:r>
              <a:rPr lang="de-DE" sz="1200" dirty="0" smtClean="0">
                <a:latin typeface="Arial" pitchFamily="34" charset="0"/>
                <a:cs typeface="Arial" pitchFamily="34" charset="0"/>
              </a:rPr>
              <a:t>Zu finden ist ein Begriff, bei dem ein oder mehrere Buchstaben durch Fragezeichen ersetzt sind. Die Summe der Werte der fehlenden Buchstaben steht unter der Wolke und muss genau getroffen werden. Buchstabenwerte: A=1 bis Z=26, ß=27 bis Ü=30</a:t>
            </a:r>
          </a:p>
          <a:p>
            <a:pPr algn="just"/>
            <a:r>
              <a:rPr lang="de-DE" sz="1200" dirty="0" smtClean="0">
                <a:latin typeface="Arial" pitchFamily="34" charset="0"/>
                <a:cs typeface="Arial" pitchFamily="34" charset="0"/>
              </a:rPr>
              <a:t>„</a:t>
            </a:r>
            <a:r>
              <a:rPr lang="de-DE" sz="1200" b="1" dirty="0" smtClean="0">
                <a:latin typeface="Arial" pitchFamily="34" charset="0"/>
                <a:cs typeface="Arial" pitchFamily="34" charset="0"/>
              </a:rPr>
              <a:t>1+</a:t>
            </a:r>
            <a:r>
              <a:rPr lang="de-DE" sz="1200" dirty="0" smtClean="0">
                <a:latin typeface="Arial" pitchFamily="34" charset="0"/>
                <a:cs typeface="Arial" pitchFamily="34" charset="0"/>
              </a:rPr>
              <a:t>“  = mehr als eine richtige Lösung</a:t>
            </a:r>
            <a:endParaRPr lang="de-DE" sz="1200" dirty="0">
              <a:latin typeface="Arial" pitchFamily="34" charset="0"/>
              <a:cs typeface="Arial" pitchFamily="34" charset="0"/>
            </a:endParaRPr>
          </a:p>
        </p:txBody>
      </p:sp>
      <p:sp>
        <p:nvSpPr>
          <p:cNvPr id="65" name="Textfeld 64"/>
          <p:cNvSpPr txBox="1"/>
          <p:nvPr/>
        </p:nvSpPr>
        <p:spPr>
          <a:xfrm>
            <a:off x="4860032" y="-68753"/>
            <a:ext cx="3382336" cy="646331"/>
          </a:xfrm>
          <a:prstGeom prst="rect">
            <a:avLst/>
          </a:prstGeom>
          <a:noFill/>
        </p:spPr>
        <p:txBody>
          <a:bodyPr wrap="none" rtlCol="0">
            <a:spAutoFit/>
          </a:bodyPr>
          <a:lstStyle/>
          <a:p>
            <a:r>
              <a:rPr lang="de-DE" sz="3600" dirty="0" smtClean="0">
                <a:latin typeface="Arial" pitchFamily="34" charset="0"/>
                <a:cs typeface="Arial" pitchFamily="34" charset="0"/>
              </a:rPr>
              <a:t>Wolken </a:t>
            </a:r>
            <a:r>
              <a:rPr lang="de-DE" sz="3600" dirty="0" err="1" smtClean="0">
                <a:latin typeface="Arial" pitchFamily="34" charset="0"/>
                <a:cs typeface="Arial" pitchFamily="34" charset="0"/>
              </a:rPr>
              <a:t>xxx-xxx</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10" name="Textfeld 209"/>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1"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65" name="Tabelle 64"/>
          <p:cNvGraphicFramePr>
            <a:graphicFrameLocks noGrp="1"/>
          </p:cNvGraphicFramePr>
          <p:nvPr/>
        </p:nvGraphicFramePr>
        <p:xfrm>
          <a:off x="948587" y="505549"/>
          <a:ext cx="7195170" cy="234281"/>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34281">
                <a:tc>
                  <a:txBody>
                    <a:bodyPr/>
                    <a:lstStyle/>
                    <a:p>
                      <a:pPr algn="ctr" fontAlgn="b"/>
                      <a:r>
                        <a:rPr lang="de-DE" sz="1400" b="0"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aphicFrame>
        <p:nvGraphicFramePr>
          <p:cNvPr id="66" name="Tabelle 65"/>
          <p:cNvGraphicFramePr>
            <a:graphicFrameLocks noGrp="1"/>
          </p:cNvGraphicFramePr>
          <p:nvPr/>
        </p:nvGraphicFramePr>
        <p:xfrm>
          <a:off x="945722" y="743954"/>
          <a:ext cx="7200900" cy="26565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265652">
                <a:tc>
                  <a:txBody>
                    <a:bodyPr/>
                    <a:lstStyle/>
                    <a:p>
                      <a:pPr algn="ctr" fontAlgn="b"/>
                      <a:r>
                        <a:rPr lang="de-DE" sz="1600" b="0"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67" name="Textfeld 66"/>
          <p:cNvSpPr txBox="1"/>
          <p:nvPr/>
        </p:nvSpPr>
        <p:spPr>
          <a:xfrm>
            <a:off x="971600" y="980728"/>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68" name="Textfeld 67"/>
          <p:cNvSpPr txBox="1"/>
          <p:nvPr/>
        </p:nvSpPr>
        <p:spPr>
          <a:xfrm>
            <a:off x="6012160" y="980728"/>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grpSp>
        <p:nvGrpSpPr>
          <p:cNvPr id="70" name="Gruppieren 69"/>
          <p:cNvGrpSpPr/>
          <p:nvPr/>
        </p:nvGrpSpPr>
        <p:grpSpPr>
          <a:xfrm>
            <a:off x="270363" y="1412776"/>
            <a:ext cx="3594190" cy="2376264"/>
            <a:chOff x="270363" y="1412776"/>
            <a:chExt cx="3594190" cy="2376264"/>
          </a:xfrm>
        </p:grpSpPr>
        <p:grpSp>
          <p:nvGrpSpPr>
            <p:cNvPr id="212" name="Gruppieren 211"/>
            <p:cNvGrpSpPr/>
            <p:nvPr/>
          </p:nvGrpSpPr>
          <p:grpSpPr>
            <a:xfrm>
              <a:off x="270363" y="1412776"/>
              <a:ext cx="3594190" cy="2376264"/>
              <a:chOff x="270363" y="1412776"/>
              <a:chExt cx="3594190" cy="2376264"/>
            </a:xfrm>
          </p:grpSpPr>
          <p:sp>
            <p:nvSpPr>
              <p:cNvPr id="178" name="Abgerundetes Rechteck 177"/>
              <p:cNvSpPr/>
              <p:nvPr/>
            </p:nvSpPr>
            <p:spPr>
              <a:xfrm>
                <a:off x="1390592" y="3028851"/>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0" name="Ellipse 349"/>
              <p:cNvSpPr/>
              <p:nvPr/>
            </p:nvSpPr>
            <p:spPr>
              <a:xfrm>
                <a:off x="270363" y="1659864"/>
                <a:ext cx="648072" cy="400984"/>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22</a:t>
                </a:r>
                <a:endParaRPr lang="de-DE" b="1" dirty="0">
                  <a:latin typeface="Arial" pitchFamily="34" charset="0"/>
                  <a:cs typeface="Arial" pitchFamily="34" charset="0"/>
                </a:endParaRPr>
              </a:p>
            </p:txBody>
          </p:sp>
          <p:grpSp>
            <p:nvGrpSpPr>
              <p:cNvPr id="14" name="Gruppieren 472"/>
              <p:cNvGrpSpPr/>
              <p:nvPr/>
            </p:nvGrpSpPr>
            <p:grpSpPr>
              <a:xfrm>
                <a:off x="683568" y="1412776"/>
                <a:ext cx="3180985" cy="1656184"/>
                <a:chOff x="5148497" y="1412776"/>
                <a:chExt cx="2964528" cy="1554490"/>
              </a:xfrm>
            </p:grpSpPr>
            <p:grpSp>
              <p:nvGrpSpPr>
                <p:cNvPr id="15"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87" name="Ellipse 486"/>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8" name="Ellipse 487"/>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9" name="Ellipse 488"/>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0" name="Ellipse 489"/>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1" name="Ellipse 490"/>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2" name="Ellipse 491"/>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3" name="Ellipse 492"/>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4" name="Ellipse 493"/>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5" name="Ellipse 494"/>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6" name="Ellipse 495"/>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7" name="Ellipse 496"/>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6"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76" name="Ellipse 475"/>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7" name="Ellipse 476"/>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8" name="Ellipse 477"/>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9" name="Ellipse 478"/>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0" name="Ellipse 479"/>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1" name="Ellipse 480"/>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2" name="Ellipse 481"/>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3" name="Ellipse 482"/>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4" name="Ellipse 483"/>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5" name="Ellipse 484"/>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6" name="Ellipse 485"/>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2" name="Textfeld 501"/>
              <p:cNvSpPr txBox="1"/>
              <p:nvPr/>
            </p:nvSpPr>
            <p:spPr>
              <a:xfrm>
                <a:off x="1508849" y="3007889"/>
                <a:ext cx="1513556" cy="461665"/>
              </a:xfrm>
              <a:prstGeom prst="rect">
                <a:avLst/>
              </a:prstGeom>
              <a:noFill/>
            </p:spPr>
            <p:txBody>
              <a:bodyPr wrap="none" rtlCol="0">
                <a:spAutoFit/>
              </a:bodyPr>
              <a:lstStyle/>
              <a:p>
                <a:r>
                  <a:rPr lang="de-DE" sz="2000" dirty="0" smtClean="0"/>
                  <a:t>?+?+?  =  </a:t>
                </a:r>
                <a:r>
                  <a:rPr lang="de-DE" sz="2400" b="1" dirty="0" smtClean="0"/>
                  <a:t>3</a:t>
                </a:r>
                <a:endParaRPr lang="de-DE" sz="2400" b="1" dirty="0"/>
              </a:p>
            </p:txBody>
          </p:sp>
          <p:sp>
            <p:nvSpPr>
              <p:cNvPr id="362" name="Textfeld 361"/>
              <p:cNvSpPr txBox="1"/>
              <p:nvPr/>
            </p:nvSpPr>
            <p:spPr>
              <a:xfrm>
                <a:off x="2778604" y="1998611"/>
                <a:ext cx="561372" cy="769441"/>
              </a:xfrm>
              <a:prstGeom prst="rect">
                <a:avLst/>
              </a:prstGeom>
              <a:noFill/>
            </p:spPr>
            <p:txBody>
              <a:bodyPr wrap="none" rtlCol="0">
                <a:spAutoFit/>
              </a:bodyPr>
              <a:lstStyle/>
              <a:p>
                <a:r>
                  <a:rPr lang="de-DE" sz="4400" b="1" dirty="0" smtClean="0"/>
                  <a:t>S</a:t>
                </a:r>
                <a:endParaRPr lang="de-DE" sz="4400" b="1" dirty="0"/>
              </a:p>
            </p:txBody>
          </p:sp>
          <p:sp>
            <p:nvSpPr>
              <p:cNvPr id="363" name="Textfeld 362"/>
              <p:cNvSpPr txBox="1"/>
              <p:nvPr/>
            </p:nvSpPr>
            <p:spPr>
              <a:xfrm>
                <a:off x="2123728" y="1626377"/>
                <a:ext cx="591829" cy="769441"/>
              </a:xfrm>
              <a:prstGeom prst="rect">
                <a:avLst/>
              </a:prstGeom>
              <a:noFill/>
            </p:spPr>
            <p:txBody>
              <a:bodyPr wrap="none" rtlCol="0">
                <a:spAutoFit/>
              </a:bodyPr>
              <a:lstStyle/>
              <a:p>
                <a:r>
                  <a:rPr lang="de-DE" sz="4400" b="1" dirty="0" smtClean="0"/>
                  <a:t>N</a:t>
                </a:r>
                <a:endParaRPr lang="de-DE" sz="4400" b="1" dirty="0"/>
              </a:p>
            </p:txBody>
          </p:sp>
          <p:sp>
            <p:nvSpPr>
              <p:cNvPr id="514" name="Textfeld 513"/>
              <p:cNvSpPr txBox="1"/>
              <p:nvPr/>
            </p:nvSpPr>
            <p:spPr>
              <a:xfrm>
                <a:off x="1763688" y="2202441"/>
                <a:ext cx="529312" cy="769441"/>
              </a:xfrm>
              <a:prstGeom prst="rect">
                <a:avLst/>
              </a:prstGeom>
              <a:noFill/>
            </p:spPr>
            <p:txBody>
              <a:bodyPr wrap="none" rtlCol="0">
                <a:spAutoFit/>
              </a:bodyPr>
              <a:lstStyle/>
              <a:p>
                <a:r>
                  <a:rPr lang="de-DE" sz="44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4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515" name="Textfeld 514"/>
              <p:cNvSpPr txBox="1"/>
              <p:nvPr/>
            </p:nvSpPr>
            <p:spPr>
              <a:xfrm>
                <a:off x="1475656" y="1554369"/>
                <a:ext cx="529312" cy="769441"/>
              </a:xfrm>
              <a:prstGeom prst="rect">
                <a:avLst/>
              </a:prstGeom>
              <a:noFill/>
            </p:spPr>
            <p:txBody>
              <a:bodyPr wrap="none" rtlCol="0">
                <a:spAutoFit/>
              </a:bodyPr>
              <a:lstStyle/>
              <a:p>
                <a:r>
                  <a:rPr lang="de-DE" sz="4400" b="1" dirty="0" smtClean="0">
                    <a:solidFill>
                      <a:srgbClr val="0070C0"/>
                    </a:solidFill>
                    <a:effectLst>
                      <a:outerShdw blurRad="38100" dist="38100" dir="2700000" algn="tl">
                        <a:srgbClr val="000000">
                          <a:alpha val="43137"/>
                        </a:srgbClr>
                      </a:outerShdw>
                    </a:effectLst>
                  </a:rPr>
                  <a:t>?</a:t>
                </a:r>
                <a:endParaRPr lang="de-DE" sz="4400" dirty="0">
                  <a:solidFill>
                    <a:srgbClr val="0070C0"/>
                  </a:solidFill>
                  <a:effectLst>
                    <a:outerShdw blurRad="38100" dist="38100" dir="2700000" algn="tl">
                      <a:srgbClr val="000000">
                        <a:alpha val="43137"/>
                      </a:srgbClr>
                    </a:outerShdw>
                  </a:effectLst>
                </a:endParaRPr>
              </a:p>
            </p:txBody>
          </p:sp>
          <p:grpSp>
            <p:nvGrpSpPr>
              <p:cNvPr id="19" name="Gruppieren 124"/>
              <p:cNvGrpSpPr/>
              <p:nvPr/>
            </p:nvGrpSpPr>
            <p:grpSpPr>
              <a:xfrm>
                <a:off x="899592" y="3429000"/>
                <a:ext cx="2592288" cy="360040"/>
                <a:chOff x="971600" y="3573016"/>
                <a:chExt cx="2592288" cy="360040"/>
              </a:xfrm>
            </p:grpSpPr>
            <p:sp>
              <p:nvSpPr>
                <p:cNvPr id="199" name="Abgerundetes Rechteck 198"/>
                <p:cNvSpPr/>
                <p:nvPr/>
              </p:nvSpPr>
              <p:spPr>
                <a:xfrm>
                  <a:off x="971600"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0" name="Abgerundetes Rechteck 199"/>
                <p:cNvSpPr/>
                <p:nvPr/>
              </p:nvSpPr>
              <p:spPr>
                <a:xfrm>
                  <a:off x="1403648"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1" name="Abgerundetes Rechteck 200"/>
                <p:cNvSpPr/>
                <p:nvPr/>
              </p:nvSpPr>
              <p:spPr>
                <a:xfrm>
                  <a:off x="1835696"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2" name="Abgerundetes Rechteck 201"/>
                <p:cNvSpPr/>
                <p:nvPr/>
              </p:nvSpPr>
              <p:spPr>
                <a:xfrm>
                  <a:off x="2267744"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3" name="Abgerundetes Rechteck 202"/>
                <p:cNvSpPr/>
                <p:nvPr/>
              </p:nvSpPr>
              <p:spPr>
                <a:xfrm>
                  <a:off x="2699792"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4" name="Abgerundetes Rechteck 203"/>
                <p:cNvSpPr/>
                <p:nvPr/>
              </p:nvSpPr>
              <p:spPr>
                <a:xfrm>
                  <a:off x="3131840" y="3573016"/>
                  <a:ext cx="432048" cy="360040"/>
                </a:xfrm>
                <a:prstGeom prst="roundRect">
                  <a:avLst/>
                </a:prstGeom>
                <a:solidFill>
                  <a:schemeClr val="bg1">
                    <a:lumMod val="85000"/>
                  </a:schemeClr>
                </a:solid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208" name="Textfeld 207"/>
              <p:cNvSpPr txBox="1"/>
              <p:nvPr/>
            </p:nvSpPr>
            <p:spPr>
              <a:xfrm>
                <a:off x="1115616" y="2058425"/>
                <a:ext cx="591829" cy="769441"/>
              </a:xfrm>
              <a:prstGeom prst="rect">
                <a:avLst/>
              </a:prstGeom>
              <a:noFill/>
            </p:spPr>
            <p:txBody>
              <a:bodyPr wrap="none" rtlCol="0">
                <a:spAutoFit/>
              </a:bodyPr>
              <a:lstStyle/>
              <a:p>
                <a:r>
                  <a:rPr lang="de-DE" sz="4400" b="1" dirty="0" smtClean="0"/>
                  <a:t>N</a:t>
                </a:r>
                <a:endParaRPr lang="de-DE" sz="4400" b="1" dirty="0"/>
              </a:p>
            </p:txBody>
          </p:sp>
          <p:sp>
            <p:nvSpPr>
              <p:cNvPr id="209" name="Textfeld 208"/>
              <p:cNvSpPr txBox="1"/>
              <p:nvPr/>
            </p:nvSpPr>
            <p:spPr>
              <a:xfrm>
                <a:off x="2771800" y="1482361"/>
                <a:ext cx="529312" cy="769441"/>
              </a:xfrm>
              <a:prstGeom prst="rect">
                <a:avLst/>
              </a:prstGeom>
              <a:noFill/>
            </p:spPr>
            <p:txBody>
              <a:bodyPr wrap="none" rtlCol="0">
                <a:spAutoFit/>
              </a:bodyPr>
              <a:lstStyle/>
              <a:p>
                <a:r>
                  <a:rPr lang="de-DE" sz="4400" b="1" dirty="0" smtClean="0">
                    <a:solidFill>
                      <a:srgbClr val="66FF33"/>
                    </a:solidFill>
                    <a:effectLst>
                      <a:outerShdw blurRad="38100" dist="38100" dir="2700000" algn="tl">
                        <a:srgbClr val="000000">
                          <a:alpha val="43137"/>
                        </a:srgbClr>
                      </a:outerShdw>
                    </a:effectLst>
                  </a:rPr>
                  <a:t>?</a:t>
                </a:r>
                <a:endParaRPr lang="de-DE" sz="4400" dirty="0">
                  <a:solidFill>
                    <a:srgbClr val="66FF33"/>
                  </a:solidFill>
                  <a:effectLst>
                    <a:outerShdw blurRad="38100" dist="38100" dir="2700000" algn="tl">
                      <a:srgbClr val="000000">
                        <a:alpha val="43137"/>
                      </a:srgbClr>
                    </a:outerShdw>
                  </a:effectLst>
                </a:endParaRPr>
              </a:p>
            </p:txBody>
          </p:sp>
        </p:grpSp>
        <p:sp>
          <p:nvSpPr>
            <p:cNvPr id="69" name="Abgerundetes Rechteck 68"/>
            <p:cNvSpPr/>
            <p:nvPr/>
          </p:nvSpPr>
          <p:spPr>
            <a:xfrm>
              <a:off x="366060" y="207726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2 </a:t>
              </a:r>
              <a:endParaRPr lang="de-DE" sz="1000" b="1" dirty="0">
                <a:solidFill>
                  <a:schemeClr val="tx1"/>
                </a:solidFill>
                <a:latin typeface="Arial" pitchFamily="34" charset="0"/>
                <a:cs typeface="Arial" pitchFamily="34" charset="0"/>
              </a:endParaRPr>
            </a:p>
          </p:txBody>
        </p:sp>
      </p:grpSp>
      <p:grpSp>
        <p:nvGrpSpPr>
          <p:cNvPr id="71" name="Gruppieren 70"/>
          <p:cNvGrpSpPr/>
          <p:nvPr/>
        </p:nvGrpSpPr>
        <p:grpSpPr>
          <a:xfrm>
            <a:off x="5002048" y="2852936"/>
            <a:ext cx="3602400" cy="2304256"/>
            <a:chOff x="262153" y="1412776"/>
            <a:chExt cx="3602400" cy="2304256"/>
          </a:xfrm>
        </p:grpSpPr>
        <p:grpSp>
          <p:nvGrpSpPr>
            <p:cNvPr id="72" name="Gruppieren 197"/>
            <p:cNvGrpSpPr/>
            <p:nvPr/>
          </p:nvGrpSpPr>
          <p:grpSpPr>
            <a:xfrm>
              <a:off x="262153" y="1412776"/>
              <a:ext cx="3602400" cy="2304256"/>
              <a:chOff x="262153" y="1412776"/>
              <a:chExt cx="3602400" cy="2304256"/>
            </a:xfrm>
          </p:grpSpPr>
          <p:sp>
            <p:nvSpPr>
              <p:cNvPr id="74" name="Abgerundetes Rechteck 73"/>
              <p:cNvSpPr/>
              <p:nvPr/>
            </p:nvSpPr>
            <p:spPr>
              <a:xfrm>
                <a:off x="1371749" y="2996952"/>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5" name="Ellipse 74"/>
              <p:cNvSpPr/>
              <p:nvPr/>
            </p:nvSpPr>
            <p:spPr>
              <a:xfrm>
                <a:off x="262153" y="1682924"/>
                <a:ext cx="620776" cy="41840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23</a:t>
                </a:r>
                <a:endParaRPr lang="de-DE" b="1" dirty="0">
                  <a:latin typeface="Arial" pitchFamily="34" charset="0"/>
                  <a:cs typeface="Arial" pitchFamily="34" charset="0"/>
                </a:endParaRPr>
              </a:p>
            </p:txBody>
          </p:sp>
          <p:grpSp>
            <p:nvGrpSpPr>
              <p:cNvPr id="76" name="Gruppieren 401"/>
              <p:cNvGrpSpPr/>
              <p:nvPr/>
            </p:nvGrpSpPr>
            <p:grpSpPr>
              <a:xfrm>
                <a:off x="683568" y="1412776"/>
                <a:ext cx="3180985" cy="1656184"/>
                <a:chOff x="5148497" y="1412776"/>
                <a:chExt cx="2964528" cy="1554490"/>
              </a:xfrm>
            </p:grpSpPr>
            <p:grpSp>
              <p:nvGrpSpPr>
                <p:cNvPr id="90"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3" name="Ellipse 102"/>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2" name="Ellipse 111"/>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3" name="Ellipse 112"/>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91"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92" name="Ellipse 91"/>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8" name="Ellipse 97"/>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7" name="Textfeld 76"/>
              <p:cNvSpPr txBox="1"/>
              <p:nvPr/>
            </p:nvSpPr>
            <p:spPr>
              <a:xfrm>
                <a:off x="1667204" y="2975990"/>
                <a:ext cx="1393330" cy="461665"/>
              </a:xfrm>
              <a:prstGeom prst="rect">
                <a:avLst/>
              </a:prstGeom>
              <a:noFill/>
            </p:spPr>
            <p:txBody>
              <a:bodyPr wrap="none" rtlCol="0">
                <a:spAutoFit/>
              </a:bodyPr>
              <a:lstStyle/>
              <a:p>
                <a:r>
                  <a:rPr lang="de-DE" sz="2000" dirty="0" smtClean="0"/>
                  <a:t>?+?  =  </a:t>
                </a:r>
                <a:r>
                  <a:rPr lang="de-DE" sz="2400" b="1" dirty="0" smtClean="0"/>
                  <a:t>37</a:t>
                </a:r>
                <a:endParaRPr lang="de-DE" sz="2400" b="1" dirty="0"/>
              </a:p>
            </p:txBody>
          </p:sp>
          <p:sp>
            <p:nvSpPr>
              <p:cNvPr id="78" name="Textfeld 77"/>
              <p:cNvSpPr txBox="1"/>
              <p:nvPr/>
            </p:nvSpPr>
            <p:spPr>
              <a:xfrm>
                <a:off x="2318486" y="1465941"/>
                <a:ext cx="716863" cy="769441"/>
              </a:xfrm>
              <a:prstGeom prst="rect">
                <a:avLst/>
              </a:prstGeom>
              <a:noFill/>
            </p:spPr>
            <p:txBody>
              <a:bodyPr wrap="none" rtlCol="0">
                <a:spAutoFit/>
              </a:bodyPr>
              <a:lstStyle/>
              <a:p>
                <a:r>
                  <a:rPr lang="de-DE" sz="4400" b="1" dirty="0" smtClean="0"/>
                  <a:t>W</a:t>
                </a:r>
                <a:endParaRPr lang="de-DE" sz="4400" b="1" dirty="0"/>
              </a:p>
            </p:txBody>
          </p:sp>
          <p:sp>
            <p:nvSpPr>
              <p:cNvPr id="79" name="Textfeld 78"/>
              <p:cNvSpPr txBox="1"/>
              <p:nvPr/>
            </p:nvSpPr>
            <p:spPr>
              <a:xfrm>
                <a:off x="1238366" y="1897989"/>
                <a:ext cx="591829" cy="769441"/>
              </a:xfrm>
              <a:prstGeom prst="rect">
                <a:avLst/>
              </a:prstGeom>
              <a:noFill/>
            </p:spPr>
            <p:txBody>
              <a:bodyPr wrap="none" rtlCol="0">
                <a:spAutoFit/>
              </a:bodyPr>
              <a:lstStyle/>
              <a:p>
                <a:r>
                  <a:rPr lang="de-DE" sz="4400" b="1" dirty="0" smtClean="0"/>
                  <a:t>U</a:t>
                </a:r>
                <a:endParaRPr lang="de-DE" sz="4400" b="1" dirty="0"/>
              </a:p>
            </p:txBody>
          </p:sp>
          <p:sp>
            <p:nvSpPr>
              <p:cNvPr id="80" name="Textfeld 79"/>
              <p:cNvSpPr txBox="1"/>
              <p:nvPr/>
            </p:nvSpPr>
            <p:spPr>
              <a:xfrm>
                <a:off x="1814430" y="2042005"/>
                <a:ext cx="529312" cy="769441"/>
              </a:xfrm>
              <a:prstGeom prst="rect">
                <a:avLst/>
              </a:prstGeom>
              <a:noFill/>
            </p:spPr>
            <p:txBody>
              <a:bodyPr wrap="none" rtlCol="0">
                <a:spAutoFit/>
              </a:bodyPr>
              <a:lstStyle/>
              <a:p>
                <a:r>
                  <a:rPr lang="de-DE" sz="4400" b="1" dirty="0" smtClean="0">
                    <a:solidFill>
                      <a:srgbClr val="0070C0"/>
                    </a:solidFill>
                    <a:effectLst>
                      <a:outerShdw blurRad="38100" dist="38100" dir="2700000" algn="tl">
                        <a:srgbClr val="000000">
                          <a:alpha val="43137"/>
                        </a:srgbClr>
                      </a:outerShdw>
                    </a:effectLst>
                  </a:rPr>
                  <a:t>?</a:t>
                </a:r>
                <a:endParaRPr lang="de-DE" sz="4400" dirty="0">
                  <a:solidFill>
                    <a:srgbClr val="0070C0"/>
                  </a:solidFill>
                  <a:effectLst>
                    <a:outerShdw blurRad="38100" dist="38100" dir="2700000" algn="tl">
                      <a:srgbClr val="000000">
                        <a:alpha val="43137"/>
                      </a:srgbClr>
                    </a:outerShdw>
                  </a:effectLst>
                </a:endParaRPr>
              </a:p>
            </p:txBody>
          </p:sp>
          <p:sp>
            <p:nvSpPr>
              <p:cNvPr id="81" name="Textfeld 80"/>
              <p:cNvSpPr txBox="1"/>
              <p:nvPr/>
            </p:nvSpPr>
            <p:spPr>
              <a:xfrm>
                <a:off x="2822542" y="2042005"/>
                <a:ext cx="529312" cy="769441"/>
              </a:xfrm>
              <a:prstGeom prst="rect">
                <a:avLst/>
              </a:prstGeom>
              <a:noFill/>
            </p:spPr>
            <p:txBody>
              <a:bodyPr wrap="none" rtlCol="0">
                <a:spAutoFit/>
              </a:bodyPr>
              <a:lstStyle/>
              <a:p>
                <a:r>
                  <a:rPr lang="de-DE" sz="4400" b="1" dirty="0" smtClean="0">
                    <a:solidFill>
                      <a:srgbClr val="00FF00"/>
                    </a:solidFill>
                    <a:effectLst>
                      <a:outerShdw blurRad="38100" dist="38100" dir="2700000" algn="tl">
                        <a:srgbClr val="000000">
                          <a:alpha val="43137"/>
                        </a:srgbClr>
                      </a:outerShdw>
                    </a:effectLst>
                  </a:rPr>
                  <a:t>?</a:t>
                </a:r>
                <a:endParaRPr lang="de-DE" sz="4400" dirty="0">
                  <a:solidFill>
                    <a:srgbClr val="00FF00"/>
                  </a:solidFill>
                  <a:effectLst>
                    <a:outerShdw blurRad="38100" dist="38100" dir="2700000" algn="tl">
                      <a:srgbClr val="000000">
                        <a:alpha val="43137"/>
                      </a:srgbClr>
                    </a:outerShdw>
                  </a:effectLst>
                </a:endParaRPr>
              </a:p>
            </p:txBody>
          </p:sp>
          <p:sp>
            <p:nvSpPr>
              <p:cNvPr id="82" name="Textfeld 81"/>
              <p:cNvSpPr txBox="1"/>
              <p:nvPr/>
            </p:nvSpPr>
            <p:spPr>
              <a:xfrm>
                <a:off x="2390494" y="2198215"/>
                <a:ext cx="529312" cy="769441"/>
              </a:xfrm>
              <a:prstGeom prst="rect">
                <a:avLst/>
              </a:prstGeom>
              <a:noFill/>
            </p:spPr>
            <p:txBody>
              <a:bodyPr wrap="none" rtlCol="0">
                <a:spAutoFit/>
              </a:bodyPr>
              <a:lstStyle/>
              <a:p>
                <a:r>
                  <a:rPr lang="de-DE" sz="4400" b="1" dirty="0" smtClean="0"/>
                  <a:t>T</a:t>
                </a:r>
                <a:endParaRPr lang="de-DE" sz="4400" b="1" dirty="0"/>
              </a:p>
            </p:txBody>
          </p:sp>
          <p:grpSp>
            <p:nvGrpSpPr>
              <p:cNvPr id="83" name="Gruppieren 207"/>
              <p:cNvGrpSpPr/>
              <p:nvPr/>
            </p:nvGrpSpPr>
            <p:grpSpPr>
              <a:xfrm>
                <a:off x="1115616" y="3353224"/>
                <a:ext cx="2140238" cy="363808"/>
                <a:chOff x="902178" y="3353224"/>
                <a:chExt cx="2140238" cy="363808"/>
              </a:xfrm>
            </p:grpSpPr>
            <p:grpSp>
              <p:nvGrpSpPr>
                <p:cNvPr id="84" name="Gruppieren 407"/>
                <p:cNvGrpSpPr/>
                <p:nvPr/>
              </p:nvGrpSpPr>
              <p:grpSpPr>
                <a:xfrm>
                  <a:off x="1314224" y="3353224"/>
                  <a:ext cx="1728192" cy="360040"/>
                  <a:chOff x="854880" y="2492896"/>
                  <a:chExt cx="1728192" cy="360040"/>
                </a:xfrm>
                <a:solidFill>
                  <a:srgbClr val="FFFFCC"/>
                </a:solidFill>
              </p:grpSpPr>
              <p:sp>
                <p:nvSpPr>
                  <p:cNvPr id="86" name="Abgerundetes Rechteck 85"/>
                  <p:cNvSpPr/>
                  <p:nvPr/>
                </p:nvSpPr>
                <p:spPr>
                  <a:xfrm>
                    <a:off x="854880" y="2492896"/>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Abgerundetes Rechteck 86"/>
                  <p:cNvSpPr/>
                  <p:nvPr/>
                </p:nvSpPr>
                <p:spPr>
                  <a:xfrm>
                    <a:off x="1286928" y="2492896"/>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8" name="Abgerundetes Rechteck 87"/>
                  <p:cNvSpPr/>
                  <p:nvPr/>
                </p:nvSpPr>
                <p:spPr>
                  <a:xfrm>
                    <a:off x="1718976" y="2492896"/>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Abgerundetes Rechteck 88"/>
                  <p:cNvSpPr/>
                  <p:nvPr/>
                </p:nvSpPr>
                <p:spPr>
                  <a:xfrm>
                    <a:off x="2151024" y="2492896"/>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85" name="Abgerundetes Rechteck 84"/>
                <p:cNvSpPr/>
                <p:nvPr/>
              </p:nvSpPr>
              <p:spPr>
                <a:xfrm>
                  <a:off x="902178" y="3356992"/>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3" name="Abgerundetes Rechteck 72"/>
            <p:cNvSpPr/>
            <p:nvPr/>
          </p:nvSpPr>
          <p:spPr>
            <a:xfrm>
              <a:off x="395536" y="2060848"/>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 </a:t>
              </a:r>
              <a:endParaRPr lang="de-DE" sz="1000" b="1" dirty="0">
                <a:solidFill>
                  <a:schemeClr val="tx1"/>
                </a:solidFill>
                <a:latin typeface="Arial" pitchFamily="34" charset="0"/>
                <a:cs typeface="Arial" pitchFamily="34" charset="0"/>
              </a:endParaRPr>
            </a:p>
          </p:txBody>
        </p:sp>
      </p:grpSp>
      <p:grpSp>
        <p:nvGrpSpPr>
          <p:cNvPr id="114" name="Gruppieren 113"/>
          <p:cNvGrpSpPr/>
          <p:nvPr/>
        </p:nvGrpSpPr>
        <p:grpSpPr>
          <a:xfrm>
            <a:off x="251520" y="4333572"/>
            <a:ext cx="3613033" cy="2335788"/>
            <a:chOff x="251520" y="1412776"/>
            <a:chExt cx="3613033" cy="2335788"/>
          </a:xfrm>
        </p:grpSpPr>
        <p:grpSp>
          <p:nvGrpSpPr>
            <p:cNvPr id="115" name="Gruppieren 210"/>
            <p:cNvGrpSpPr/>
            <p:nvPr/>
          </p:nvGrpSpPr>
          <p:grpSpPr>
            <a:xfrm>
              <a:off x="251520" y="1412776"/>
              <a:ext cx="3613033" cy="2335788"/>
              <a:chOff x="251520" y="1412776"/>
              <a:chExt cx="3613033" cy="2335788"/>
            </a:xfrm>
          </p:grpSpPr>
          <p:sp>
            <p:nvSpPr>
              <p:cNvPr id="117" name="Abgerundetes Rechteck 116"/>
              <p:cNvSpPr/>
              <p:nvPr/>
            </p:nvSpPr>
            <p:spPr>
              <a:xfrm>
                <a:off x="1412592" y="2996952"/>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8" name="Ellipse 117"/>
              <p:cNvSpPr/>
              <p:nvPr/>
            </p:nvSpPr>
            <p:spPr>
              <a:xfrm>
                <a:off x="251520" y="1659864"/>
                <a:ext cx="648072" cy="400984"/>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24</a:t>
                </a:r>
                <a:endParaRPr lang="de-DE" b="1" dirty="0">
                  <a:latin typeface="Arial" pitchFamily="34" charset="0"/>
                  <a:cs typeface="Arial" pitchFamily="34" charset="0"/>
                </a:endParaRPr>
              </a:p>
            </p:txBody>
          </p:sp>
          <p:grpSp>
            <p:nvGrpSpPr>
              <p:cNvPr id="119" name="Gruppieren 506"/>
              <p:cNvGrpSpPr/>
              <p:nvPr/>
            </p:nvGrpSpPr>
            <p:grpSpPr>
              <a:xfrm>
                <a:off x="1403648" y="3388524"/>
                <a:ext cx="1728192" cy="360040"/>
                <a:chOff x="971600" y="6237312"/>
                <a:chExt cx="1728192" cy="360040"/>
              </a:xfrm>
            </p:grpSpPr>
            <p:sp>
              <p:nvSpPr>
                <p:cNvPr id="150" name="Abgerundetes Rechteck 149"/>
                <p:cNvSpPr/>
                <p:nvPr/>
              </p:nvSpPr>
              <p:spPr>
                <a:xfrm>
                  <a:off x="971600" y="6237312"/>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Abgerundetes Rechteck 150"/>
                <p:cNvSpPr/>
                <p:nvPr/>
              </p:nvSpPr>
              <p:spPr>
                <a:xfrm>
                  <a:off x="1403648" y="6237312"/>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 name="Abgerundetes Rechteck 151"/>
                <p:cNvSpPr/>
                <p:nvPr/>
              </p:nvSpPr>
              <p:spPr>
                <a:xfrm>
                  <a:off x="1835696" y="6237312"/>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3" name="Abgerundetes Rechteck 152"/>
                <p:cNvSpPr/>
                <p:nvPr/>
              </p:nvSpPr>
              <p:spPr>
                <a:xfrm>
                  <a:off x="2267744" y="6237312"/>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0" name="Gruppieren 472"/>
              <p:cNvGrpSpPr/>
              <p:nvPr/>
            </p:nvGrpSpPr>
            <p:grpSpPr>
              <a:xfrm>
                <a:off x="683568" y="1412776"/>
                <a:ext cx="3180985" cy="1656184"/>
                <a:chOff x="5148497" y="1412776"/>
                <a:chExt cx="2964528" cy="1554490"/>
              </a:xfrm>
            </p:grpSpPr>
            <p:grpSp>
              <p:nvGrpSpPr>
                <p:cNvPr id="126"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39" name="Ellipse 138"/>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1" name="Ellipse 140"/>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Ellipse 145"/>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7"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28" name="Ellipse 127"/>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9" name="Ellipse 128"/>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0" name="Ellipse 129"/>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Ellipse 130"/>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Ellipse 131"/>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Ellipse 132"/>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Ellipse 133"/>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21" name="Textfeld 120"/>
              <p:cNvSpPr txBox="1"/>
              <p:nvPr/>
            </p:nvSpPr>
            <p:spPr>
              <a:xfrm>
                <a:off x="1599089" y="2975990"/>
                <a:ext cx="1393330" cy="461665"/>
              </a:xfrm>
              <a:prstGeom prst="rect">
                <a:avLst/>
              </a:prstGeom>
              <a:noFill/>
            </p:spPr>
            <p:txBody>
              <a:bodyPr wrap="none" rtlCol="0">
                <a:spAutoFit/>
              </a:bodyPr>
              <a:lstStyle/>
              <a:p>
                <a:r>
                  <a:rPr lang="de-DE" sz="2000" dirty="0" smtClean="0"/>
                  <a:t>?+?  =  </a:t>
                </a:r>
                <a:r>
                  <a:rPr lang="de-DE" sz="2400" b="1" dirty="0" smtClean="0"/>
                  <a:t>20</a:t>
                </a:r>
                <a:endParaRPr lang="de-DE" sz="2400" b="1" dirty="0"/>
              </a:p>
            </p:txBody>
          </p:sp>
          <p:sp>
            <p:nvSpPr>
              <p:cNvPr id="122" name="Textfeld 121"/>
              <p:cNvSpPr txBox="1"/>
              <p:nvPr/>
            </p:nvSpPr>
            <p:spPr>
              <a:xfrm>
                <a:off x="2648888" y="1628800"/>
                <a:ext cx="628698" cy="830997"/>
              </a:xfrm>
              <a:prstGeom prst="rect">
                <a:avLst/>
              </a:prstGeom>
              <a:noFill/>
            </p:spPr>
            <p:txBody>
              <a:bodyPr wrap="none" rtlCol="0">
                <a:spAutoFit/>
              </a:bodyPr>
              <a:lstStyle/>
              <a:p>
                <a:r>
                  <a:rPr lang="de-DE" sz="4800" b="1" dirty="0" smtClean="0"/>
                  <a:t>K</a:t>
                </a:r>
                <a:endParaRPr lang="de-DE" sz="4800" b="1" dirty="0"/>
              </a:p>
            </p:txBody>
          </p:sp>
          <p:sp>
            <p:nvSpPr>
              <p:cNvPr id="123" name="Textfeld 122"/>
              <p:cNvSpPr txBox="1"/>
              <p:nvPr/>
            </p:nvSpPr>
            <p:spPr>
              <a:xfrm>
                <a:off x="2144832" y="2204864"/>
                <a:ext cx="561372" cy="830997"/>
              </a:xfrm>
              <a:prstGeom prst="rect">
                <a:avLst/>
              </a:prstGeom>
              <a:noFill/>
            </p:spPr>
            <p:txBody>
              <a:bodyPr wrap="none" rtlCol="0">
                <a:spAutoFit/>
              </a:bodyPr>
              <a:lstStyle/>
              <a:p>
                <a:r>
                  <a:rPr lang="de-DE" sz="48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de-DE" sz="48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124" name="Textfeld 123"/>
              <p:cNvSpPr txBox="1"/>
              <p:nvPr/>
            </p:nvSpPr>
            <p:spPr>
              <a:xfrm>
                <a:off x="1856800" y="1556792"/>
                <a:ext cx="561372" cy="830997"/>
              </a:xfrm>
              <a:prstGeom prst="rect">
                <a:avLst/>
              </a:prstGeom>
              <a:noFill/>
            </p:spPr>
            <p:txBody>
              <a:bodyPr wrap="none" rtlCol="0">
                <a:spAutoFit/>
              </a:bodyPr>
              <a:lstStyle/>
              <a:p>
                <a:r>
                  <a:rPr lang="de-DE" sz="4800" b="1" dirty="0" smtClean="0">
                    <a:solidFill>
                      <a:srgbClr val="0070C0"/>
                    </a:solidFill>
                    <a:effectLst>
                      <a:outerShdw blurRad="38100" dist="38100" dir="2700000" algn="tl">
                        <a:srgbClr val="000000">
                          <a:alpha val="43137"/>
                        </a:srgbClr>
                      </a:outerShdw>
                    </a:effectLst>
                  </a:rPr>
                  <a:t>?</a:t>
                </a:r>
                <a:endParaRPr lang="de-DE" sz="4800" dirty="0">
                  <a:solidFill>
                    <a:srgbClr val="0070C0"/>
                  </a:solidFill>
                  <a:effectLst>
                    <a:outerShdw blurRad="38100" dist="38100" dir="2700000" algn="tl">
                      <a:srgbClr val="000000">
                        <a:alpha val="43137"/>
                      </a:srgbClr>
                    </a:outerShdw>
                  </a:effectLst>
                </a:endParaRPr>
              </a:p>
            </p:txBody>
          </p:sp>
          <p:sp>
            <p:nvSpPr>
              <p:cNvPr id="125" name="Textfeld 124"/>
              <p:cNvSpPr txBox="1"/>
              <p:nvPr/>
            </p:nvSpPr>
            <p:spPr>
              <a:xfrm>
                <a:off x="1331640" y="2060848"/>
                <a:ext cx="663964" cy="830997"/>
              </a:xfrm>
              <a:prstGeom prst="rect">
                <a:avLst/>
              </a:prstGeom>
              <a:noFill/>
            </p:spPr>
            <p:txBody>
              <a:bodyPr wrap="none" rtlCol="0">
                <a:spAutoFit/>
              </a:bodyPr>
              <a:lstStyle/>
              <a:p>
                <a:r>
                  <a:rPr lang="de-DE" sz="4800" b="1" dirty="0" smtClean="0"/>
                  <a:t>O</a:t>
                </a:r>
                <a:endParaRPr lang="de-DE" sz="4800" b="1" dirty="0"/>
              </a:p>
            </p:txBody>
          </p:sp>
        </p:grpSp>
        <p:sp>
          <p:nvSpPr>
            <p:cNvPr id="116" name="Abgerundetes Rechteck 115"/>
            <p:cNvSpPr/>
            <p:nvPr/>
          </p:nvSpPr>
          <p:spPr>
            <a:xfrm>
              <a:off x="395536" y="2050215"/>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a:t>
              </a:r>
              <a:endParaRPr lang="de-DE" sz="1000" b="1" dirty="0">
                <a:solidFill>
                  <a:schemeClr val="tx1"/>
                </a:solidFill>
                <a:latin typeface="Arial" pitchFamily="34" charset="0"/>
                <a:cs typeface="Arial" pitchFamily="34" charset="0"/>
              </a:endParaRPr>
            </a:p>
          </p:txBody>
        </p:sp>
      </p:grpSp>
      <p:sp>
        <p:nvSpPr>
          <p:cNvPr id="154" name="Textfeld 153"/>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022-024</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534"/>
          <p:cNvGrpSpPr/>
          <p:nvPr/>
        </p:nvGrpSpPr>
        <p:grpSpPr>
          <a:xfrm>
            <a:off x="0" y="-675456"/>
            <a:ext cx="9252520" cy="8189173"/>
            <a:chOff x="0" y="-675456"/>
            <a:chExt cx="9252520" cy="8189173"/>
          </a:xfrm>
        </p:grpSpPr>
        <p:sp>
          <p:nvSpPr>
            <p:cNvPr id="536" name="Textfeld 535"/>
            <p:cNvSpPr txBox="1"/>
            <p:nvPr/>
          </p:nvSpPr>
          <p:spPr>
            <a:xfrm>
              <a:off x="4644008" y="-675456"/>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nvGrpSpPr>
            <p:cNvPr id="3" name="Gruppieren 174"/>
            <p:cNvGrpSpPr/>
            <p:nvPr/>
          </p:nvGrpSpPr>
          <p:grpSpPr>
            <a:xfrm>
              <a:off x="0" y="0"/>
              <a:ext cx="9252520" cy="7513717"/>
              <a:chOff x="0" y="0"/>
              <a:chExt cx="9252520" cy="7513717"/>
            </a:xfrm>
          </p:grpSpPr>
          <p:sp>
            <p:nvSpPr>
              <p:cNvPr id="538" name="Textfeld 537"/>
              <p:cNvSpPr txBox="1"/>
              <p:nvPr/>
            </p:nvSpPr>
            <p:spPr>
              <a:xfrm>
                <a:off x="7328595" y="3952795"/>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39" name="Textfeld 538"/>
              <p:cNvSpPr txBox="1"/>
              <p:nvPr/>
            </p:nvSpPr>
            <p:spPr>
              <a:xfrm>
                <a:off x="1907704" y="2296611"/>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0" name="Textfeld 539"/>
              <p:cNvSpPr txBox="1"/>
              <p:nvPr/>
            </p:nvSpPr>
            <p:spPr>
              <a:xfrm>
                <a:off x="3419872" y="162880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1" name="Textfeld 540"/>
              <p:cNvSpPr txBox="1"/>
              <p:nvPr/>
            </p:nvSpPr>
            <p:spPr>
              <a:xfrm>
                <a:off x="3995936" y="400506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2" name="Textfeld 541"/>
              <p:cNvSpPr txBox="1"/>
              <p:nvPr/>
            </p:nvSpPr>
            <p:spPr>
              <a:xfrm>
                <a:off x="0" y="3349347"/>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3" name="Textfeld 542"/>
              <p:cNvSpPr txBox="1"/>
              <p:nvPr/>
            </p:nvSpPr>
            <p:spPr>
              <a:xfrm>
                <a:off x="7020272" y="836712"/>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4" name="Textfeld 543"/>
              <p:cNvSpPr txBox="1"/>
              <p:nvPr/>
            </p:nvSpPr>
            <p:spPr>
              <a:xfrm>
                <a:off x="0" y="0"/>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sp>
            <p:nvSpPr>
              <p:cNvPr id="545" name="Textfeld 544"/>
              <p:cNvSpPr txBox="1"/>
              <p:nvPr/>
            </p:nvSpPr>
            <p:spPr>
              <a:xfrm>
                <a:off x="5436096" y="1844824"/>
                <a:ext cx="1923925" cy="3508653"/>
              </a:xfrm>
              <a:prstGeom prst="rect">
                <a:avLst/>
              </a:prstGeom>
              <a:noFill/>
            </p:spPr>
            <p:txBody>
              <a:bodyPr wrap="none" rtlCol="0">
                <a:spAutoFit/>
              </a:bodyPr>
              <a:lstStyle/>
              <a:p>
                <a:r>
                  <a:rPr lang="de-DE" sz="22200" b="1" dirty="0" smtClean="0">
                    <a:solidFill>
                      <a:srgbClr val="CCFFFF"/>
                    </a:solidFill>
                    <a:latin typeface="Arial" pitchFamily="34" charset="0"/>
                    <a:cs typeface="Arial" pitchFamily="34" charset="0"/>
                  </a:rPr>
                  <a:t>?</a:t>
                </a:r>
                <a:endParaRPr lang="de-DE" sz="22200" dirty="0">
                  <a:solidFill>
                    <a:srgbClr val="CCFFFF"/>
                  </a:solidFill>
                  <a:latin typeface="Arial" pitchFamily="34" charset="0"/>
                  <a:cs typeface="Arial" pitchFamily="34" charset="0"/>
                </a:endParaRPr>
              </a:p>
            </p:txBody>
          </p:sp>
        </p:grpSp>
      </p:grpSp>
      <p:sp>
        <p:nvSpPr>
          <p:cNvPr id="193" name="Titel 1"/>
          <p:cNvSpPr>
            <a:spLocks/>
          </p:cNvSpPr>
          <p:nvPr/>
        </p:nvSpPr>
        <p:spPr bwMode="auto">
          <a:xfrm>
            <a:off x="7884368" y="6552728"/>
            <a:ext cx="1368152" cy="332656"/>
          </a:xfrm>
          <a:prstGeom prst="rect">
            <a:avLst/>
          </a:prstGeom>
          <a:noFill/>
          <a:ln w="9525">
            <a:noFill/>
            <a:miter lim="800000"/>
            <a:headEnd/>
            <a:tailEnd/>
          </a:ln>
        </p:spPr>
        <p:txBody>
          <a:bodyPr anchor="ctr"/>
          <a:lstStyle/>
          <a:p>
            <a:pPr>
              <a:defRPr/>
            </a:pPr>
            <a:r>
              <a:rPr lang="de-DE" sz="1400" i="1" dirty="0">
                <a:effectLst>
                  <a:outerShdw blurRad="38100" dist="38100" dir="2700000" algn="tl">
                    <a:srgbClr val="C0C0C0"/>
                  </a:outerShdw>
                </a:effectLst>
                <a:latin typeface="Comic Sans MS" pitchFamily="66" charset="0"/>
              </a:rPr>
              <a:t> </a:t>
            </a:r>
            <a:r>
              <a:rPr lang="de-DE" sz="1400" dirty="0">
                <a:effectLst>
                  <a:outerShdw blurRad="38100" dist="38100" dir="2700000" algn="tl">
                    <a:srgbClr val="C0C0C0"/>
                  </a:outerShdw>
                </a:effectLst>
                <a:latin typeface="Comic Sans MS" pitchFamily="66" charset="0"/>
              </a:rPr>
              <a:t>Finde?DAS</a:t>
            </a:r>
            <a:r>
              <a:rPr lang="de-DE" sz="14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dirty="0">
              <a:effectLst>
                <a:outerShdw blurRad="38100" dist="38100" dir="2700000" algn="tl">
                  <a:srgbClr val="C0C0C0"/>
                </a:outerShdw>
              </a:effectLst>
              <a:latin typeface="Comic Sans MS" pitchFamily="66" charset="0"/>
            </a:endParaRPr>
          </a:p>
        </p:txBody>
      </p:sp>
      <p:sp>
        <p:nvSpPr>
          <p:cNvPr id="206" name="Titel 1"/>
          <p:cNvSpPr>
            <a:spLocks/>
          </p:cNvSpPr>
          <p:nvPr/>
        </p:nvSpPr>
        <p:spPr bwMode="auto">
          <a:xfrm>
            <a:off x="-53928" y="-81976"/>
            <a:ext cx="2232248" cy="576064"/>
          </a:xfrm>
          <a:prstGeom prst="rect">
            <a:avLst/>
          </a:prstGeom>
          <a:noFill/>
          <a:ln w="9525">
            <a:noFill/>
            <a:miter lim="800000"/>
            <a:headEnd/>
            <a:tailEnd/>
          </a:ln>
        </p:spPr>
        <p:txBody>
          <a:bodyPr anchor="ctr"/>
          <a:lstStyle/>
          <a:p>
            <a:pPr algn="ctr">
              <a:defRPr/>
            </a:pPr>
            <a:r>
              <a:rPr lang="de-DE" sz="2400" dirty="0" err="1" smtClean="0">
                <a:latin typeface="Comic Sans MS" pitchFamily="66" charset="0"/>
                <a:cs typeface="Arial" pitchFamily="34" charset="0"/>
              </a:rPr>
              <a:t>Kombi?NUSS</a:t>
            </a:r>
            <a:r>
              <a:rPr lang="de-DE" sz="2400" dirty="0" smtClean="0">
                <a:latin typeface="Comic Sans MS" pitchFamily="66" charset="0"/>
                <a:cs typeface="Arial" pitchFamily="34" charset="0"/>
              </a:rPr>
              <a:t>!</a:t>
            </a:r>
            <a:endParaRPr lang="de-DE" sz="2400" dirty="0">
              <a:latin typeface="Comic Sans MS" pitchFamily="66" charset="0"/>
              <a:cs typeface="Arial" pitchFamily="34" charset="0"/>
            </a:endParaRPr>
          </a:p>
        </p:txBody>
      </p:sp>
      <p:sp>
        <p:nvSpPr>
          <p:cNvPr id="209" name="Textfeld 208"/>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210"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446784" y="27296"/>
            <a:ext cx="659481" cy="620688"/>
          </a:xfrm>
          <a:prstGeom prst="rect">
            <a:avLst/>
          </a:prstGeom>
          <a:noFill/>
        </p:spPr>
      </p:pic>
      <p:graphicFrame>
        <p:nvGraphicFramePr>
          <p:cNvPr id="65" name="Tabelle 64"/>
          <p:cNvGraphicFramePr>
            <a:graphicFrameLocks noGrp="1"/>
          </p:cNvGraphicFramePr>
          <p:nvPr/>
        </p:nvGraphicFramePr>
        <p:xfrm>
          <a:off x="948587" y="505549"/>
          <a:ext cx="7195170" cy="234281"/>
        </p:xfrm>
        <a:graphic>
          <a:graphicData uri="http://schemas.openxmlformats.org/drawingml/2006/table">
            <a:tbl>
              <a:tblPr/>
              <a:tblGrid>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gridCol w="239839"/>
              </a:tblGrid>
              <a:tr h="234281">
                <a:tc>
                  <a:txBody>
                    <a:bodyPr/>
                    <a:lstStyle/>
                    <a:p>
                      <a:pPr algn="ctr" fontAlgn="b"/>
                      <a:r>
                        <a:rPr lang="de-DE" sz="1400" b="0" i="0" u="none" strike="noStrike" dirty="0">
                          <a:solidFill>
                            <a:schemeClr val="tx1"/>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0" i="0" u="none" strike="noStrike" dirty="0">
                          <a:solidFill>
                            <a:schemeClr val="tx1"/>
                          </a:solidFill>
                          <a:effectLst/>
                          <a:latin typeface="+mn-lt"/>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400" b="1" i="0" u="none" strike="noStrike" dirty="0">
                          <a:solidFill>
                            <a:schemeClr val="tx1"/>
                          </a:solidFill>
                          <a:effectLst/>
                          <a:latin typeface="+mn-lt"/>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aphicFrame>
        <p:nvGraphicFramePr>
          <p:cNvPr id="66" name="Tabelle 65"/>
          <p:cNvGraphicFramePr>
            <a:graphicFrameLocks noGrp="1"/>
          </p:cNvGraphicFramePr>
          <p:nvPr/>
        </p:nvGraphicFramePr>
        <p:xfrm>
          <a:off x="945722" y="743954"/>
          <a:ext cx="7200900" cy="265652"/>
        </p:xfrm>
        <a:graphic>
          <a:graphicData uri="http://schemas.openxmlformats.org/drawingml/2006/table">
            <a:tbl>
              <a:tblPr/>
              <a:tblGrid>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gridCol w="240030"/>
              </a:tblGrid>
              <a:tr h="265652">
                <a:tc>
                  <a:txBody>
                    <a:bodyPr/>
                    <a:lstStyle/>
                    <a:p>
                      <a:pPr algn="ctr" fontAlgn="b"/>
                      <a:r>
                        <a:rPr lang="de-DE" sz="1600" b="0" i="0" u="none" strike="noStrike" dirty="0">
                          <a:solidFill>
                            <a:srgbClr val="000000"/>
                          </a:solidFill>
                          <a:latin typeface="Calibri"/>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0" i="0" u="none" strike="noStrike" dirty="0">
                          <a:solidFill>
                            <a:srgbClr val="000000"/>
                          </a:solidFill>
                          <a:latin typeface="Calibri"/>
                        </a:rPr>
                        <a:t>Ö</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de-DE" sz="1600" b="1" i="0" u="none" strike="noStrike" dirty="0">
                          <a:solidFill>
                            <a:srgbClr val="000000"/>
                          </a:solidFill>
                          <a:latin typeface="Calibri"/>
                        </a:rPr>
                        <a:t>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67" name="Textfeld 66"/>
          <p:cNvSpPr txBox="1"/>
          <p:nvPr/>
        </p:nvSpPr>
        <p:spPr>
          <a:xfrm>
            <a:off x="971600" y="980728"/>
            <a:ext cx="2078518"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 </a:t>
            </a:r>
            <a:r>
              <a:rPr lang="de-DE" sz="1200" dirty="0" smtClean="0">
                <a:solidFill>
                  <a:schemeClr val="tx1">
                    <a:lumMod val="50000"/>
                    <a:lumOff val="50000"/>
                  </a:schemeClr>
                </a:solidFill>
                <a:cs typeface="Arial"/>
              </a:rPr>
              <a:t> = A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1</a:t>
            </a:r>
            <a:endParaRPr lang="de-DE" sz="1200" dirty="0">
              <a:solidFill>
                <a:schemeClr val="tx1">
                  <a:lumMod val="50000"/>
                  <a:lumOff val="50000"/>
                </a:schemeClr>
              </a:solidFill>
            </a:endParaRPr>
          </a:p>
        </p:txBody>
      </p:sp>
      <p:sp>
        <p:nvSpPr>
          <p:cNvPr id="68" name="Textfeld 67"/>
          <p:cNvSpPr txBox="1"/>
          <p:nvPr/>
        </p:nvSpPr>
        <p:spPr>
          <a:xfrm>
            <a:off x="6012160" y="980728"/>
            <a:ext cx="2129109" cy="276999"/>
          </a:xfrm>
          <a:prstGeom prst="rect">
            <a:avLst/>
          </a:prstGeom>
          <a:noFill/>
          <a:ln>
            <a:noFill/>
          </a:ln>
        </p:spPr>
        <p:txBody>
          <a:bodyPr wrap="none" rtlCol="0">
            <a:spAutoFit/>
          </a:bodyPr>
          <a:lstStyle/>
          <a:p>
            <a:r>
              <a:rPr lang="de-DE" sz="1200" dirty="0" smtClean="0">
                <a:solidFill>
                  <a:schemeClr val="tx1">
                    <a:lumMod val="50000"/>
                    <a:lumOff val="50000"/>
                  </a:schemeClr>
                </a:solidFill>
                <a:cs typeface="Arial"/>
              </a:rPr>
              <a:t>   </a:t>
            </a:r>
            <a:r>
              <a:rPr lang="de-DE" sz="1200" i="1" dirty="0" smtClean="0">
                <a:solidFill>
                  <a:schemeClr val="tx1">
                    <a:lumMod val="50000"/>
                    <a:lumOff val="50000"/>
                  </a:schemeClr>
                </a:solidFill>
                <a:cs typeface="Arial"/>
              </a:rPr>
              <a:t>wenn</a:t>
            </a:r>
            <a:r>
              <a:rPr lang="de-DE" sz="1200" dirty="0" smtClean="0">
                <a:solidFill>
                  <a:schemeClr val="tx1">
                    <a:lumMod val="50000"/>
                    <a:lumOff val="50000"/>
                  </a:schemeClr>
                </a:solidFill>
                <a:cs typeface="Arial"/>
              </a:rPr>
              <a:t>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Z   </a:t>
            </a:r>
            <a:r>
              <a:rPr lang="de-DE" sz="1200" i="1" dirty="0" smtClean="0">
                <a:solidFill>
                  <a:schemeClr val="tx1">
                    <a:lumMod val="50000"/>
                    <a:lumOff val="50000"/>
                  </a:schemeClr>
                </a:solidFill>
                <a:cs typeface="Arial"/>
              </a:rPr>
              <a:t>dann </a:t>
            </a:r>
            <a:r>
              <a:rPr lang="de-DE" sz="1200" b="1" dirty="0" smtClean="0">
                <a:solidFill>
                  <a:schemeClr val="tx1">
                    <a:lumMod val="50000"/>
                    <a:lumOff val="50000"/>
                  </a:schemeClr>
                </a:solidFill>
                <a:cs typeface="Arial"/>
              </a:rPr>
              <a:t>?</a:t>
            </a:r>
            <a:r>
              <a:rPr lang="de-DE" sz="1200" dirty="0" smtClean="0">
                <a:solidFill>
                  <a:schemeClr val="tx1">
                    <a:lumMod val="50000"/>
                    <a:lumOff val="50000"/>
                  </a:schemeClr>
                </a:solidFill>
                <a:cs typeface="Arial"/>
              </a:rPr>
              <a:t>  = 26</a:t>
            </a:r>
            <a:endParaRPr lang="de-DE" sz="1200" dirty="0">
              <a:solidFill>
                <a:schemeClr val="tx1">
                  <a:lumMod val="50000"/>
                  <a:lumOff val="50000"/>
                </a:schemeClr>
              </a:solidFill>
            </a:endParaRPr>
          </a:p>
        </p:txBody>
      </p:sp>
      <p:grpSp>
        <p:nvGrpSpPr>
          <p:cNvPr id="70" name="Gruppieren 69"/>
          <p:cNvGrpSpPr/>
          <p:nvPr/>
        </p:nvGrpSpPr>
        <p:grpSpPr>
          <a:xfrm>
            <a:off x="539552" y="1628800"/>
            <a:ext cx="3591767" cy="2304256"/>
            <a:chOff x="4521258" y="4077072"/>
            <a:chExt cx="3591767" cy="2304256"/>
          </a:xfrm>
        </p:grpSpPr>
        <p:grpSp>
          <p:nvGrpSpPr>
            <p:cNvPr id="211" name="Gruppieren 210"/>
            <p:cNvGrpSpPr/>
            <p:nvPr/>
          </p:nvGrpSpPr>
          <p:grpSpPr>
            <a:xfrm>
              <a:off x="4521258" y="4077072"/>
              <a:ext cx="3591767" cy="2304256"/>
              <a:chOff x="4521258" y="4077072"/>
              <a:chExt cx="3591767" cy="2304256"/>
            </a:xfrm>
          </p:grpSpPr>
          <p:sp>
            <p:nvSpPr>
              <p:cNvPr id="176" name="Abgerundetes Rechteck 175"/>
              <p:cNvSpPr/>
              <p:nvPr/>
            </p:nvSpPr>
            <p:spPr>
              <a:xfrm>
                <a:off x="5598955" y="5661248"/>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1" name="Ellipse 300"/>
              <p:cNvSpPr/>
              <p:nvPr/>
            </p:nvSpPr>
            <p:spPr>
              <a:xfrm>
                <a:off x="4521258" y="4365104"/>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25</a:t>
                </a:r>
                <a:endParaRPr lang="de-DE" b="1" dirty="0">
                  <a:latin typeface="Arial" pitchFamily="34" charset="0"/>
                  <a:cs typeface="Arial" pitchFamily="34" charset="0"/>
                </a:endParaRPr>
              </a:p>
            </p:txBody>
          </p:sp>
          <p:grpSp>
            <p:nvGrpSpPr>
              <p:cNvPr id="5" name="Gruppieren 397"/>
              <p:cNvGrpSpPr/>
              <p:nvPr/>
            </p:nvGrpSpPr>
            <p:grpSpPr>
              <a:xfrm>
                <a:off x="4932040" y="4077072"/>
                <a:ext cx="3180985" cy="1656184"/>
                <a:chOff x="5148497" y="1412776"/>
                <a:chExt cx="2964528" cy="1554490"/>
              </a:xfrm>
            </p:grpSpPr>
            <p:grpSp>
              <p:nvGrpSpPr>
                <p:cNvPr id="6"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412" name="Ellipse 411"/>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3" name="Ellipse 412"/>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4" name="Ellipse 413"/>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5" name="Ellipse 414"/>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6" name="Ellipse 415"/>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7" name="Ellipse 416"/>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8" name="Ellipse 417"/>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9" name="Ellipse 418"/>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0" name="Ellipse 419"/>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1" name="Ellipse 420"/>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2" name="Ellipse 421"/>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401" name="Ellipse 400"/>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2" name="Ellipse 401"/>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3" name="Ellipse 402"/>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4" name="Ellipse 403"/>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5" name="Ellipse 404"/>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6" name="Ellipse 405"/>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7" name="Ellipse 406"/>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8" name="Ellipse 407"/>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9" name="Ellipse 408"/>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0" name="Ellipse 409"/>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1" name="Ellipse 410"/>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504" name="Textfeld 503"/>
              <p:cNvSpPr txBox="1"/>
              <p:nvPr/>
            </p:nvSpPr>
            <p:spPr>
              <a:xfrm>
                <a:off x="5789801" y="5638310"/>
                <a:ext cx="1393330" cy="461665"/>
              </a:xfrm>
              <a:prstGeom prst="rect">
                <a:avLst/>
              </a:prstGeom>
              <a:noFill/>
            </p:spPr>
            <p:txBody>
              <a:bodyPr wrap="none" rtlCol="0">
                <a:spAutoFit/>
              </a:bodyPr>
              <a:lstStyle/>
              <a:p>
                <a:r>
                  <a:rPr lang="de-DE" sz="2000" dirty="0" smtClean="0"/>
                  <a:t>?+?  =  </a:t>
                </a:r>
                <a:r>
                  <a:rPr lang="de-DE" sz="2400" b="1" dirty="0" smtClean="0"/>
                  <a:t>33</a:t>
                </a:r>
                <a:endParaRPr lang="de-DE" sz="2400" b="1" dirty="0"/>
              </a:p>
            </p:txBody>
          </p:sp>
          <p:sp>
            <p:nvSpPr>
              <p:cNvPr id="299" name="Textfeld 298"/>
              <p:cNvSpPr txBox="1"/>
              <p:nvPr/>
            </p:nvSpPr>
            <p:spPr>
              <a:xfrm>
                <a:off x="5940152" y="4941168"/>
                <a:ext cx="583814" cy="707886"/>
              </a:xfrm>
              <a:prstGeom prst="rect">
                <a:avLst/>
              </a:prstGeom>
              <a:noFill/>
            </p:spPr>
            <p:txBody>
              <a:bodyPr wrap="none" rtlCol="0">
                <a:spAutoFit/>
              </a:bodyPr>
              <a:lstStyle/>
              <a:p>
                <a:r>
                  <a:rPr lang="de-DE" sz="4000" b="1" dirty="0" smtClean="0"/>
                  <a:t>G</a:t>
                </a:r>
                <a:endParaRPr lang="de-DE" sz="4000" b="1" dirty="0"/>
              </a:p>
            </p:txBody>
          </p:sp>
          <p:sp>
            <p:nvSpPr>
              <p:cNvPr id="300" name="Textfeld 299"/>
              <p:cNvSpPr txBox="1"/>
              <p:nvPr/>
            </p:nvSpPr>
            <p:spPr>
              <a:xfrm>
                <a:off x="6516216" y="4221088"/>
                <a:ext cx="526106" cy="707886"/>
              </a:xfrm>
              <a:prstGeom prst="rect">
                <a:avLst/>
              </a:prstGeom>
              <a:noFill/>
            </p:spPr>
            <p:txBody>
              <a:bodyPr wrap="none" rtlCol="0">
                <a:spAutoFit/>
              </a:bodyPr>
              <a:lstStyle/>
              <a:p>
                <a:r>
                  <a:rPr lang="de-DE" sz="4000" b="1" dirty="0" smtClean="0"/>
                  <a:t>E</a:t>
                </a:r>
                <a:endParaRPr lang="de-DE" sz="4000" b="1" dirty="0"/>
              </a:p>
            </p:txBody>
          </p:sp>
          <p:sp>
            <p:nvSpPr>
              <p:cNvPr id="305" name="Textfeld 304"/>
              <p:cNvSpPr txBox="1"/>
              <p:nvPr/>
            </p:nvSpPr>
            <p:spPr>
              <a:xfrm>
                <a:off x="6814386" y="4869160"/>
                <a:ext cx="554960" cy="707886"/>
              </a:xfrm>
              <a:prstGeom prst="rect">
                <a:avLst/>
              </a:prstGeom>
              <a:noFill/>
            </p:spPr>
            <p:txBody>
              <a:bodyPr wrap="none" rtlCol="0">
                <a:spAutoFit/>
              </a:bodyPr>
              <a:lstStyle/>
              <a:p>
                <a:r>
                  <a:rPr lang="de-DE" sz="4000" b="1" dirty="0" smtClean="0"/>
                  <a:t>N</a:t>
                </a:r>
                <a:endParaRPr lang="de-DE" sz="4000" b="1" dirty="0"/>
              </a:p>
            </p:txBody>
          </p:sp>
          <p:sp>
            <p:nvSpPr>
              <p:cNvPr id="520" name="Textfeld 519"/>
              <p:cNvSpPr txBox="1"/>
              <p:nvPr/>
            </p:nvSpPr>
            <p:spPr>
              <a:xfrm>
                <a:off x="5874948" y="4293096"/>
                <a:ext cx="497252" cy="707886"/>
              </a:xfrm>
              <a:prstGeom prst="rect">
                <a:avLst/>
              </a:prstGeom>
              <a:noFill/>
            </p:spPr>
            <p:txBody>
              <a:bodyPr wrap="none" rtlCol="0">
                <a:spAutoFit/>
              </a:bodyPr>
              <a:lstStyle/>
              <a:p>
                <a:r>
                  <a:rPr lang="de-DE" sz="4000" b="1" dirty="0" smtClean="0">
                    <a:solidFill>
                      <a:srgbClr val="FF0000"/>
                    </a:solidFill>
                    <a:latin typeface="Arial" pitchFamily="34" charset="0"/>
                    <a:cs typeface="Arial" pitchFamily="34" charset="0"/>
                  </a:rPr>
                  <a:t>?</a:t>
                </a:r>
                <a:endParaRPr lang="de-DE" sz="4000" dirty="0">
                  <a:solidFill>
                    <a:srgbClr val="FF0000"/>
                  </a:solidFill>
                  <a:latin typeface="Arial" pitchFamily="34" charset="0"/>
                  <a:cs typeface="Arial" pitchFamily="34" charset="0"/>
                </a:endParaRPr>
              </a:p>
            </p:txBody>
          </p:sp>
          <p:grpSp>
            <p:nvGrpSpPr>
              <p:cNvPr id="17" name="Gruppieren 209"/>
              <p:cNvGrpSpPr/>
              <p:nvPr/>
            </p:nvGrpSpPr>
            <p:grpSpPr>
              <a:xfrm>
                <a:off x="5148064" y="6021288"/>
                <a:ext cx="2592288" cy="360040"/>
                <a:chOff x="1403648" y="4149080"/>
                <a:chExt cx="2592288" cy="360040"/>
              </a:xfrm>
            </p:grpSpPr>
            <p:sp>
              <p:nvSpPr>
                <p:cNvPr id="187" name="Abgerundetes Rechteck 186"/>
                <p:cNvSpPr/>
                <p:nvPr/>
              </p:nvSpPr>
              <p:spPr>
                <a:xfrm>
                  <a:off x="1403648"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8" name="Abgerundetes Rechteck 187"/>
                <p:cNvSpPr/>
                <p:nvPr/>
              </p:nvSpPr>
              <p:spPr>
                <a:xfrm>
                  <a:off x="1835696"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9" name="Abgerundetes Rechteck 188"/>
                <p:cNvSpPr/>
                <p:nvPr/>
              </p:nvSpPr>
              <p:spPr>
                <a:xfrm>
                  <a:off x="2267744"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0" name="Abgerundetes Rechteck 189"/>
                <p:cNvSpPr/>
                <p:nvPr/>
              </p:nvSpPr>
              <p:spPr>
                <a:xfrm>
                  <a:off x="2699792"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1" name="Abgerundetes Rechteck 190"/>
                <p:cNvSpPr/>
                <p:nvPr/>
              </p:nvSpPr>
              <p:spPr>
                <a:xfrm>
                  <a:off x="3131840"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2" name="Abgerundetes Rechteck 191"/>
                <p:cNvSpPr/>
                <p:nvPr/>
              </p:nvSpPr>
              <p:spPr>
                <a:xfrm>
                  <a:off x="3563888" y="4149080"/>
                  <a:ext cx="432048" cy="360040"/>
                </a:xfrm>
                <a:prstGeom prst="roundRect">
                  <a:avLst/>
                </a:prstGeom>
                <a:solidFill>
                  <a:schemeClr val="bg1">
                    <a:lumMod val="85000"/>
                  </a:schemeClr>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205" name="Textfeld 204"/>
              <p:cNvSpPr txBox="1"/>
              <p:nvPr/>
            </p:nvSpPr>
            <p:spPr>
              <a:xfrm>
                <a:off x="7308304" y="4509120"/>
                <a:ext cx="497252" cy="707886"/>
              </a:xfrm>
              <a:prstGeom prst="rect">
                <a:avLst/>
              </a:prstGeom>
              <a:noFill/>
            </p:spPr>
            <p:txBody>
              <a:bodyPr wrap="none" rtlCol="0">
                <a:spAutoFit/>
              </a:bodyPr>
              <a:lstStyle/>
              <a:p>
                <a:r>
                  <a:rPr lang="de-DE" sz="4000" b="1" dirty="0" smtClean="0">
                    <a:solidFill>
                      <a:srgbClr val="0070C0"/>
                    </a:solidFill>
                  </a:rPr>
                  <a:t>?</a:t>
                </a:r>
                <a:endParaRPr lang="de-DE" sz="4000" dirty="0">
                  <a:solidFill>
                    <a:srgbClr val="0070C0"/>
                  </a:solidFill>
                </a:endParaRPr>
              </a:p>
            </p:txBody>
          </p:sp>
          <p:sp>
            <p:nvSpPr>
              <p:cNvPr id="207" name="Textfeld 206"/>
              <p:cNvSpPr txBox="1"/>
              <p:nvPr/>
            </p:nvSpPr>
            <p:spPr>
              <a:xfrm>
                <a:off x="5370892" y="4581128"/>
                <a:ext cx="554960" cy="707886"/>
              </a:xfrm>
              <a:prstGeom prst="rect">
                <a:avLst/>
              </a:prstGeom>
              <a:noFill/>
            </p:spPr>
            <p:txBody>
              <a:bodyPr wrap="none" rtlCol="0">
                <a:spAutoFit/>
              </a:bodyPr>
              <a:lstStyle/>
              <a:p>
                <a:r>
                  <a:rPr lang="de-DE" sz="4000" b="1" dirty="0" smtClean="0"/>
                  <a:t>A</a:t>
                </a:r>
                <a:endParaRPr lang="de-DE" sz="4000" b="1" dirty="0"/>
              </a:p>
            </p:txBody>
          </p:sp>
        </p:grpSp>
        <p:sp>
          <p:nvSpPr>
            <p:cNvPr id="69" name="Abgerundetes Rechteck 68"/>
            <p:cNvSpPr/>
            <p:nvPr/>
          </p:nvSpPr>
          <p:spPr>
            <a:xfrm>
              <a:off x="4654641" y="4685035"/>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5 </a:t>
              </a:r>
              <a:endParaRPr lang="de-DE" sz="1000" b="1" dirty="0">
                <a:solidFill>
                  <a:schemeClr val="tx1"/>
                </a:solidFill>
                <a:latin typeface="Arial" pitchFamily="34" charset="0"/>
                <a:cs typeface="Arial" pitchFamily="34" charset="0"/>
              </a:endParaRPr>
            </a:p>
          </p:txBody>
        </p:sp>
      </p:grpSp>
      <p:grpSp>
        <p:nvGrpSpPr>
          <p:cNvPr id="71" name="Gruppieren 70"/>
          <p:cNvGrpSpPr/>
          <p:nvPr/>
        </p:nvGrpSpPr>
        <p:grpSpPr>
          <a:xfrm>
            <a:off x="5135431" y="3284984"/>
            <a:ext cx="3613033" cy="2304256"/>
            <a:chOff x="251520" y="1412776"/>
            <a:chExt cx="3613033" cy="2304256"/>
          </a:xfrm>
        </p:grpSpPr>
        <p:grpSp>
          <p:nvGrpSpPr>
            <p:cNvPr id="72" name="Gruppieren 223"/>
            <p:cNvGrpSpPr/>
            <p:nvPr/>
          </p:nvGrpSpPr>
          <p:grpSpPr>
            <a:xfrm>
              <a:off x="251520" y="1412776"/>
              <a:ext cx="3613033" cy="2304256"/>
              <a:chOff x="251520" y="1412776"/>
              <a:chExt cx="3613033" cy="2304256"/>
            </a:xfrm>
          </p:grpSpPr>
          <p:sp>
            <p:nvSpPr>
              <p:cNvPr id="74" name="Abgerundetes Rechteck 73"/>
              <p:cNvSpPr/>
              <p:nvPr/>
            </p:nvSpPr>
            <p:spPr>
              <a:xfrm>
                <a:off x="1403648" y="3007140"/>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5" name="Ellipse 74"/>
              <p:cNvSpPr/>
              <p:nvPr/>
            </p:nvSpPr>
            <p:spPr>
              <a:xfrm>
                <a:off x="251520" y="1682924"/>
                <a:ext cx="620776" cy="41840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26</a:t>
                </a:r>
                <a:endParaRPr lang="de-DE" b="1" dirty="0">
                  <a:latin typeface="Arial" pitchFamily="34" charset="0"/>
                  <a:cs typeface="Arial" pitchFamily="34" charset="0"/>
                </a:endParaRPr>
              </a:p>
            </p:txBody>
          </p:sp>
          <p:grpSp>
            <p:nvGrpSpPr>
              <p:cNvPr id="76" name="Gruppieren 401"/>
              <p:cNvGrpSpPr/>
              <p:nvPr/>
            </p:nvGrpSpPr>
            <p:grpSpPr>
              <a:xfrm>
                <a:off x="683568" y="1412776"/>
                <a:ext cx="3180985" cy="1656184"/>
                <a:chOff x="5148497" y="1412776"/>
                <a:chExt cx="2964528" cy="1554490"/>
              </a:xfrm>
            </p:grpSpPr>
            <p:grpSp>
              <p:nvGrpSpPr>
                <p:cNvPr id="90"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03" name="Ellipse 102"/>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Ellipse 103"/>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Ellipse 104"/>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Ellipse 105"/>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2" name="Ellipse 111"/>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3" name="Ellipse 112"/>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91"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92" name="Ellipse 91"/>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Ellipse 95"/>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8" name="Ellipse 97"/>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Ellipse 100"/>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Ellipse 101"/>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7" name="Textfeld 76"/>
              <p:cNvSpPr txBox="1"/>
              <p:nvPr/>
            </p:nvSpPr>
            <p:spPr>
              <a:xfrm>
                <a:off x="1563430" y="2986178"/>
                <a:ext cx="1393330" cy="461665"/>
              </a:xfrm>
              <a:prstGeom prst="rect">
                <a:avLst/>
              </a:prstGeom>
              <a:noFill/>
            </p:spPr>
            <p:txBody>
              <a:bodyPr wrap="none" rtlCol="0">
                <a:spAutoFit/>
              </a:bodyPr>
              <a:lstStyle/>
              <a:p>
                <a:r>
                  <a:rPr lang="de-DE" sz="2000" dirty="0" smtClean="0"/>
                  <a:t>?+?  =  </a:t>
                </a:r>
                <a:r>
                  <a:rPr lang="de-DE" sz="2400" b="1" dirty="0" smtClean="0"/>
                  <a:t>14</a:t>
                </a:r>
                <a:endParaRPr lang="de-DE" sz="2400" b="1" dirty="0"/>
              </a:p>
            </p:txBody>
          </p:sp>
          <p:sp>
            <p:nvSpPr>
              <p:cNvPr id="78" name="Textfeld 77"/>
              <p:cNvSpPr txBox="1"/>
              <p:nvPr/>
            </p:nvSpPr>
            <p:spPr>
              <a:xfrm>
                <a:off x="2267744" y="1412776"/>
                <a:ext cx="591829" cy="769441"/>
              </a:xfrm>
              <a:prstGeom prst="rect">
                <a:avLst/>
              </a:prstGeom>
              <a:noFill/>
            </p:spPr>
            <p:txBody>
              <a:bodyPr wrap="none" rtlCol="0">
                <a:spAutoFit/>
              </a:bodyPr>
              <a:lstStyle/>
              <a:p>
                <a:r>
                  <a:rPr lang="de-DE" sz="4400" b="1" dirty="0" smtClean="0"/>
                  <a:t>B</a:t>
                </a:r>
                <a:endParaRPr lang="de-DE" sz="4400" b="1" dirty="0"/>
              </a:p>
            </p:txBody>
          </p:sp>
          <p:sp>
            <p:nvSpPr>
              <p:cNvPr id="79" name="Textfeld 78"/>
              <p:cNvSpPr txBox="1"/>
              <p:nvPr/>
            </p:nvSpPr>
            <p:spPr>
              <a:xfrm>
                <a:off x="1187624" y="1844824"/>
                <a:ext cx="591829" cy="769441"/>
              </a:xfrm>
              <a:prstGeom prst="rect">
                <a:avLst/>
              </a:prstGeom>
              <a:noFill/>
            </p:spPr>
            <p:txBody>
              <a:bodyPr wrap="none" rtlCol="0">
                <a:spAutoFit/>
              </a:bodyPr>
              <a:lstStyle/>
              <a:p>
                <a:r>
                  <a:rPr lang="de-DE" sz="4400" b="1" dirty="0" smtClean="0"/>
                  <a:t>N</a:t>
                </a:r>
                <a:endParaRPr lang="de-DE" sz="4400" b="1" dirty="0"/>
              </a:p>
            </p:txBody>
          </p:sp>
          <p:sp>
            <p:nvSpPr>
              <p:cNvPr id="80" name="Textfeld 79"/>
              <p:cNvSpPr txBox="1"/>
              <p:nvPr/>
            </p:nvSpPr>
            <p:spPr>
              <a:xfrm>
                <a:off x="1763688" y="1988840"/>
                <a:ext cx="529312" cy="769441"/>
              </a:xfrm>
              <a:prstGeom prst="rect">
                <a:avLst/>
              </a:prstGeom>
              <a:noFill/>
            </p:spPr>
            <p:txBody>
              <a:bodyPr wrap="none" rtlCol="0">
                <a:spAutoFit/>
              </a:bodyPr>
              <a:lstStyle/>
              <a:p>
                <a:r>
                  <a:rPr lang="de-DE" sz="4400" b="1" dirty="0" smtClean="0">
                    <a:solidFill>
                      <a:srgbClr val="0070C0"/>
                    </a:solidFill>
                    <a:effectLst>
                      <a:outerShdw blurRad="38100" dist="38100" dir="2700000" algn="tl">
                        <a:srgbClr val="000000">
                          <a:alpha val="43137"/>
                        </a:srgbClr>
                      </a:outerShdw>
                    </a:effectLst>
                  </a:rPr>
                  <a:t>?</a:t>
                </a:r>
                <a:endParaRPr lang="de-DE" sz="4400" dirty="0">
                  <a:solidFill>
                    <a:srgbClr val="0070C0"/>
                  </a:solidFill>
                  <a:effectLst>
                    <a:outerShdw blurRad="38100" dist="38100" dir="2700000" algn="tl">
                      <a:srgbClr val="000000">
                        <a:alpha val="43137"/>
                      </a:srgbClr>
                    </a:outerShdw>
                  </a:effectLst>
                </a:endParaRPr>
              </a:p>
            </p:txBody>
          </p:sp>
          <p:sp>
            <p:nvSpPr>
              <p:cNvPr id="81" name="Textfeld 80"/>
              <p:cNvSpPr txBox="1"/>
              <p:nvPr/>
            </p:nvSpPr>
            <p:spPr>
              <a:xfrm>
                <a:off x="2922620" y="1916832"/>
                <a:ext cx="529312" cy="769441"/>
              </a:xfrm>
              <a:prstGeom prst="rect">
                <a:avLst/>
              </a:prstGeom>
              <a:noFill/>
            </p:spPr>
            <p:txBody>
              <a:bodyPr wrap="none" rtlCol="0">
                <a:spAutoFit/>
              </a:bodyPr>
              <a:lstStyle/>
              <a:p>
                <a:r>
                  <a:rPr lang="de-DE" sz="4400" b="1" dirty="0" smtClean="0">
                    <a:solidFill>
                      <a:srgbClr val="00FF00"/>
                    </a:solidFill>
                    <a:effectLst>
                      <a:outerShdw blurRad="38100" dist="38100" dir="2700000" algn="tl">
                        <a:srgbClr val="000000">
                          <a:alpha val="43137"/>
                        </a:srgbClr>
                      </a:outerShdw>
                    </a:effectLst>
                  </a:rPr>
                  <a:t>?</a:t>
                </a:r>
                <a:endParaRPr lang="de-DE" sz="4400" dirty="0">
                  <a:solidFill>
                    <a:srgbClr val="00FF00"/>
                  </a:solidFill>
                  <a:effectLst>
                    <a:outerShdw blurRad="38100" dist="38100" dir="2700000" algn="tl">
                      <a:srgbClr val="000000">
                        <a:alpha val="43137"/>
                      </a:srgbClr>
                    </a:outerShdw>
                  </a:effectLst>
                </a:endParaRPr>
              </a:p>
            </p:txBody>
          </p:sp>
          <p:sp>
            <p:nvSpPr>
              <p:cNvPr id="82" name="Textfeld 81"/>
              <p:cNvSpPr txBox="1"/>
              <p:nvPr/>
            </p:nvSpPr>
            <p:spPr>
              <a:xfrm>
                <a:off x="2339752" y="2145050"/>
                <a:ext cx="591829" cy="769441"/>
              </a:xfrm>
              <a:prstGeom prst="rect">
                <a:avLst/>
              </a:prstGeom>
              <a:noFill/>
            </p:spPr>
            <p:txBody>
              <a:bodyPr wrap="none" rtlCol="0">
                <a:spAutoFit/>
              </a:bodyPr>
              <a:lstStyle/>
              <a:p>
                <a:r>
                  <a:rPr lang="de-DE" sz="4400" b="1" dirty="0" smtClean="0"/>
                  <a:t>R</a:t>
                </a:r>
                <a:endParaRPr lang="de-DE" sz="4400" b="1" dirty="0"/>
              </a:p>
            </p:txBody>
          </p:sp>
          <p:grpSp>
            <p:nvGrpSpPr>
              <p:cNvPr id="83" name="Gruppieren 207"/>
              <p:cNvGrpSpPr/>
              <p:nvPr/>
            </p:nvGrpSpPr>
            <p:grpSpPr>
              <a:xfrm>
                <a:off x="1185038" y="3353224"/>
                <a:ext cx="2140238" cy="363808"/>
                <a:chOff x="1018898" y="3353224"/>
                <a:chExt cx="2140238" cy="363808"/>
              </a:xfrm>
            </p:grpSpPr>
            <p:grpSp>
              <p:nvGrpSpPr>
                <p:cNvPr id="84" name="Gruppieren 407"/>
                <p:cNvGrpSpPr/>
                <p:nvPr/>
              </p:nvGrpSpPr>
              <p:grpSpPr>
                <a:xfrm>
                  <a:off x="1430944" y="3353224"/>
                  <a:ext cx="1728192" cy="360040"/>
                  <a:chOff x="971600" y="2492896"/>
                  <a:chExt cx="1728192" cy="360040"/>
                </a:xfrm>
                <a:solidFill>
                  <a:srgbClr val="FFFFCC"/>
                </a:solidFill>
              </p:grpSpPr>
              <p:sp>
                <p:nvSpPr>
                  <p:cNvPr id="86" name="Abgerundetes Rechteck 85"/>
                  <p:cNvSpPr/>
                  <p:nvPr/>
                </p:nvSpPr>
                <p:spPr>
                  <a:xfrm>
                    <a:off x="971600" y="2492896"/>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Abgerundetes Rechteck 86"/>
                  <p:cNvSpPr/>
                  <p:nvPr/>
                </p:nvSpPr>
                <p:spPr>
                  <a:xfrm>
                    <a:off x="1403648" y="2492896"/>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8" name="Abgerundetes Rechteck 87"/>
                  <p:cNvSpPr/>
                  <p:nvPr/>
                </p:nvSpPr>
                <p:spPr>
                  <a:xfrm>
                    <a:off x="1835696" y="2492896"/>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Abgerundetes Rechteck 88"/>
                  <p:cNvSpPr/>
                  <p:nvPr/>
                </p:nvSpPr>
                <p:spPr>
                  <a:xfrm>
                    <a:off x="2267744" y="2492896"/>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85" name="Abgerundetes Rechteck 84"/>
                <p:cNvSpPr/>
                <p:nvPr/>
              </p:nvSpPr>
              <p:spPr>
                <a:xfrm>
                  <a:off x="1018898" y="3356992"/>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73" name="Abgerundetes Rechteck 72"/>
            <p:cNvSpPr/>
            <p:nvPr/>
          </p:nvSpPr>
          <p:spPr>
            <a:xfrm>
              <a:off x="374270" y="2100957"/>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3 </a:t>
              </a:r>
              <a:endParaRPr lang="de-DE" sz="1000" b="1" dirty="0">
                <a:solidFill>
                  <a:schemeClr val="tx1"/>
                </a:solidFill>
                <a:latin typeface="Arial" pitchFamily="34" charset="0"/>
                <a:cs typeface="Arial" pitchFamily="34" charset="0"/>
              </a:endParaRPr>
            </a:p>
          </p:txBody>
        </p:sp>
      </p:grpSp>
      <p:grpSp>
        <p:nvGrpSpPr>
          <p:cNvPr id="114" name="Gruppieren 113"/>
          <p:cNvGrpSpPr/>
          <p:nvPr/>
        </p:nvGrpSpPr>
        <p:grpSpPr>
          <a:xfrm>
            <a:off x="467544" y="4293096"/>
            <a:ext cx="3541025" cy="2304256"/>
            <a:chOff x="4572000" y="4077072"/>
            <a:chExt cx="3541025" cy="2304256"/>
          </a:xfrm>
        </p:grpSpPr>
        <p:grpSp>
          <p:nvGrpSpPr>
            <p:cNvPr id="115" name="Gruppieren 193"/>
            <p:cNvGrpSpPr/>
            <p:nvPr/>
          </p:nvGrpSpPr>
          <p:grpSpPr>
            <a:xfrm>
              <a:off x="4572000" y="4077072"/>
              <a:ext cx="3541025" cy="2304256"/>
              <a:chOff x="4572000" y="4077072"/>
              <a:chExt cx="3541025" cy="2304256"/>
            </a:xfrm>
          </p:grpSpPr>
          <p:sp>
            <p:nvSpPr>
              <p:cNvPr id="117" name="Abgerundetes Rechteck 116"/>
              <p:cNvSpPr/>
              <p:nvPr/>
            </p:nvSpPr>
            <p:spPr>
              <a:xfrm>
                <a:off x="5580112" y="5661248"/>
                <a:ext cx="1728192" cy="43204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8" name="Ellipse 117"/>
              <p:cNvSpPr/>
              <p:nvPr/>
            </p:nvSpPr>
            <p:spPr>
              <a:xfrm>
                <a:off x="4572000" y="4351456"/>
                <a:ext cx="648072" cy="360040"/>
              </a:xfrm>
              <a:prstGeom prst="ellipse">
                <a:avLst/>
              </a:prstGeom>
              <a:solidFill>
                <a:srgbClr val="002060"/>
              </a:solidFill>
              <a:ln w="635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Arial" pitchFamily="34" charset="0"/>
                    <a:cs typeface="Arial" pitchFamily="34" charset="0"/>
                  </a:rPr>
                  <a:t>27</a:t>
                </a:r>
                <a:endParaRPr lang="de-DE" b="1" dirty="0">
                  <a:latin typeface="Arial" pitchFamily="34" charset="0"/>
                  <a:cs typeface="Arial" pitchFamily="34" charset="0"/>
                </a:endParaRPr>
              </a:p>
            </p:txBody>
          </p:sp>
          <p:grpSp>
            <p:nvGrpSpPr>
              <p:cNvPr id="119" name="Gruppieren 326"/>
              <p:cNvGrpSpPr/>
              <p:nvPr/>
            </p:nvGrpSpPr>
            <p:grpSpPr>
              <a:xfrm>
                <a:off x="4932040" y="4077072"/>
                <a:ext cx="3180985" cy="1656184"/>
                <a:chOff x="5148497" y="1412776"/>
                <a:chExt cx="2964528" cy="1554490"/>
              </a:xfrm>
            </p:grpSpPr>
            <p:grpSp>
              <p:nvGrpSpPr>
                <p:cNvPr id="133" name="Gruppieren 34"/>
                <p:cNvGrpSpPr/>
                <p:nvPr/>
              </p:nvGrpSpPr>
              <p:grpSpPr>
                <a:xfrm>
                  <a:off x="5148497" y="1412776"/>
                  <a:ext cx="2964528" cy="1554490"/>
                  <a:chOff x="2339752" y="1196752"/>
                  <a:chExt cx="5040560" cy="3960440"/>
                </a:xfrm>
                <a:blipFill>
                  <a:blip r:embed="rId4"/>
                  <a:tile tx="0" ty="0" sx="100000" sy="100000" flip="none" algn="tl"/>
                </a:blipFill>
              </p:grpSpPr>
              <p:sp>
                <p:nvSpPr>
                  <p:cNvPr id="146" name="Ellipse 145"/>
                  <p:cNvSpPr/>
                  <p:nvPr/>
                </p:nvSpPr>
                <p:spPr>
                  <a:xfrm>
                    <a:off x="2771800"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Ellipse 146"/>
                  <p:cNvSpPr/>
                  <p:nvPr/>
                </p:nvSpPr>
                <p:spPr>
                  <a:xfrm>
                    <a:off x="3635896" y="12687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4788024" y="119675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Ellipse 148"/>
                  <p:cNvSpPr/>
                  <p:nvPr/>
                </p:nvSpPr>
                <p:spPr>
                  <a:xfrm>
                    <a:off x="5508104"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Ellipse 149"/>
                  <p:cNvSpPr/>
                  <p:nvPr/>
                </p:nvSpPr>
                <p:spPr>
                  <a:xfrm>
                    <a:off x="4355976" y="3356992"/>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Ellipse 150"/>
                  <p:cNvSpPr/>
                  <p:nvPr/>
                </p:nvSpPr>
                <p:spPr>
                  <a:xfrm>
                    <a:off x="3275856" y="34290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 name="Ellipse 151"/>
                  <p:cNvSpPr/>
                  <p:nvPr/>
                </p:nvSpPr>
                <p:spPr>
                  <a:xfrm>
                    <a:off x="2339752" y="2420888"/>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3" name="Ellipse 152"/>
                  <p:cNvSpPr/>
                  <p:nvPr/>
                </p:nvSpPr>
                <p:spPr>
                  <a:xfrm>
                    <a:off x="3995936" y="234888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4" name="Ellipse 153"/>
                  <p:cNvSpPr/>
                  <p:nvPr/>
                </p:nvSpPr>
                <p:spPr>
                  <a:xfrm>
                    <a:off x="5420094" y="2974523"/>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5" name="Ellipse 154"/>
                  <p:cNvSpPr/>
                  <p:nvPr/>
                </p:nvSpPr>
                <p:spPr>
                  <a:xfrm>
                    <a:off x="2627784" y="306896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6" name="Ellipse 155"/>
                  <p:cNvSpPr/>
                  <p:nvPr/>
                </p:nvSpPr>
                <p:spPr>
                  <a:xfrm>
                    <a:off x="5436096" y="1628800"/>
                    <a:ext cx="1872208" cy="1728192"/>
                  </a:xfrm>
                  <a:prstGeom prst="ellipse">
                    <a:avLst/>
                  </a:prstGeom>
                  <a:grp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34" name="Gruppieren 34"/>
                <p:cNvGrpSpPr/>
                <p:nvPr/>
              </p:nvGrpSpPr>
              <p:grpSpPr>
                <a:xfrm>
                  <a:off x="5158636" y="1442496"/>
                  <a:ext cx="2952328" cy="1512168"/>
                  <a:chOff x="2339752" y="1196752"/>
                  <a:chExt cx="5040560" cy="3960440"/>
                </a:xfrm>
                <a:blipFill>
                  <a:blip r:embed="rId4"/>
                  <a:tile tx="0" ty="0" sx="100000" sy="100000" flip="none" algn="tl"/>
                </a:blipFill>
              </p:grpSpPr>
              <p:sp>
                <p:nvSpPr>
                  <p:cNvPr id="135" name="Ellipse 134"/>
                  <p:cNvSpPr/>
                  <p:nvPr/>
                </p:nvSpPr>
                <p:spPr>
                  <a:xfrm>
                    <a:off x="2771800"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3635896" y="12687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Ellipse 136"/>
                  <p:cNvSpPr/>
                  <p:nvPr/>
                </p:nvSpPr>
                <p:spPr>
                  <a:xfrm>
                    <a:off x="4788024" y="119675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Ellipse 137"/>
                  <p:cNvSpPr/>
                  <p:nvPr/>
                </p:nvSpPr>
                <p:spPr>
                  <a:xfrm>
                    <a:off x="5508104"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a:off x="4355976" y="3356992"/>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a:off x="3275856" y="34290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1" name="Ellipse 140"/>
                  <p:cNvSpPr/>
                  <p:nvPr/>
                </p:nvSpPr>
                <p:spPr>
                  <a:xfrm>
                    <a:off x="2339752" y="2420888"/>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3995936" y="234888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Ellipse 142"/>
                  <p:cNvSpPr/>
                  <p:nvPr/>
                </p:nvSpPr>
                <p:spPr>
                  <a:xfrm>
                    <a:off x="5420094" y="2974523"/>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p:cNvSpPr/>
                  <p:nvPr/>
                </p:nvSpPr>
                <p:spPr>
                  <a:xfrm>
                    <a:off x="2627784" y="306896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Ellipse 144"/>
                  <p:cNvSpPr/>
                  <p:nvPr/>
                </p:nvSpPr>
                <p:spPr>
                  <a:xfrm>
                    <a:off x="5436096" y="1628800"/>
                    <a:ext cx="1872208" cy="17281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20" name="Textfeld 119"/>
              <p:cNvSpPr txBox="1"/>
              <p:nvPr/>
            </p:nvSpPr>
            <p:spPr>
              <a:xfrm>
                <a:off x="5842966" y="5622544"/>
                <a:ext cx="1393330" cy="461665"/>
              </a:xfrm>
              <a:prstGeom prst="rect">
                <a:avLst/>
              </a:prstGeom>
              <a:noFill/>
            </p:spPr>
            <p:txBody>
              <a:bodyPr wrap="none" rtlCol="0">
                <a:spAutoFit/>
              </a:bodyPr>
              <a:lstStyle/>
              <a:p>
                <a:r>
                  <a:rPr lang="de-DE" sz="2000" dirty="0" smtClean="0"/>
                  <a:t>?+?  =  </a:t>
                </a:r>
                <a:r>
                  <a:rPr lang="de-DE" sz="2400" b="1" dirty="0" smtClean="0"/>
                  <a:t>21</a:t>
                </a:r>
                <a:endParaRPr lang="de-DE" sz="2400" b="1" dirty="0"/>
              </a:p>
            </p:txBody>
          </p:sp>
          <p:sp>
            <p:nvSpPr>
              <p:cNvPr id="121" name="Textfeld 120"/>
              <p:cNvSpPr txBox="1"/>
              <p:nvPr/>
            </p:nvSpPr>
            <p:spPr>
              <a:xfrm>
                <a:off x="5364088" y="4665330"/>
                <a:ext cx="554960" cy="707886"/>
              </a:xfrm>
              <a:prstGeom prst="rect">
                <a:avLst/>
              </a:prstGeom>
              <a:noFill/>
            </p:spPr>
            <p:txBody>
              <a:bodyPr wrap="none" rtlCol="0">
                <a:spAutoFit/>
              </a:bodyPr>
              <a:lstStyle/>
              <a:p>
                <a:r>
                  <a:rPr lang="de-DE" sz="4000" b="1" dirty="0" smtClean="0"/>
                  <a:t>A</a:t>
                </a:r>
                <a:endParaRPr lang="de-DE" sz="4000" b="1" dirty="0"/>
              </a:p>
            </p:txBody>
          </p:sp>
          <p:sp>
            <p:nvSpPr>
              <p:cNvPr id="122" name="Textfeld 121"/>
              <p:cNvSpPr txBox="1"/>
              <p:nvPr/>
            </p:nvSpPr>
            <p:spPr>
              <a:xfrm>
                <a:off x="7164288" y="4797152"/>
                <a:ext cx="497252" cy="707886"/>
              </a:xfrm>
              <a:prstGeom prst="rect">
                <a:avLst/>
              </a:prstGeom>
              <a:noFill/>
            </p:spPr>
            <p:txBody>
              <a:bodyPr wrap="none" rtlCol="0">
                <a:spAutoFit/>
              </a:bodyPr>
              <a:lstStyle/>
              <a:p>
                <a:r>
                  <a:rPr lang="de-DE" sz="4000" b="1" dirty="0" smtClean="0"/>
                  <a:t>L</a:t>
                </a:r>
                <a:endParaRPr lang="de-DE" sz="4000" b="1" dirty="0"/>
              </a:p>
            </p:txBody>
          </p:sp>
          <p:sp>
            <p:nvSpPr>
              <p:cNvPr id="123" name="Textfeld 122"/>
              <p:cNvSpPr txBox="1"/>
              <p:nvPr/>
            </p:nvSpPr>
            <p:spPr>
              <a:xfrm>
                <a:off x="6883060" y="4221088"/>
                <a:ext cx="497252" cy="707886"/>
              </a:xfrm>
              <a:prstGeom prst="rect">
                <a:avLst/>
              </a:prstGeom>
              <a:noFill/>
            </p:spPr>
            <p:txBody>
              <a:bodyPr wrap="none" rtlCol="0">
                <a:spAutoFit/>
              </a:bodyPr>
              <a:lstStyle/>
              <a:p>
                <a:r>
                  <a:rPr lang="de-DE" sz="4000" b="1" dirty="0" smtClean="0">
                    <a:solidFill>
                      <a:srgbClr val="FF0000"/>
                    </a:solidFill>
                    <a:latin typeface="Arial" pitchFamily="34" charset="0"/>
                    <a:cs typeface="Arial" pitchFamily="34" charset="0"/>
                  </a:rPr>
                  <a:t>?</a:t>
                </a:r>
                <a:endParaRPr lang="de-DE" sz="4000" dirty="0">
                  <a:solidFill>
                    <a:srgbClr val="FF0000"/>
                  </a:solidFill>
                  <a:latin typeface="Arial" pitchFamily="34" charset="0"/>
                  <a:cs typeface="Arial" pitchFamily="34" charset="0"/>
                </a:endParaRPr>
              </a:p>
            </p:txBody>
          </p:sp>
          <p:sp>
            <p:nvSpPr>
              <p:cNvPr id="124" name="Textfeld 123"/>
              <p:cNvSpPr txBox="1"/>
              <p:nvPr/>
            </p:nvSpPr>
            <p:spPr>
              <a:xfrm>
                <a:off x="6228184" y="4869160"/>
                <a:ext cx="497252" cy="707886"/>
              </a:xfrm>
              <a:prstGeom prst="rect">
                <a:avLst/>
              </a:prstGeom>
              <a:noFill/>
            </p:spPr>
            <p:txBody>
              <a:bodyPr wrap="none" rtlCol="0">
                <a:spAutoFit/>
              </a:bodyPr>
              <a:lstStyle/>
              <a:p>
                <a:r>
                  <a:rPr lang="de-DE" sz="4000" b="1" dirty="0" smtClean="0">
                    <a:solidFill>
                      <a:srgbClr val="F0A91C"/>
                    </a:solidFill>
                    <a:effectLst>
                      <a:outerShdw blurRad="38100" dist="38100" dir="2700000" algn="tl">
                        <a:srgbClr val="000000">
                          <a:alpha val="43137"/>
                        </a:srgbClr>
                      </a:outerShdw>
                    </a:effectLst>
                  </a:rPr>
                  <a:t>?</a:t>
                </a:r>
                <a:endParaRPr lang="de-DE" sz="4000" dirty="0">
                  <a:solidFill>
                    <a:srgbClr val="F0A91C"/>
                  </a:solidFill>
                  <a:effectLst>
                    <a:outerShdw blurRad="38100" dist="38100" dir="2700000" algn="tl">
                      <a:srgbClr val="000000">
                        <a:alpha val="43137"/>
                      </a:srgbClr>
                    </a:outerShdw>
                  </a:effectLst>
                </a:endParaRPr>
              </a:p>
            </p:txBody>
          </p:sp>
          <p:grpSp>
            <p:nvGrpSpPr>
              <p:cNvPr id="125" name="Gruppieren 201"/>
              <p:cNvGrpSpPr/>
              <p:nvPr/>
            </p:nvGrpSpPr>
            <p:grpSpPr>
              <a:xfrm>
                <a:off x="5364088" y="6017520"/>
                <a:ext cx="2140238" cy="363808"/>
                <a:chOff x="789694" y="3353224"/>
                <a:chExt cx="2140238" cy="363808"/>
              </a:xfrm>
            </p:grpSpPr>
            <p:grpSp>
              <p:nvGrpSpPr>
                <p:cNvPr id="127" name="Gruppieren 407"/>
                <p:cNvGrpSpPr/>
                <p:nvPr/>
              </p:nvGrpSpPr>
              <p:grpSpPr>
                <a:xfrm>
                  <a:off x="1201740" y="3353224"/>
                  <a:ext cx="1728192" cy="360040"/>
                  <a:chOff x="742396" y="2492896"/>
                  <a:chExt cx="1728192" cy="360040"/>
                </a:xfrm>
                <a:solidFill>
                  <a:srgbClr val="FFFFCC"/>
                </a:solidFill>
              </p:grpSpPr>
              <p:sp>
                <p:nvSpPr>
                  <p:cNvPr id="129" name="Abgerundetes Rechteck 128"/>
                  <p:cNvSpPr/>
                  <p:nvPr/>
                </p:nvSpPr>
                <p:spPr>
                  <a:xfrm>
                    <a:off x="742396" y="2492896"/>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0" name="Abgerundetes Rechteck 129"/>
                  <p:cNvSpPr/>
                  <p:nvPr/>
                </p:nvSpPr>
                <p:spPr>
                  <a:xfrm>
                    <a:off x="1174444" y="2492896"/>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Abgerundetes Rechteck 130"/>
                  <p:cNvSpPr/>
                  <p:nvPr/>
                </p:nvSpPr>
                <p:spPr>
                  <a:xfrm>
                    <a:off x="1606492" y="2492896"/>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Abgerundetes Rechteck 131"/>
                  <p:cNvSpPr/>
                  <p:nvPr/>
                </p:nvSpPr>
                <p:spPr>
                  <a:xfrm>
                    <a:off x="2038540" y="2492896"/>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28" name="Abgerundetes Rechteck 127"/>
                <p:cNvSpPr/>
                <p:nvPr/>
              </p:nvSpPr>
              <p:spPr>
                <a:xfrm>
                  <a:off x="789694" y="3356992"/>
                  <a:ext cx="432048" cy="360040"/>
                </a:xfrm>
                <a:prstGeom prst="roundRect">
                  <a:avLst/>
                </a:prstGeom>
                <a:solidFill>
                  <a:schemeClr val="bg1">
                    <a:lumMod val="85000"/>
                  </a:schemeClr>
                </a:solidFill>
                <a:ln w="127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26" name="Textfeld 125"/>
              <p:cNvSpPr txBox="1"/>
              <p:nvPr/>
            </p:nvSpPr>
            <p:spPr>
              <a:xfrm>
                <a:off x="6105272" y="4149080"/>
                <a:ext cx="526106" cy="707886"/>
              </a:xfrm>
              <a:prstGeom prst="rect">
                <a:avLst/>
              </a:prstGeom>
              <a:noFill/>
            </p:spPr>
            <p:txBody>
              <a:bodyPr wrap="none" rtlCol="0">
                <a:spAutoFit/>
              </a:bodyPr>
              <a:lstStyle/>
              <a:p>
                <a:r>
                  <a:rPr lang="de-DE" sz="4000" b="1" dirty="0" smtClean="0"/>
                  <a:t>S</a:t>
                </a:r>
                <a:endParaRPr lang="de-DE" sz="4000" b="1" dirty="0"/>
              </a:p>
            </p:txBody>
          </p:sp>
        </p:grpSp>
        <p:sp>
          <p:nvSpPr>
            <p:cNvPr id="116" name="Abgerundetes Rechteck 115"/>
            <p:cNvSpPr/>
            <p:nvPr/>
          </p:nvSpPr>
          <p:spPr>
            <a:xfrm>
              <a:off x="4644008" y="4725144"/>
              <a:ext cx="28803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00" dirty="0" smtClean="0">
                  <a:solidFill>
                    <a:schemeClr val="tx1"/>
                  </a:solidFill>
                  <a:latin typeface="Arial" pitchFamily="34" charset="0"/>
                  <a:cs typeface="Arial" pitchFamily="34" charset="0"/>
                </a:rPr>
                <a:t>SG</a:t>
              </a:r>
              <a:r>
                <a:rPr lang="de-DE" sz="1000" b="1" dirty="0" smtClean="0">
                  <a:solidFill>
                    <a:schemeClr val="tx1"/>
                  </a:solidFill>
                  <a:latin typeface="Arial" pitchFamily="34" charset="0"/>
                  <a:cs typeface="Arial" pitchFamily="34" charset="0"/>
                </a:rPr>
                <a:t>   </a:t>
              </a:r>
            </a:p>
            <a:p>
              <a:pPr algn="ctr"/>
              <a:r>
                <a:rPr lang="de-DE" sz="1000" b="1" dirty="0" smtClean="0">
                  <a:solidFill>
                    <a:schemeClr val="tx1"/>
                  </a:solidFill>
                  <a:latin typeface="Arial" pitchFamily="34" charset="0"/>
                  <a:cs typeface="Arial" pitchFamily="34" charset="0"/>
                </a:rPr>
                <a:t>4 </a:t>
              </a:r>
              <a:endParaRPr lang="de-DE" sz="1000" b="1" dirty="0">
                <a:solidFill>
                  <a:schemeClr val="tx1"/>
                </a:solidFill>
                <a:latin typeface="Arial" pitchFamily="34" charset="0"/>
                <a:cs typeface="Arial" pitchFamily="34" charset="0"/>
              </a:endParaRPr>
            </a:p>
          </p:txBody>
        </p:sp>
      </p:grpSp>
      <p:sp>
        <p:nvSpPr>
          <p:cNvPr id="157" name="Textfeld 156"/>
          <p:cNvSpPr txBox="1"/>
          <p:nvPr/>
        </p:nvSpPr>
        <p:spPr>
          <a:xfrm>
            <a:off x="4860032" y="-68753"/>
            <a:ext cx="3536224" cy="646331"/>
          </a:xfrm>
          <a:prstGeom prst="rect">
            <a:avLst/>
          </a:prstGeom>
          <a:noFill/>
        </p:spPr>
        <p:txBody>
          <a:bodyPr wrap="none" rtlCol="0">
            <a:spAutoFit/>
          </a:bodyPr>
          <a:lstStyle/>
          <a:p>
            <a:r>
              <a:rPr lang="de-DE" sz="3600" dirty="0" smtClean="0">
                <a:latin typeface="Arial" pitchFamily="34" charset="0"/>
                <a:cs typeface="Arial" pitchFamily="34" charset="0"/>
              </a:rPr>
              <a:t>Wolken 025-027</a:t>
            </a:r>
            <a:endParaRPr lang="de-DE"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10208</Words>
  <Application>Microsoft Office PowerPoint</Application>
  <PresentationFormat>Bildschirmpräsentation (4:3)</PresentationFormat>
  <Paragraphs>7976</Paragraphs>
  <Slides>76</Slides>
  <Notes>76</Notes>
  <HiddenSlides>0</HiddenSlides>
  <MMClips>0</MMClips>
  <ScaleCrop>false</ScaleCrop>
  <HeadingPairs>
    <vt:vector size="4" baseType="variant">
      <vt:variant>
        <vt:lpstr>Design</vt:lpstr>
      </vt:variant>
      <vt:variant>
        <vt:i4>1</vt:i4>
      </vt:variant>
      <vt:variant>
        <vt:lpstr>Folientitel</vt:lpstr>
      </vt:variant>
      <vt:variant>
        <vt:i4>76</vt:i4>
      </vt:variant>
    </vt:vector>
  </HeadingPairs>
  <TitlesOfParts>
    <vt:vector size="77" baseType="lpstr">
      <vt:lpstr>Larissa-Design</vt:lpstr>
      <vt:lpstr>Folie 1</vt:lpstr>
      <vt:lpstr>Folie 2</vt:lpstr>
      <vt:lpstr>Folie 3</vt:lpstr>
      <vt:lpstr>Folie 4</vt:lpstr>
      <vt:lpstr>Folie 5</vt:lpstr>
      <vt:lpstr>Folie 6</vt:lpstr>
      <vt:lpstr>Folie 7</vt:lpstr>
      <vt:lpstr>Folie 8</vt:lpstr>
      <vt:lpstr>Folie 9</vt:lpstr>
      <vt:lpstr>Folie 10</vt:lpstr>
      <vt:lpstr>Folie 11</vt:lpstr>
      <vt:lpstr>Folie 12</vt:lpstr>
      <vt:lpstr>Folie 13</vt:lpstr>
      <vt:lpstr>Folie 14</vt:lpstr>
      <vt:lpstr>Folie 15</vt:lpstr>
      <vt:lpstr>Folie 16</vt:lpstr>
      <vt:lpstr>Folie 17</vt:lpstr>
      <vt:lpstr>Folie 18</vt:lpstr>
      <vt:lpstr>Folie 19</vt:lpstr>
      <vt:lpstr>Folie 20</vt:lpstr>
      <vt:lpstr>Folie 21</vt:lpstr>
      <vt:lpstr>Folie 22</vt:lpstr>
      <vt:lpstr>Folie 23</vt:lpstr>
      <vt:lpstr>Folie 24</vt:lpstr>
      <vt:lpstr>Folie 25</vt:lpstr>
      <vt:lpstr>Folie 26</vt:lpstr>
      <vt:lpstr>Folie 27</vt:lpstr>
      <vt:lpstr>Folie 28</vt:lpstr>
      <vt:lpstr>Folie 29</vt:lpstr>
      <vt:lpstr>Folie 30</vt:lpstr>
      <vt:lpstr>Folie 31</vt:lpstr>
      <vt:lpstr>Folie 32</vt:lpstr>
      <vt:lpstr>Folie 33</vt:lpstr>
      <vt:lpstr>Folie 34</vt:lpstr>
      <vt:lpstr>Folie 35</vt:lpstr>
      <vt:lpstr>Folie 36</vt:lpstr>
      <vt:lpstr>Folie 37</vt:lpstr>
      <vt:lpstr>Folie 38</vt:lpstr>
      <vt:lpstr>Folie 39</vt:lpstr>
      <vt:lpstr>Folie 40</vt:lpstr>
      <vt:lpstr>Folie 41</vt:lpstr>
      <vt:lpstr>Folie 42</vt:lpstr>
      <vt:lpstr>Folie 43</vt:lpstr>
      <vt:lpstr>Folie 44</vt:lpstr>
      <vt:lpstr>Folie 45</vt:lpstr>
      <vt:lpstr>Folie 46</vt:lpstr>
      <vt:lpstr>Folie 47</vt:lpstr>
      <vt:lpstr>Folie 48</vt:lpstr>
      <vt:lpstr>Folie 49</vt:lpstr>
      <vt:lpstr>Folie 50</vt:lpstr>
      <vt:lpstr>Folie 51</vt:lpstr>
      <vt:lpstr>Folie 52</vt:lpstr>
      <vt:lpstr>Folie 53</vt:lpstr>
      <vt:lpstr>Folie 54</vt:lpstr>
      <vt:lpstr>Folie 55</vt:lpstr>
      <vt:lpstr>Folie 56</vt:lpstr>
      <vt:lpstr>Folie 57</vt:lpstr>
      <vt:lpstr>Folie 58</vt:lpstr>
      <vt:lpstr>Folie 59</vt:lpstr>
      <vt:lpstr>Folie 60</vt:lpstr>
      <vt:lpstr>Folie 61</vt:lpstr>
      <vt:lpstr>Folie 62</vt:lpstr>
      <vt:lpstr>Folie 63</vt:lpstr>
      <vt:lpstr>Folie 64</vt:lpstr>
      <vt:lpstr>Folie 65</vt:lpstr>
      <vt:lpstr>Folie 66</vt:lpstr>
      <vt:lpstr>Folie 67</vt:lpstr>
      <vt:lpstr>Folie 68</vt:lpstr>
      <vt:lpstr>Folie 69</vt:lpstr>
      <vt:lpstr>Folie 70</vt:lpstr>
      <vt:lpstr>Folie 71</vt:lpstr>
      <vt:lpstr>Folie 72</vt:lpstr>
      <vt:lpstr>Folie 73</vt:lpstr>
      <vt:lpstr>Folie 74</vt:lpstr>
      <vt:lpstr>Folie 75</vt:lpstr>
      <vt:lpstr>Folie 76</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KaSAs Ewiger FotoKunst-Kalender Schnelligkeit und Fremdsprachen üben:     HEUTE („um die Wette“) finden und markieren     Wochentage und Monate in anderen Sprachen lernen</dc:title>
  <dc:creator>User</dc:creator>
  <cp:lastModifiedBy>Acer</cp:lastModifiedBy>
  <cp:revision>896</cp:revision>
  <dcterms:created xsi:type="dcterms:W3CDTF">2009-12-16T09:06:32Z</dcterms:created>
  <dcterms:modified xsi:type="dcterms:W3CDTF">2019-05-26T16:30:15Z</dcterms:modified>
</cp:coreProperties>
</file>