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413" r:id="rId2"/>
    <p:sldId id="414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36" r:id="rId24"/>
    <p:sldId id="437" r:id="rId25"/>
    <p:sldId id="438" r:id="rId26"/>
    <p:sldId id="439" r:id="rId27"/>
    <p:sldId id="440" r:id="rId28"/>
    <p:sldId id="441" r:id="rId29"/>
    <p:sldId id="442" r:id="rId30"/>
    <p:sldId id="443" r:id="rId31"/>
    <p:sldId id="444" r:id="rId32"/>
    <p:sldId id="445" r:id="rId33"/>
    <p:sldId id="446" r:id="rId34"/>
    <p:sldId id="447" r:id="rId35"/>
    <p:sldId id="448" r:id="rId36"/>
    <p:sldId id="449" r:id="rId37"/>
    <p:sldId id="450" r:id="rId38"/>
    <p:sldId id="451" r:id="rId39"/>
    <p:sldId id="452" r:id="rId40"/>
    <p:sldId id="453" r:id="rId41"/>
    <p:sldId id="454" r:id="rId42"/>
    <p:sldId id="455" r:id="rId43"/>
    <p:sldId id="456" r:id="rId44"/>
    <p:sldId id="457" r:id="rId45"/>
    <p:sldId id="458" r:id="rId46"/>
    <p:sldId id="459" r:id="rId47"/>
    <p:sldId id="460" r:id="rId48"/>
    <p:sldId id="461" r:id="rId49"/>
  </p:sldIdLst>
  <p:sldSz cx="9144000" cy="6858000" type="screen4x3"/>
  <p:notesSz cx="6858000" cy="97155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66FF33"/>
    <a:srgbClr val="FF9999"/>
    <a:srgbClr val="CD03A7"/>
    <a:srgbClr val="CCFFCC"/>
    <a:srgbClr val="CC3300"/>
    <a:srgbClr val="FFFF99"/>
    <a:srgbClr val="F0A91C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16" autoAdjust="0"/>
    <p:restoredTop sz="99370" autoAdjust="0"/>
  </p:normalViewPr>
  <p:slideViewPr>
    <p:cSldViewPr>
      <p:cViewPr>
        <p:scale>
          <a:sx n="80" d="100"/>
          <a:sy n="80" d="100"/>
        </p:scale>
        <p:origin x="-1339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2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1C7A6-F60E-4B3D-9BEC-6DAB0C920360}" type="datetimeFigureOut">
              <a:rPr lang="de-DE" smtClean="0"/>
              <a:pPr/>
              <a:t>17.05.2019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A7BA9-1A2E-442D-9A7A-07401E4AC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42</a:t>
            </a:fld>
            <a:endParaRPr 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44</a:t>
            </a:fld>
            <a:endParaRPr 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45</a:t>
            </a:fld>
            <a:endParaRPr 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0620-EAE6-4DD8-BBF5-C070CB98B199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B9F02-7BFC-4F20-85B2-272CB8976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8097-B151-4113-9F3E-F926FCBC9D40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D2D8-1F7B-4577-96EF-4A36D53FDF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6948-4B82-4D67-B5FC-49E23C74D0AE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B6CD0-11C5-40A8-87E6-DE46803CCF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FECD-E09D-4835-9C82-71A278C4AC94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00C2-199A-4C8F-85FE-09A5A96FE5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A417-81CD-4EC3-9138-EC6875DFBED2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56FA-6B3A-4201-8B87-0EB894CC37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FB0F-04E8-4232-934D-D27046170653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848D-B2F0-423F-9404-8F68BE5575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3C87-704C-410D-8C4D-ECEA7FF184AA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3948-9847-4D89-8B25-225737712C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9365-DDF4-4279-A52E-25AF353A16DD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36AC-D1C0-4120-A546-68C74503A2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FE571-9797-4251-9C43-0F0CBEBD5088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0E52-11B5-4FF3-B4BC-6B09260F7B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FF131-2C1B-4594-B485-B775F22D33E1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3699C-80A1-435D-9BA0-9988E06196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057F-60DE-439A-BA29-4107D13C4003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8C3B-8B78-4714-B6F1-1FE54C85A8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3D429-DCB5-4A8D-906B-072D4F7B5E3A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0DDC5-2794-4682-87C4-BB299130BE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7130577" y="-27384"/>
            <a:ext cx="111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1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84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grpSp>
          <p:nvGrpSpPr>
            <p:cNvPr id="9" name="Gruppieren 68"/>
            <p:cNvGrpSpPr/>
            <p:nvPr/>
          </p:nvGrpSpPr>
          <p:grpSpPr>
            <a:xfrm>
              <a:off x="144016" y="836712"/>
              <a:ext cx="2915816" cy="2808312"/>
              <a:chOff x="144016" y="836712"/>
              <a:chExt cx="2915816" cy="2808312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abe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199541" y="820946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0001</a:t>
              </a:r>
              <a:endParaRPr lang="de-DE" sz="1000" dirty="0"/>
            </a:p>
          </p:txBody>
        </p:sp>
      </p:grpSp>
      <p:grpSp>
        <p:nvGrpSpPr>
          <p:cNvPr id="18" name="Gruppieren 83"/>
          <p:cNvGrpSpPr/>
          <p:nvPr/>
        </p:nvGrpSpPr>
        <p:grpSpPr>
          <a:xfrm>
            <a:off x="6048672" y="820946"/>
            <a:ext cx="2915816" cy="2852767"/>
            <a:chOff x="144016" y="3791883"/>
            <a:chExt cx="2915816" cy="2852767"/>
          </a:xfrm>
        </p:grpSpPr>
        <p:sp>
          <p:nvSpPr>
            <p:cNvPr id="23" name="Ellipse 22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aber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0163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85"/>
          <p:cNvGrpSpPr/>
          <p:nvPr/>
        </p:nvGrpSpPr>
        <p:grpSpPr>
          <a:xfrm>
            <a:off x="132904" y="3870682"/>
            <a:ext cx="2915816" cy="2824078"/>
            <a:chOff x="6048672" y="820946"/>
            <a:chExt cx="2915816" cy="2824078"/>
          </a:xfrm>
        </p:grpSpPr>
        <p:grpSp>
          <p:nvGrpSpPr>
            <p:cNvPr id="30" name="Gruppieren 91"/>
            <p:cNvGrpSpPr/>
            <p:nvPr/>
          </p:nvGrpSpPr>
          <p:grpSpPr>
            <a:xfrm>
              <a:off x="6048672" y="836712"/>
              <a:ext cx="2915816" cy="2808312"/>
              <a:chOff x="6048672" y="836712"/>
              <a:chExt cx="2915816" cy="2808312"/>
            </a:xfrm>
          </p:grpSpPr>
          <p:sp>
            <p:nvSpPr>
              <p:cNvPr id="32" name="Ellipse 31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ache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Textfeld 30"/>
            <p:cNvSpPr txBox="1"/>
            <p:nvPr/>
          </p:nvSpPr>
          <p:spPr>
            <a:xfrm>
              <a:off x="6239296" y="820946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0002</a:t>
              </a:r>
              <a:endParaRPr lang="de-DE" sz="1000" dirty="0"/>
            </a:p>
          </p:txBody>
        </p:sp>
      </p:grpSp>
      <p:grpSp>
        <p:nvGrpSpPr>
          <p:cNvPr id="39" name="Gruppieren 89"/>
          <p:cNvGrpSpPr/>
          <p:nvPr/>
        </p:nvGrpSpPr>
        <p:grpSpPr>
          <a:xfrm>
            <a:off x="6048672" y="3888601"/>
            <a:ext cx="2915816" cy="2852767"/>
            <a:chOff x="144016" y="3791883"/>
            <a:chExt cx="2915816" cy="2852767"/>
          </a:xfrm>
        </p:grpSpPr>
        <p:grpSp>
          <p:nvGrpSpPr>
            <p:cNvPr id="40" name="Gruppieren 76"/>
            <p:cNvGrpSpPr/>
            <p:nvPr/>
          </p:nvGrpSpPr>
          <p:grpSpPr>
            <a:xfrm>
              <a:off x="144016" y="3836338"/>
              <a:ext cx="2915816" cy="2808312"/>
              <a:chOff x="144016" y="3789040"/>
              <a:chExt cx="2915816" cy="2808312"/>
            </a:xfrm>
          </p:grpSpPr>
          <p:sp>
            <p:nvSpPr>
              <p:cNvPr id="43" name="Ellipse 42"/>
              <p:cNvSpPr/>
              <p:nvPr/>
            </p:nvSpPr>
            <p:spPr>
              <a:xfrm>
                <a:off x="144016" y="3789040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994462" y="4591415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.acht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" name="Textfeld 40"/>
            <p:cNvSpPr txBox="1"/>
            <p:nvPr/>
          </p:nvSpPr>
          <p:spPr>
            <a:xfrm>
              <a:off x="2449022" y="3791883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0003</a:t>
              </a:r>
              <a:endParaRPr lang="de-DE" sz="1000" dirty="0"/>
            </a:p>
          </p:txBody>
        </p:sp>
      </p:grpSp>
      <p:grpSp>
        <p:nvGrpSpPr>
          <p:cNvPr id="51" name="Gruppieren 91"/>
          <p:cNvGrpSpPr/>
          <p:nvPr/>
        </p:nvGrpSpPr>
        <p:grpSpPr>
          <a:xfrm>
            <a:off x="3059832" y="2197383"/>
            <a:ext cx="2915816" cy="3103825"/>
            <a:chOff x="6048672" y="3540825"/>
            <a:chExt cx="2915816" cy="3103825"/>
          </a:xfrm>
        </p:grpSpPr>
        <p:sp>
          <p:nvSpPr>
            <p:cNvPr id="63" name="Ellipse 62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64" name="Ellipse 63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ade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7272808" y="35408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0164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Textfeld 34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44016" y="830367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17" name="Ellipse 16"/>
          <p:cNvSpPr/>
          <p:nvPr/>
        </p:nvSpPr>
        <p:spPr>
          <a:xfrm>
            <a:off x="994462" y="1632742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ber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05688" y="78591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0070</a:t>
            </a:r>
            <a:endParaRPr lang="de-DE" sz="1000" b="1" dirty="0"/>
          </a:p>
        </p:txBody>
      </p:sp>
      <p:grpSp>
        <p:nvGrpSpPr>
          <p:cNvPr id="33" name="Gruppieren 80"/>
          <p:cNvGrpSpPr/>
          <p:nvPr/>
        </p:nvGrpSpPr>
        <p:grpSpPr>
          <a:xfrm>
            <a:off x="6067276" y="785912"/>
            <a:ext cx="2915816" cy="2824078"/>
            <a:chOff x="144016" y="820946"/>
            <a:chExt cx="2915816" cy="2824078"/>
          </a:xfrm>
        </p:grpSpPr>
        <p:sp>
          <p:nvSpPr>
            <p:cNvPr id="40" name="Ellipse 39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berg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0231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Ellipse 43"/>
          <p:cNvSpPr/>
          <p:nvPr/>
        </p:nvSpPr>
        <p:spPr>
          <a:xfrm>
            <a:off x="145604" y="3869556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5" name="Ellipse 44"/>
          <p:cNvSpPr/>
          <p:nvPr/>
        </p:nvSpPr>
        <p:spPr>
          <a:xfrm>
            <a:off x="996050" y="4671931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bern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251520" y="385379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0112</a:t>
            </a:r>
            <a:endParaRPr lang="de-DE" sz="1000" b="1" dirty="0"/>
          </a:p>
        </p:txBody>
      </p:sp>
      <p:grpSp>
        <p:nvGrpSpPr>
          <p:cNvPr id="57" name="Gruppieren 83"/>
          <p:cNvGrpSpPr/>
          <p:nvPr/>
        </p:nvGrpSpPr>
        <p:grpSpPr>
          <a:xfrm>
            <a:off x="6048672" y="3816593"/>
            <a:ext cx="2915816" cy="2852767"/>
            <a:chOff x="144016" y="3791883"/>
            <a:chExt cx="2915816" cy="2852767"/>
          </a:xfrm>
        </p:grpSpPr>
        <p:sp>
          <p:nvSpPr>
            <p:cNvPr id="66" name="Ellipse 65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67" name="Ellipse 66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bung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2449021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0208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uppieren 90"/>
          <p:cNvGrpSpPr/>
          <p:nvPr/>
        </p:nvGrpSpPr>
        <p:grpSpPr>
          <a:xfrm>
            <a:off x="3081040" y="2120156"/>
            <a:ext cx="2915816" cy="3109044"/>
            <a:chOff x="6048672" y="535980"/>
            <a:chExt cx="2915816" cy="3109044"/>
          </a:xfrm>
        </p:grpSpPr>
        <p:sp>
          <p:nvSpPr>
            <p:cNvPr id="76" name="Ellipse 75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7" name="Ellipse 76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burg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7277000" y="535980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0232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10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91"/>
          <p:cNvGrpSpPr/>
          <p:nvPr/>
        </p:nvGrpSpPr>
        <p:grpSpPr>
          <a:xfrm>
            <a:off x="132904" y="836712"/>
            <a:ext cx="2915816" cy="2837001"/>
            <a:chOff x="6048672" y="3807649"/>
            <a:chExt cx="2915816" cy="2837001"/>
          </a:xfrm>
        </p:grpSpPr>
        <p:sp>
          <p:nvSpPr>
            <p:cNvPr id="24" name="Ellipse 23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rgbClr val="000000"/>
                  </a:solidFill>
                </a:rPr>
                <a:t>.</a:t>
              </a:r>
              <a:r>
                <a:rPr lang="de-DE" sz="800" b="1" dirty="0" smtClean="0">
                  <a:solidFill>
                    <a:srgbClr val="000000"/>
                  </a:solidFill>
                </a:rPr>
                <a:t> </a:t>
              </a:r>
              <a:r>
                <a:rPr lang="de-DE" sz="2800" b="1" dirty="0" err="1" smtClean="0">
                  <a:solidFill>
                    <a:srgbClr val="000000"/>
                  </a:solidFill>
                </a:rPr>
                <a:t>ch</a:t>
              </a:r>
              <a:endParaRPr lang="de-D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8471518" y="3807649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0129</a:t>
              </a:r>
              <a:endParaRPr lang="de-DE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Ellipse 36"/>
          <p:cNvSpPr/>
          <p:nvPr/>
        </p:nvSpPr>
        <p:spPr>
          <a:xfrm>
            <a:off x="6048672" y="878832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8" name="Ellipse 37"/>
          <p:cNvSpPr/>
          <p:nvPr/>
        </p:nvSpPr>
        <p:spPr>
          <a:xfrm>
            <a:off x="6899118" y="168120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che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8497693" y="97922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0075</a:t>
            </a:r>
            <a:endParaRPr lang="de-DE" sz="1000" b="1" dirty="0"/>
          </a:p>
        </p:txBody>
      </p:sp>
      <p:grpSp>
        <p:nvGrpSpPr>
          <p:cNvPr id="46" name="Gruppieren 89"/>
          <p:cNvGrpSpPr/>
          <p:nvPr/>
        </p:nvGrpSpPr>
        <p:grpSpPr>
          <a:xfrm>
            <a:off x="154112" y="3861048"/>
            <a:ext cx="2915816" cy="2808312"/>
            <a:chOff x="3114092" y="2337814"/>
            <a:chExt cx="2915816" cy="2808312"/>
          </a:xfrm>
        </p:grpSpPr>
        <p:sp>
          <p:nvSpPr>
            <p:cNvPr id="62" name="Ellipse 61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3" name="Ellipse 62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fontAlgn="b"/>
              <a:r>
                <a:rPr lang="de-DE" sz="2800" b="1" dirty="0" smtClean="0">
                  <a:solidFill>
                    <a:srgbClr val="000000"/>
                  </a:solidFill>
                </a:rPr>
                <a:t>.</a:t>
              </a:r>
              <a:r>
                <a:rPr lang="de-DE" sz="800" b="1" dirty="0" smtClean="0">
                  <a:solidFill>
                    <a:srgbClr val="000000"/>
                  </a:solidFill>
                </a:rPr>
                <a:t> </a:t>
              </a:r>
              <a:r>
                <a:rPr lang="de-DE" sz="2800" b="1" dirty="0" err="1" smtClean="0">
                  <a:solidFill>
                    <a:srgbClr val="000000"/>
                  </a:solidFill>
                </a:rPr>
                <a:t>cht</a:t>
              </a:r>
              <a:endParaRPr lang="de-DE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3176754" y="2388133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0130</a:t>
              </a:r>
              <a:endParaRPr lang="de-DE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uppieren 80"/>
          <p:cNvGrpSpPr/>
          <p:nvPr/>
        </p:nvGrpSpPr>
        <p:grpSpPr>
          <a:xfrm>
            <a:off x="6048672" y="3845282"/>
            <a:ext cx="2915816" cy="2824078"/>
            <a:chOff x="144016" y="820946"/>
            <a:chExt cx="2915816" cy="2824078"/>
          </a:xfrm>
        </p:grpSpPr>
        <p:sp>
          <p:nvSpPr>
            <p:cNvPr id="80" name="Ellipse 79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1" name="Ellipse 80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fontAlgn="b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rgbClr val="000000"/>
                  </a:solidFill>
                </a:rPr>
                <a:t>ck</a:t>
              </a:r>
              <a:endParaRPr lang="de-DE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2521029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0131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uppieren 91"/>
          <p:cNvGrpSpPr/>
          <p:nvPr/>
        </p:nvGrpSpPr>
        <p:grpSpPr>
          <a:xfrm>
            <a:off x="3106440" y="1988840"/>
            <a:ext cx="2915816" cy="3125033"/>
            <a:chOff x="6048672" y="3519617"/>
            <a:chExt cx="2915816" cy="3125033"/>
          </a:xfrm>
        </p:grpSpPr>
        <p:sp>
          <p:nvSpPr>
            <p:cNvPr id="98" name="Ellipse 97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99" name="Ellipse 98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cke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7276161" y="3519617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0073</a:t>
              </a:r>
              <a:endParaRPr lang="de-DE" sz="1000" b="1" dirty="0"/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11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143"/>
          <p:cNvGrpSpPr/>
          <p:nvPr/>
        </p:nvGrpSpPr>
        <p:grpSpPr>
          <a:xfrm>
            <a:off x="144016" y="820946"/>
            <a:ext cx="2915816" cy="2852767"/>
            <a:chOff x="144016" y="3791883"/>
            <a:chExt cx="2915816" cy="2852767"/>
          </a:xfrm>
        </p:grpSpPr>
        <p:sp>
          <p:nvSpPr>
            <p:cNvPr id="9" name="Ellipse 8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ckel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0108</a:t>
              </a:r>
              <a:endParaRPr lang="de-DE" sz="1000" b="1" dirty="0"/>
            </a:p>
          </p:txBody>
        </p:sp>
      </p:grpSp>
      <p:grpSp>
        <p:nvGrpSpPr>
          <p:cNvPr id="21" name="Gruppieren 68"/>
          <p:cNvGrpSpPr/>
          <p:nvPr/>
        </p:nvGrpSpPr>
        <p:grpSpPr>
          <a:xfrm>
            <a:off x="6048672" y="820946"/>
            <a:ext cx="2915816" cy="2824078"/>
            <a:chOff x="144016" y="820946"/>
            <a:chExt cx="2915816" cy="2824078"/>
          </a:xfrm>
        </p:grpSpPr>
        <p:sp>
          <p:nvSpPr>
            <p:cNvPr id="22" name="Ellipse 21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da</a:t>
              </a:r>
              <a:r>
                <a:rPr lang="de-DE" sz="3200" b="1" dirty="0" err="1" smtClean="0">
                  <a:solidFill>
                    <a:schemeClr val="tx1"/>
                  </a:solidFill>
                  <a:latin typeface="Bradley Hand ITC" pitchFamily="66" charset="0"/>
                </a:rPr>
                <a:t>l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0017</a:t>
              </a:r>
              <a:endParaRPr lang="de-DE" sz="1000" b="1" dirty="0"/>
            </a:p>
          </p:txBody>
        </p:sp>
      </p:grpSp>
      <p:grpSp>
        <p:nvGrpSpPr>
          <p:cNvPr id="32" name="Gruppieren 76"/>
          <p:cNvGrpSpPr/>
          <p:nvPr/>
        </p:nvGrpSpPr>
        <p:grpSpPr>
          <a:xfrm>
            <a:off x="158304" y="3845282"/>
            <a:ext cx="2915816" cy="2824078"/>
            <a:chOff x="6048672" y="820946"/>
            <a:chExt cx="2915816" cy="2824078"/>
          </a:xfrm>
        </p:grpSpPr>
        <p:sp>
          <p:nvSpPr>
            <p:cNvPr id="33" name="Ellipse 32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.de</a:t>
              </a:r>
              <a:r>
                <a:rPr lang="de-DE" sz="3200" b="1" dirty="0" smtClean="0">
                  <a:solidFill>
                    <a:schemeClr val="tx1"/>
                  </a:solidFill>
                  <a:latin typeface="Bradley Hand ITC" pitchFamily="66" charset="0"/>
                </a:rPr>
                <a:t>l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213896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0083</a:t>
              </a:r>
              <a:endParaRPr lang="de-DE" sz="1000" b="1" dirty="0"/>
            </a:p>
          </p:txBody>
        </p:sp>
      </p:grpSp>
      <p:grpSp>
        <p:nvGrpSpPr>
          <p:cNvPr id="45" name="Gruppieren 90"/>
          <p:cNvGrpSpPr/>
          <p:nvPr/>
        </p:nvGrpSpPr>
        <p:grpSpPr>
          <a:xfrm>
            <a:off x="6112172" y="3891890"/>
            <a:ext cx="2915816" cy="2824078"/>
            <a:chOff x="6048672" y="820946"/>
            <a:chExt cx="2915816" cy="2824078"/>
          </a:xfrm>
        </p:grpSpPr>
        <p:sp>
          <p:nvSpPr>
            <p:cNvPr id="55" name="Ellipse 54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6" name="Ellipse 55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rgbClr val="000000"/>
                  </a:solidFill>
                </a:rPr>
                <a:t>deln</a:t>
              </a:r>
              <a:endParaRPr lang="de-DE" sz="2800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rgbClr val="66FF33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0132</a:t>
              </a:r>
              <a:endParaRPr lang="de-DE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9" name="Ellipse 58"/>
          <p:cNvSpPr/>
          <p:nvPr/>
        </p:nvSpPr>
        <p:spPr>
          <a:xfrm>
            <a:off x="3153048" y="2321327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61" name="Ellipse 60"/>
          <p:cNvSpPr/>
          <p:nvPr/>
        </p:nvSpPr>
        <p:spPr>
          <a:xfrm>
            <a:off x="4003494" y="3123702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.den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4380537" y="197614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0076</a:t>
            </a:r>
            <a:endParaRPr lang="de-DE" sz="1000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12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91"/>
          <p:cNvGrpSpPr/>
          <p:nvPr/>
        </p:nvGrpSpPr>
        <p:grpSpPr>
          <a:xfrm>
            <a:off x="141412" y="773212"/>
            <a:ext cx="2915816" cy="2837001"/>
            <a:chOff x="6048672" y="3807649"/>
            <a:chExt cx="2915816" cy="2837001"/>
          </a:xfrm>
        </p:grpSpPr>
        <p:sp>
          <p:nvSpPr>
            <p:cNvPr id="19" name="Ellipse 18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0" name="Ellipse 19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dlich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0224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uppieren 74"/>
          <p:cNvGrpSpPr/>
          <p:nvPr/>
        </p:nvGrpSpPr>
        <p:grpSpPr>
          <a:xfrm>
            <a:off x="6095280" y="837443"/>
            <a:ext cx="2915816" cy="2808312"/>
            <a:chOff x="3114092" y="2337814"/>
            <a:chExt cx="2915816" cy="2808312"/>
          </a:xfrm>
        </p:grpSpPr>
        <p:sp>
          <p:nvSpPr>
            <p:cNvPr id="23" name="Ellipse 22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ech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5461390" y="2353494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0018</a:t>
              </a:r>
              <a:endParaRPr lang="de-DE" sz="1000" b="1" dirty="0"/>
            </a:p>
          </p:txBody>
        </p:sp>
      </p:grpSp>
      <p:grpSp>
        <p:nvGrpSpPr>
          <p:cNvPr id="37" name="Gruppieren 80"/>
          <p:cNvGrpSpPr/>
          <p:nvPr/>
        </p:nvGrpSpPr>
        <p:grpSpPr>
          <a:xfrm>
            <a:off x="144016" y="3883382"/>
            <a:ext cx="2915816" cy="2824078"/>
            <a:chOff x="144016" y="820946"/>
            <a:chExt cx="2915816" cy="2824078"/>
          </a:xfrm>
        </p:grpSpPr>
        <p:sp>
          <p:nvSpPr>
            <p:cNvPr id="49" name="Ellipse 48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0" name="Ellipse 49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eck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0221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2" name="Ellipse 61"/>
          <p:cNvSpPr/>
          <p:nvPr/>
        </p:nvSpPr>
        <p:spPr>
          <a:xfrm>
            <a:off x="6071468" y="3874438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63" name="Ellipse 62"/>
          <p:cNvSpPr/>
          <p:nvPr/>
        </p:nvSpPr>
        <p:spPr>
          <a:xfrm>
            <a:off x="6921914" y="467681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.ecke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6133140" y="3829983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0113</a:t>
            </a:r>
            <a:endParaRPr lang="de-DE" sz="1000" b="1" dirty="0"/>
          </a:p>
        </p:txBody>
      </p:sp>
      <p:grpSp>
        <p:nvGrpSpPr>
          <p:cNvPr id="87" name="Gruppieren 89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sp>
          <p:nvSpPr>
            <p:cNvPr id="96" name="Ellipse 95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97" name="Ellipse 96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eder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4335529" y="20321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0225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13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19" name="Gruppieren 83"/>
          <p:cNvGrpSpPr/>
          <p:nvPr/>
        </p:nvGrpSpPr>
        <p:grpSpPr>
          <a:xfrm>
            <a:off x="6082580" y="764704"/>
            <a:ext cx="2915816" cy="2852767"/>
            <a:chOff x="144016" y="3791883"/>
            <a:chExt cx="2915816" cy="2852767"/>
          </a:xfrm>
        </p:grpSpPr>
        <p:sp>
          <p:nvSpPr>
            <p:cNvPr id="31" name="Ellipse 30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2" name="Ellipse 31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rgbClr val="000000"/>
                  </a:solidFill>
                </a:rPr>
                <a:t>ehl</a:t>
              </a:r>
              <a:endParaRPr lang="de-DE" sz="2800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2449860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0133</a:t>
              </a:r>
              <a:endParaRPr lang="de-DE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uppieren 91"/>
          <p:cNvGrpSpPr/>
          <p:nvPr/>
        </p:nvGrpSpPr>
        <p:grpSpPr>
          <a:xfrm>
            <a:off x="122808" y="3832359"/>
            <a:ext cx="2915816" cy="2837001"/>
            <a:chOff x="6048672" y="3807649"/>
            <a:chExt cx="2915816" cy="2837001"/>
          </a:xfrm>
        </p:grpSpPr>
        <p:sp>
          <p:nvSpPr>
            <p:cNvPr id="48" name="Ellipse 47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49" name="Ellipse 48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rgbClr val="000000"/>
                  </a:solidFill>
                </a:rPr>
                <a:t>eier</a:t>
              </a: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0134</a:t>
              </a:r>
              <a:endParaRPr lang="de-DE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Ellipse 51"/>
          <p:cNvSpPr/>
          <p:nvPr/>
        </p:nvSpPr>
        <p:spPr>
          <a:xfrm>
            <a:off x="6082580" y="3861048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53" name="Ellipse 52"/>
          <p:cNvSpPr/>
          <p:nvPr/>
        </p:nvSpPr>
        <p:spPr>
          <a:xfrm>
            <a:off x="6933026" y="46634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.ein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8425685" y="38452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0020</a:t>
            </a:r>
            <a:endParaRPr lang="de-DE" sz="1000" b="1" dirty="0"/>
          </a:p>
        </p:txBody>
      </p:sp>
      <p:sp>
        <p:nvSpPr>
          <p:cNvPr id="71" name="Ellipse 70"/>
          <p:cNvSpPr/>
          <p:nvPr/>
        </p:nvSpPr>
        <p:spPr>
          <a:xfrm>
            <a:off x="3131840" y="2348880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72" name="Ellipse 71"/>
          <p:cNvSpPr/>
          <p:nvPr/>
        </p:nvSpPr>
        <p:spPr>
          <a:xfrm>
            <a:off x="3982286" y="3151255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eise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4381376" y="203964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0021</a:t>
            </a:r>
            <a:endParaRPr lang="de-DE" sz="1000" b="1" dirty="0"/>
          </a:p>
        </p:txBody>
      </p:sp>
      <p:grpSp>
        <p:nvGrpSpPr>
          <p:cNvPr id="8" name="Gruppieren 79"/>
          <p:cNvGrpSpPr/>
          <p:nvPr/>
        </p:nvGrpSpPr>
        <p:grpSpPr>
          <a:xfrm>
            <a:off x="166812" y="808023"/>
            <a:ext cx="2915816" cy="2837001"/>
            <a:chOff x="6048672" y="3807649"/>
            <a:chExt cx="2915816" cy="2837001"/>
          </a:xfrm>
        </p:grpSpPr>
        <p:sp>
          <p:nvSpPr>
            <p:cNvPr id="9" name="Ellipse 8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0019</a:t>
              </a:r>
              <a:endParaRPr lang="de-DE" sz="1000" b="1" dirty="0"/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14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80"/>
          <p:cNvGrpSpPr/>
          <p:nvPr/>
        </p:nvGrpSpPr>
        <p:grpSpPr>
          <a:xfrm>
            <a:off x="144016" y="764704"/>
            <a:ext cx="2915816" cy="2852767"/>
            <a:chOff x="144016" y="3791883"/>
            <a:chExt cx="2915816" cy="2852767"/>
          </a:xfrm>
        </p:grpSpPr>
        <p:sp>
          <p:nvSpPr>
            <p:cNvPr id="9" name="Ellipse 8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71600" y="4638713"/>
              <a:ext cx="1296144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6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600" b="1" dirty="0" err="1" smtClean="0">
                  <a:solidFill>
                    <a:schemeClr val="tx1"/>
                  </a:solidFill>
                </a:rPr>
                <a:t>eister</a:t>
              </a:r>
              <a:endParaRPr lang="de-DE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0022</a:t>
              </a:r>
              <a:endParaRPr lang="de-DE" sz="1000" b="1" dirty="0"/>
            </a:p>
          </p:txBody>
        </p:sp>
      </p:grpSp>
      <p:sp>
        <p:nvSpPr>
          <p:cNvPr id="19" name="Ellipse 18"/>
          <p:cNvSpPr/>
          <p:nvPr/>
        </p:nvSpPr>
        <p:spPr>
          <a:xfrm>
            <a:off x="6095280" y="854335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0" name="Ellipse 19"/>
          <p:cNvSpPr/>
          <p:nvPr/>
        </p:nvSpPr>
        <p:spPr>
          <a:xfrm>
            <a:off x="6945726" y="1656710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eit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8425685" y="878523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0089</a:t>
            </a:r>
            <a:endParaRPr lang="de-DE" sz="1000" b="1" dirty="0"/>
          </a:p>
        </p:txBody>
      </p:sp>
      <p:grpSp>
        <p:nvGrpSpPr>
          <p:cNvPr id="36" name="Gruppieren 83"/>
          <p:cNvGrpSpPr/>
          <p:nvPr/>
        </p:nvGrpSpPr>
        <p:grpSpPr>
          <a:xfrm>
            <a:off x="128712" y="3845749"/>
            <a:ext cx="2915816" cy="2837001"/>
            <a:chOff x="6048672" y="3807649"/>
            <a:chExt cx="2915816" cy="2837001"/>
          </a:xfrm>
        </p:grpSpPr>
        <p:sp>
          <p:nvSpPr>
            <p:cNvPr id="37" name="Ellipse 36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eizer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0062</a:t>
              </a:r>
              <a:endParaRPr lang="de-DE" sz="1000" b="1" dirty="0"/>
            </a:p>
          </p:txBody>
        </p:sp>
      </p:grpSp>
      <p:grpSp>
        <p:nvGrpSpPr>
          <p:cNvPr id="47" name="Gruppieren 73"/>
          <p:cNvGrpSpPr/>
          <p:nvPr/>
        </p:nvGrpSpPr>
        <p:grpSpPr>
          <a:xfrm>
            <a:off x="6099472" y="3891890"/>
            <a:ext cx="2915816" cy="2824078"/>
            <a:chOff x="144016" y="820946"/>
            <a:chExt cx="2915816" cy="2824078"/>
          </a:xfrm>
        </p:grpSpPr>
        <p:sp>
          <p:nvSpPr>
            <p:cNvPr id="48" name="Ellipse 47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9" name="Ellipse 48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</a:t>
              </a:r>
              <a:r>
                <a:rPr lang="de-DE" sz="3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ll</a:t>
              </a:r>
              <a:endPara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0023</a:t>
              </a:r>
              <a:endParaRPr lang="de-DE" sz="1000" b="1" dirty="0"/>
            </a:p>
          </p:txBody>
        </p:sp>
      </p:grpSp>
      <p:sp>
        <p:nvSpPr>
          <p:cNvPr id="65" name="Ellipse 64"/>
          <p:cNvSpPr/>
          <p:nvPr/>
        </p:nvSpPr>
        <p:spPr>
          <a:xfrm>
            <a:off x="3114092" y="2337814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66" name="Ellipse 65"/>
          <p:cNvSpPr/>
          <p:nvPr/>
        </p:nvSpPr>
        <p:spPr>
          <a:xfrm>
            <a:off x="3964538" y="3140189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  <a:latin typeface="Bradley Hand ITC" pitchFamily="66" charset="0"/>
              </a:rPr>
              <a:t>.</a:t>
            </a:r>
            <a:r>
              <a:rPr lang="de-DE" sz="3200" b="1" dirty="0" err="1" smtClean="0">
                <a:solidFill>
                  <a:schemeClr val="tx1"/>
                </a:solidFill>
                <a:latin typeface="Bradley Hand ITC" pitchFamily="66" charset="0"/>
              </a:rPr>
              <a:t>elle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4335529" y="2032159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0114</a:t>
            </a:r>
            <a:endParaRPr lang="de-DE" sz="10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15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32904" y="836712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Ellipse 9"/>
          <p:cNvSpPr/>
          <p:nvPr/>
        </p:nvSpPr>
        <p:spPr>
          <a:xfrm>
            <a:off x="983350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.end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549602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0024</a:t>
            </a:r>
            <a:endParaRPr lang="de-DE" sz="1000" b="1" dirty="0"/>
          </a:p>
        </p:txBody>
      </p:sp>
      <p:grpSp>
        <p:nvGrpSpPr>
          <p:cNvPr id="23" name="Gruppieren 89"/>
          <p:cNvGrpSpPr/>
          <p:nvPr/>
        </p:nvGrpSpPr>
        <p:grpSpPr>
          <a:xfrm>
            <a:off x="6095280" y="854335"/>
            <a:ext cx="2915816" cy="2808312"/>
            <a:chOff x="3114092" y="2337814"/>
            <a:chExt cx="2915816" cy="2808312"/>
          </a:xfrm>
        </p:grpSpPr>
        <p:sp>
          <p:nvSpPr>
            <p:cNvPr id="40" name="Ellipse 39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ene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5516505" y="237470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0135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pieren 91"/>
          <p:cNvGrpSpPr/>
          <p:nvPr/>
        </p:nvGrpSpPr>
        <p:grpSpPr>
          <a:xfrm>
            <a:off x="132904" y="3807649"/>
            <a:ext cx="2915816" cy="2837001"/>
            <a:chOff x="6048672" y="3807649"/>
            <a:chExt cx="2915816" cy="2837001"/>
          </a:xfrm>
        </p:grpSpPr>
        <p:sp>
          <p:nvSpPr>
            <p:cNvPr id="52" name="Ellipse 51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53" name="Ellipse 52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enz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239296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0209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uppieren 76"/>
          <p:cNvGrpSpPr/>
          <p:nvPr/>
        </p:nvGrpSpPr>
        <p:grpSpPr>
          <a:xfrm>
            <a:off x="6061372" y="3791883"/>
            <a:ext cx="2915816" cy="2852767"/>
            <a:chOff x="144016" y="3791883"/>
            <a:chExt cx="2915816" cy="2852767"/>
          </a:xfrm>
        </p:grpSpPr>
        <p:sp>
          <p:nvSpPr>
            <p:cNvPr id="56" name="Ellipse 55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.erz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247106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0025</a:t>
              </a:r>
              <a:endParaRPr lang="de-DE" sz="1000" b="1" dirty="0"/>
            </a:p>
          </p:txBody>
        </p:sp>
      </p:grpSp>
      <p:grpSp>
        <p:nvGrpSpPr>
          <p:cNvPr id="66" name="Gruppieren 80"/>
          <p:cNvGrpSpPr/>
          <p:nvPr/>
        </p:nvGrpSpPr>
        <p:grpSpPr>
          <a:xfrm>
            <a:off x="3113236" y="2030651"/>
            <a:ext cx="2915816" cy="3105333"/>
            <a:chOff x="144016" y="539691"/>
            <a:chExt cx="2915816" cy="3105333"/>
          </a:xfrm>
        </p:grpSpPr>
        <p:sp>
          <p:nvSpPr>
            <p:cNvPr id="73" name="Ellipse 72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4" name="Ellipse 73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eß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1374056" y="539691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0226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16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80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sp>
          <p:nvSpPr>
            <p:cNvPr id="20" name="Ellipse 19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est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0171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uppieren 46"/>
          <p:cNvGrpSpPr/>
          <p:nvPr/>
        </p:nvGrpSpPr>
        <p:grpSpPr>
          <a:xfrm>
            <a:off x="6048672" y="820946"/>
            <a:ext cx="2915816" cy="2824078"/>
            <a:chOff x="6048672" y="820946"/>
            <a:chExt cx="2915816" cy="2824078"/>
          </a:xfrm>
        </p:grpSpPr>
        <p:grpSp>
          <p:nvGrpSpPr>
            <p:cNvPr id="43" name="Gruppieren 90"/>
            <p:cNvGrpSpPr/>
            <p:nvPr/>
          </p:nvGrpSpPr>
          <p:grpSpPr>
            <a:xfrm>
              <a:off x="6048672" y="836712"/>
              <a:ext cx="2915816" cy="2808312"/>
              <a:chOff x="6048672" y="836712"/>
              <a:chExt cx="2915816" cy="2808312"/>
            </a:xfrm>
          </p:grpSpPr>
          <p:sp>
            <p:nvSpPr>
              <p:cNvPr id="45" name="Ellipse 44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ete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4" name="Textfeld 43"/>
            <p:cNvSpPr txBox="1"/>
            <p:nvPr/>
          </p:nvSpPr>
          <p:spPr>
            <a:xfrm>
              <a:off x="8465371" y="820946"/>
              <a:ext cx="466794" cy="246221"/>
            </a:xfrm>
            <a:prstGeom prst="rect">
              <a:avLst/>
            </a:prstGeom>
            <a:noFill/>
            <a:ln>
              <a:solidFill>
                <a:srgbClr val="66FF33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0172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uppieren 83"/>
          <p:cNvGrpSpPr/>
          <p:nvPr/>
        </p:nvGrpSpPr>
        <p:grpSpPr>
          <a:xfrm>
            <a:off x="144016" y="3791883"/>
            <a:ext cx="2915816" cy="2852767"/>
            <a:chOff x="144016" y="3791883"/>
            <a:chExt cx="2915816" cy="2852767"/>
          </a:xfrm>
        </p:grpSpPr>
        <p:sp>
          <p:nvSpPr>
            <p:cNvPr id="61" name="Ellipse 60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62" name="Ellipse 61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ette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0173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uppieren 89"/>
          <p:cNvGrpSpPr/>
          <p:nvPr/>
        </p:nvGrpSpPr>
        <p:grpSpPr>
          <a:xfrm>
            <a:off x="6082580" y="3830851"/>
            <a:ext cx="2915816" cy="2817301"/>
            <a:chOff x="3114092" y="2328825"/>
            <a:chExt cx="2915816" cy="2817301"/>
          </a:xfrm>
        </p:grpSpPr>
        <p:sp>
          <p:nvSpPr>
            <p:cNvPr id="76" name="Ellipse 75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7" name="Ellipse 76"/>
            <p:cNvSpPr/>
            <p:nvPr/>
          </p:nvSpPr>
          <p:spPr>
            <a:xfrm>
              <a:off x="3908229" y="3140189"/>
              <a:ext cx="1327542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etzen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5385189" y="23288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0210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0" name="Ellipse 79"/>
          <p:cNvSpPr/>
          <p:nvPr/>
        </p:nvSpPr>
        <p:spPr>
          <a:xfrm>
            <a:off x="3114092" y="2337814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81" name="Ellipse 80"/>
          <p:cNvSpPr/>
          <p:nvPr/>
        </p:nvSpPr>
        <p:spPr>
          <a:xfrm>
            <a:off x="3964538" y="3140189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.euer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4335529" y="2032159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0026</a:t>
            </a:r>
            <a:endParaRPr lang="de-DE" sz="1000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17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83"/>
          <p:cNvGrpSpPr/>
          <p:nvPr/>
        </p:nvGrpSpPr>
        <p:grpSpPr>
          <a:xfrm>
            <a:off x="144016" y="788065"/>
            <a:ext cx="2915816" cy="2852767"/>
            <a:chOff x="144016" y="3791883"/>
            <a:chExt cx="2915816" cy="2852767"/>
          </a:xfrm>
        </p:grpSpPr>
        <p:sp>
          <p:nvSpPr>
            <p:cNvPr id="21" name="Ellipse 20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fach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0238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Ellipse 24"/>
          <p:cNvSpPr/>
          <p:nvPr/>
        </p:nvSpPr>
        <p:spPr>
          <a:xfrm>
            <a:off x="6048672" y="832520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26" name="Ellipse 25"/>
          <p:cNvSpPr/>
          <p:nvPr/>
        </p:nvSpPr>
        <p:spPr>
          <a:xfrm>
            <a:off x="6875368" y="1634895"/>
            <a:ext cx="1273282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Bradley Hand ITC" pitchFamily="66" charset="0"/>
              </a:rPr>
              <a:t>.fall</a:t>
            </a:r>
            <a:endParaRPr lang="de-DE" sz="28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8471517" y="803831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0115</a:t>
            </a:r>
            <a:endParaRPr lang="de-DE" sz="1000" b="1" dirty="0"/>
          </a:p>
        </p:txBody>
      </p:sp>
      <p:grpSp>
        <p:nvGrpSpPr>
          <p:cNvPr id="43" name="Gruppieren 80"/>
          <p:cNvGrpSpPr/>
          <p:nvPr/>
        </p:nvGrpSpPr>
        <p:grpSpPr>
          <a:xfrm>
            <a:off x="144016" y="3845282"/>
            <a:ext cx="2915816" cy="2824078"/>
            <a:chOff x="144016" y="820946"/>
            <a:chExt cx="2915816" cy="2824078"/>
          </a:xfrm>
        </p:grpSpPr>
        <p:sp>
          <p:nvSpPr>
            <p:cNvPr id="54" name="Ellipse 53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fe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0136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Ellipse 57"/>
          <p:cNvSpPr/>
          <p:nvPr/>
        </p:nvSpPr>
        <p:spPr>
          <a:xfrm>
            <a:off x="6048672" y="3836338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59" name="Ellipse 58"/>
          <p:cNvSpPr/>
          <p:nvPr/>
        </p:nvSpPr>
        <p:spPr>
          <a:xfrm>
            <a:off x="6899118" y="463871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fe</a:t>
            </a:r>
            <a:r>
              <a:rPr lang="de-DE" sz="3200" b="1" dirty="0" err="1" smtClean="0">
                <a:solidFill>
                  <a:schemeClr val="tx1"/>
                </a:solidFill>
                <a:latin typeface="Bradley Hand ITC" pitchFamily="66" charset="0"/>
              </a:rPr>
              <a:t>l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8471518" y="3807649"/>
            <a:ext cx="466794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0078</a:t>
            </a:r>
            <a:endParaRPr lang="de-DE" sz="1000" b="1" dirty="0"/>
          </a:p>
        </p:txBody>
      </p:sp>
      <p:sp>
        <p:nvSpPr>
          <p:cNvPr id="73" name="Ellipse 72"/>
          <p:cNvSpPr/>
          <p:nvPr/>
        </p:nvSpPr>
        <p:spPr>
          <a:xfrm>
            <a:off x="3109044" y="2399680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74" name="Ellipse 73"/>
          <p:cNvSpPr/>
          <p:nvPr/>
        </p:nvSpPr>
        <p:spPr>
          <a:xfrm>
            <a:off x="3959490" y="3202055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fer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4346629" y="208205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0027</a:t>
            </a:r>
            <a:endParaRPr lang="de-DE" sz="1000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18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44016" y="836712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3" name="Ellipse 12"/>
          <p:cNvSpPr/>
          <p:nvPr/>
        </p:nvSpPr>
        <p:spPr>
          <a:xfrm>
            <a:off x="994462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flug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9542" y="820946"/>
            <a:ext cx="466794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0116</a:t>
            </a:r>
            <a:endParaRPr lang="de-DE" sz="1000" b="1" dirty="0"/>
          </a:p>
        </p:txBody>
      </p:sp>
      <p:grpSp>
        <p:nvGrpSpPr>
          <p:cNvPr id="25" name="Gruppieren 81"/>
          <p:cNvGrpSpPr/>
          <p:nvPr/>
        </p:nvGrpSpPr>
        <p:grpSpPr>
          <a:xfrm>
            <a:off x="6048672" y="820946"/>
            <a:ext cx="2915816" cy="2824078"/>
            <a:chOff x="6048672" y="820946"/>
            <a:chExt cx="2915816" cy="2824078"/>
          </a:xfrm>
        </p:grpSpPr>
        <p:sp>
          <p:nvSpPr>
            <p:cNvPr id="26" name="Ellipse 25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ga</a:t>
              </a:r>
              <a:r>
                <a:rPr lang="de-DE" sz="3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</a:t>
              </a:r>
              <a:endPara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smtClean="0"/>
                <a:t>0028</a:t>
              </a:r>
              <a:endParaRPr lang="de-DE" sz="1000" b="1" dirty="0"/>
            </a:p>
          </p:txBody>
        </p:sp>
      </p:grpSp>
      <p:sp>
        <p:nvSpPr>
          <p:cNvPr id="40" name="Ellipse 39"/>
          <p:cNvSpPr/>
          <p:nvPr/>
        </p:nvSpPr>
        <p:spPr>
          <a:xfrm>
            <a:off x="144016" y="3836338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41" name="Ellipse 40"/>
          <p:cNvSpPr/>
          <p:nvPr/>
        </p:nvSpPr>
        <p:spPr>
          <a:xfrm>
            <a:off x="994462" y="463871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ge</a:t>
            </a:r>
            <a:r>
              <a:rPr lang="de-DE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l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205688" y="3791883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0068</a:t>
            </a:r>
            <a:endParaRPr lang="de-DE" sz="1000" b="1" dirty="0"/>
          </a:p>
        </p:txBody>
      </p:sp>
      <p:grpSp>
        <p:nvGrpSpPr>
          <p:cNvPr id="54" name="Gruppieren 91"/>
          <p:cNvGrpSpPr/>
          <p:nvPr/>
        </p:nvGrpSpPr>
        <p:grpSpPr>
          <a:xfrm>
            <a:off x="6048672" y="3807649"/>
            <a:ext cx="2915816" cy="2837001"/>
            <a:chOff x="6048672" y="3807649"/>
            <a:chExt cx="2915816" cy="2837001"/>
          </a:xfrm>
        </p:grpSpPr>
        <p:sp>
          <p:nvSpPr>
            <p:cNvPr id="77" name="Ellipse 76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8" name="Ellipse 77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gen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0174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1" name="Ellipse 80"/>
          <p:cNvSpPr/>
          <p:nvPr/>
        </p:nvSpPr>
        <p:spPr>
          <a:xfrm>
            <a:off x="3114092" y="2337814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82" name="Ellipse 81"/>
          <p:cNvSpPr/>
          <p:nvPr/>
        </p:nvSpPr>
        <p:spPr>
          <a:xfrm>
            <a:off x="3964538" y="3140189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ger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4335529" y="2032159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0029</a:t>
            </a:r>
            <a:endParaRPr lang="de-DE" sz="1000" b="1" dirty="0"/>
          </a:p>
        </p:txBody>
      </p:sp>
      <p:sp>
        <p:nvSpPr>
          <p:cNvPr id="31" name="Textfeld 30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19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7" name="Gruppieren 86"/>
          <p:cNvGrpSpPr/>
          <p:nvPr/>
        </p:nvGrpSpPr>
        <p:grpSpPr>
          <a:xfrm>
            <a:off x="179512" y="854335"/>
            <a:ext cx="2915816" cy="2808312"/>
            <a:chOff x="179512" y="854335"/>
            <a:chExt cx="2915816" cy="2808312"/>
          </a:xfrm>
        </p:grpSpPr>
        <p:sp>
          <p:nvSpPr>
            <p:cNvPr id="14" name="Ellipse 13"/>
            <p:cNvSpPr/>
            <p:nvPr/>
          </p:nvSpPr>
          <p:spPr>
            <a:xfrm>
              <a:off x="179512" y="854335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5" name="Ellipse 14"/>
            <p:cNvSpPr/>
            <p:nvPr/>
          </p:nvSpPr>
          <p:spPr>
            <a:xfrm>
              <a:off x="1029958" y="1656710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aden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88782" y="908720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0004</a:t>
              </a:r>
              <a:endParaRPr lang="de-DE" sz="1000" dirty="0"/>
            </a:p>
          </p:txBody>
        </p:sp>
      </p:grpSp>
      <p:grpSp>
        <p:nvGrpSpPr>
          <p:cNvPr id="22" name="Gruppieren 80"/>
          <p:cNvGrpSpPr/>
          <p:nvPr/>
        </p:nvGrpSpPr>
        <p:grpSpPr>
          <a:xfrm>
            <a:off x="6120680" y="820946"/>
            <a:ext cx="2915816" cy="2824078"/>
            <a:chOff x="144016" y="820946"/>
            <a:chExt cx="2915816" cy="2824078"/>
          </a:xfrm>
        </p:grpSpPr>
        <p:sp>
          <p:nvSpPr>
            <p:cNvPr id="33" name="Ellipse 32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aft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199542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0121</a:t>
              </a:r>
              <a:endParaRPr lang="de-DE" sz="1000" b="1" dirty="0"/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179512" y="3827140"/>
            <a:ext cx="2915816" cy="2824078"/>
            <a:chOff x="179512" y="3827140"/>
            <a:chExt cx="2915816" cy="2824078"/>
          </a:xfrm>
        </p:grpSpPr>
        <p:sp>
          <p:nvSpPr>
            <p:cNvPr id="38" name="Ellipse 37"/>
            <p:cNvSpPr/>
            <p:nvPr/>
          </p:nvSpPr>
          <p:spPr>
            <a:xfrm>
              <a:off x="179512" y="3842906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1029958" y="4645281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agen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251520" y="3827140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0107</a:t>
              </a:r>
              <a:endParaRPr lang="de-DE" sz="1000" b="1" dirty="0"/>
            </a:p>
          </p:txBody>
        </p:sp>
      </p:grpSp>
      <p:grpSp>
        <p:nvGrpSpPr>
          <p:cNvPr id="63" name="Gruppieren 86"/>
          <p:cNvGrpSpPr/>
          <p:nvPr/>
        </p:nvGrpSpPr>
        <p:grpSpPr>
          <a:xfrm>
            <a:off x="6048672" y="3807649"/>
            <a:ext cx="2915816" cy="2837001"/>
            <a:chOff x="6048672" y="3807649"/>
            <a:chExt cx="2915816" cy="2837001"/>
          </a:xfrm>
        </p:grpSpPr>
        <p:grpSp>
          <p:nvGrpSpPr>
            <p:cNvPr id="64" name="Gruppieren 92"/>
            <p:cNvGrpSpPr/>
            <p:nvPr/>
          </p:nvGrpSpPr>
          <p:grpSpPr>
            <a:xfrm>
              <a:off x="6048672" y="3836338"/>
              <a:ext cx="2915816" cy="2808312"/>
              <a:chOff x="6048672" y="3789040"/>
              <a:chExt cx="2915816" cy="2808312"/>
            </a:xfrm>
          </p:grpSpPr>
          <p:sp>
            <p:nvSpPr>
              <p:cNvPr id="67" name="Ellipse 66"/>
              <p:cNvSpPr/>
              <p:nvPr/>
            </p:nvSpPr>
            <p:spPr>
              <a:xfrm>
                <a:off x="6048672" y="3789040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6899118" y="4591415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.ahn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5" name="Textfeld 64"/>
            <p:cNvSpPr txBox="1"/>
            <p:nvPr/>
          </p:nvSpPr>
          <p:spPr>
            <a:xfrm>
              <a:off x="8471517" y="3807649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0005</a:t>
              </a:r>
              <a:endParaRPr lang="de-DE" sz="1000" dirty="0"/>
            </a:p>
          </p:txBody>
        </p:sp>
      </p:grpSp>
      <p:grpSp>
        <p:nvGrpSpPr>
          <p:cNvPr id="74" name="Gruppieren 100"/>
          <p:cNvGrpSpPr/>
          <p:nvPr/>
        </p:nvGrpSpPr>
        <p:grpSpPr>
          <a:xfrm>
            <a:off x="3168352" y="1988840"/>
            <a:ext cx="2915816" cy="3096344"/>
            <a:chOff x="144016" y="548680"/>
            <a:chExt cx="2915816" cy="3096344"/>
          </a:xfrm>
        </p:grpSpPr>
        <p:grpSp>
          <p:nvGrpSpPr>
            <p:cNvPr id="75" name="Gruppieren 68"/>
            <p:cNvGrpSpPr/>
            <p:nvPr/>
          </p:nvGrpSpPr>
          <p:grpSpPr>
            <a:xfrm>
              <a:off x="144016" y="836712"/>
              <a:ext cx="2915816" cy="2808312"/>
              <a:chOff x="144016" y="836712"/>
              <a:chExt cx="2915816" cy="2808312"/>
            </a:xfrm>
          </p:grpSpPr>
          <p:sp>
            <p:nvSpPr>
              <p:cNvPr id="80" name="Ellipse 79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1" name="Ellipse 80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3600" b="1" dirty="0" smtClean="0">
                    <a:solidFill>
                      <a:schemeClr val="tx1"/>
                    </a:solidFill>
                    <a:latin typeface="Bradley Hand ITC" pitchFamily="66" charset="0"/>
                  </a:rPr>
                  <a:t>al</a:t>
                </a:r>
                <a:endParaRPr lang="de-DE" sz="3600" b="1" dirty="0">
                  <a:solidFill>
                    <a:schemeClr val="tx1"/>
                  </a:solidFill>
                  <a:latin typeface="Bradley Hand ITC" pitchFamily="66" charset="0"/>
                </a:endParaRPr>
              </a:p>
            </p:txBody>
          </p:sp>
        </p:grpSp>
        <p:sp>
          <p:nvSpPr>
            <p:cNvPr id="76" name="Textfeld 75"/>
            <p:cNvSpPr txBox="1"/>
            <p:nvPr/>
          </p:nvSpPr>
          <p:spPr>
            <a:xfrm>
              <a:off x="1403648" y="548680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0006</a:t>
              </a:r>
              <a:endParaRPr lang="de-DE" sz="1000" b="1" dirty="0"/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11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2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85"/>
          <p:cNvGrpSpPr/>
          <p:nvPr/>
        </p:nvGrpSpPr>
        <p:grpSpPr>
          <a:xfrm>
            <a:off x="166812" y="870620"/>
            <a:ext cx="2915816" cy="2837001"/>
            <a:chOff x="6048672" y="3807649"/>
            <a:chExt cx="2915816" cy="2837001"/>
          </a:xfrm>
        </p:grpSpPr>
        <p:sp>
          <p:nvSpPr>
            <p:cNvPr id="9" name="Ellipse 8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876256" y="4638713"/>
              <a:ext cx="1296144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2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200" b="1" dirty="0" err="1" smtClean="0">
                  <a:solidFill>
                    <a:schemeClr val="tx1"/>
                  </a:solidFill>
                </a:rPr>
                <a:t>gramm</a:t>
              </a:r>
              <a:endParaRPr lang="de-DE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0094</a:t>
              </a:r>
              <a:endParaRPr lang="de-DE" sz="1000" b="1" dirty="0"/>
            </a:p>
          </p:txBody>
        </p:sp>
      </p:grpSp>
      <p:grpSp>
        <p:nvGrpSpPr>
          <p:cNvPr id="19" name="Gruppieren 90"/>
          <p:cNvGrpSpPr/>
          <p:nvPr/>
        </p:nvGrpSpPr>
        <p:grpSpPr>
          <a:xfrm>
            <a:off x="6048672" y="782846"/>
            <a:ext cx="2915816" cy="2824078"/>
            <a:chOff x="6048672" y="820946"/>
            <a:chExt cx="2915816" cy="2824078"/>
          </a:xfrm>
        </p:grpSpPr>
        <p:sp>
          <p:nvSpPr>
            <p:cNvPr id="36" name="Ellipse 35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haft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0137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0" name="Ellipse 39"/>
          <p:cNvSpPr/>
          <p:nvPr/>
        </p:nvSpPr>
        <p:spPr>
          <a:xfrm>
            <a:off x="144016" y="3886448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1" name="Ellipse 40"/>
          <p:cNvSpPr/>
          <p:nvPr/>
        </p:nvSpPr>
        <p:spPr>
          <a:xfrm>
            <a:off x="994462" y="46888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hne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199541" y="38706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0084</a:t>
            </a:r>
            <a:endParaRPr lang="de-DE" sz="1000" b="1" dirty="0"/>
          </a:p>
        </p:txBody>
      </p:sp>
      <p:sp>
        <p:nvSpPr>
          <p:cNvPr id="53" name="Ellipse 52"/>
          <p:cNvSpPr/>
          <p:nvPr/>
        </p:nvSpPr>
        <p:spPr>
          <a:xfrm>
            <a:off x="6048672" y="3911649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54" name="Ellipse 53"/>
          <p:cNvSpPr/>
          <p:nvPr/>
        </p:nvSpPr>
        <p:spPr>
          <a:xfrm>
            <a:off x="6899118" y="4714024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.ich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8465370" y="3895883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0030</a:t>
            </a:r>
            <a:endParaRPr lang="de-DE" sz="1000" b="1" dirty="0"/>
          </a:p>
        </p:txBody>
      </p:sp>
      <p:sp>
        <p:nvSpPr>
          <p:cNvPr id="77" name="Ellipse 76"/>
          <p:cNvSpPr/>
          <p:nvPr/>
        </p:nvSpPr>
        <p:spPr>
          <a:xfrm>
            <a:off x="3093740" y="2386980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78" name="Ellipse 77"/>
          <p:cNvSpPr/>
          <p:nvPr/>
        </p:nvSpPr>
        <p:spPr>
          <a:xfrm>
            <a:off x="3944186" y="3189355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icht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4317876" y="2060848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0031</a:t>
            </a:r>
            <a:endParaRPr lang="de-DE" sz="10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20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91"/>
          <p:cNvGrpSpPr/>
          <p:nvPr/>
        </p:nvGrpSpPr>
        <p:grpSpPr>
          <a:xfrm>
            <a:off x="128712" y="811312"/>
            <a:ext cx="2915816" cy="2837001"/>
            <a:chOff x="6048672" y="3807649"/>
            <a:chExt cx="2915816" cy="2837001"/>
          </a:xfrm>
        </p:grpSpPr>
        <p:sp>
          <p:nvSpPr>
            <p:cNvPr id="20" name="Ellipse 19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ichte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0229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Ellipse 23"/>
          <p:cNvSpPr/>
          <p:nvPr/>
        </p:nvSpPr>
        <p:spPr>
          <a:xfrm>
            <a:off x="6095280" y="862843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5" name="Ellipse 24"/>
          <p:cNvSpPr/>
          <p:nvPr/>
        </p:nvSpPr>
        <p:spPr>
          <a:xfrm>
            <a:off x="6945726" y="1665218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ie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412985" y="85792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0032</a:t>
            </a:r>
            <a:endParaRPr lang="de-DE" sz="1000" b="1" dirty="0"/>
          </a:p>
        </p:txBody>
      </p:sp>
      <p:sp>
        <p:nvSpPr>
          <p:cNvPr id="45" name="Ellipse 44"/>
          <p:cNvSpPr/>
          <p:nvPr/>
        </p:nvSpPr>
        <p:spPr>
          <a:xfrm>
            <a:off x="145604" y="3836338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46" name="Ellipse 45"/>
          <p:cNvSpPr/>
          <p:nvPr/>
        </p:nvSpPr>
        <p:spPr>
          <a:xfrm>
            <a:off x="996050" y="463871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ier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2568450" y="3807649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0033</a:t>
            </a:r>
            <a:endParaRPr lang="de-DE" sz="1000" b="1" dirty="0"/>
          </a:p>
        </p:txBody>
      </p:sp>
      <p:grpSp>
        <p:nvGrpSpPr>
          <p:cNvPr id="65" name="Gruppieren 80"/>
          <p:cNvGrpSpPr/>
          <p:nvPr/>
        </p:nvGrpSpPr>
        <p:grpSpPr>
          <a:xfrm>
            <a:off x="6082580" y="3845282"/>
            <a:ext cx="2915816" cy="2824078"/>
            <a:chOff x="144016" y="820946"/>
            <a:chExt cx="2915816" cy="2824078"/>
          </a:xfrm>
        </p:grpSpPr>
        <p:sp>
          <p:nvSpPr>
            <p:cNvPr id="73" name="Ellipse 72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4" name="Ellipse 73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ieß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199542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0211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uppieren 89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sp>
          <p:nvSpPr>
            <p:cNvPr id="86" name="Ellipse 85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ilz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4335529" y="20321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0175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21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59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sp>
          <p:nvSpPr>
            <p:cNvPr id="9" name="Ellipse 8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ind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0034</a:t>
              </a:r>
              <a:endParaRPr lang="de-DE" sz="1000" b="1" dirty="0"/>
            </a:p>
          </p:txBody>
        </p:sp>
      </p:grpSp>
      <p:grpSp>
        <p:nvGrpSpPr>
          <p:cNvPr id="18" name="Gruppieren 83"/>
          <p:cNvGrpSpPr/>
          <p:nvPr/>
        </p:nvGrpSpPr>
        <p:grpSpPr>
          <a:xfrm>
            <a:off x="6084168" y="790104"/>
            <a:ext cx="2915816" cy="2852767"/>
            <a:chOff x="144016" y="3791883"/>
            <a:chExt cx="2915816" cy="2852767"/>
          </a:xfrm>
        </p:grpSpPr>
        <p:sp>
          <p:nvSpPr>
            <p:cNvPr id="36" name="Ellipse 35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ine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0138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0" name="Ellipse 39"/>
          <p:cNvSpPr/>
          <p:nvPr/>
        </p:nvSpPr>
        <p:spPr>
          <a:xfrm>
            <a:off x="128712" y="3861048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1" name="Ellipse 40"/>
          <p:cNvSpPr/>
          <p:nvPr/>
        </p:nvSpPr>
        <p:spPr>
          <a:xfrm>
            <a:off x="979158" y="46634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ing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51520" y="38452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0057</a:t>
            </a:r>
            <a:endParaRPr lang="de-DE" sz="1000" b="1" dirty="0"/>
          </a:p>
        </p:txBody>
      </p:sp>
      <p:grpSp>
        <p:nvGrpSpPr>
          <p:cNvPr id="50" name="Gruppieren 80"/>
          <p:cNvGrpSpPr/>
          <p:nvPr/>
        </p:nvGrpSpPr>
        <p:grpSpPr>
          <a:xfrm>
            <a:off x="6074072" y="3891890"/>
            <a:ext cx="2915816" cy="2824078"/>
            <a:chOff x="144016" y="820946"/>
            <a:chExt cx="2915816" cy="2824078"/>
          </a:xfrm>
        </p:grpSpPr>
        <p:sp>
          <p:nvSpPr>
            <p:cNvPr id="63" name="Ellipse 62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4" name="Ellipse 63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inge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2495629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0176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Gruppieren 90"/>
          <p:cNvGrpSpPr/>
          <p:nvPr/>
        </p:nvGrpSpPr>
        <p:grpSpPr>
          <a:xfrm>
            <a:off x="3127648" y="2056656"/>
            <a:ext cx="2915816" cy="3116302"/>
            <a:chOff x="6048672" y="528722"/>
            <a:chExt cx="2915816" cy="3116302"/>
          </a:xfrm>
        </p:grpSpPr>
        <p:sp>
          <p:nvSpPr>
            <p:cNvPr id="75" name="Ellipse 74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6" name="Ellipse 75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inkt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7277000" y="52872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0212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22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63"/>
          <p:cNvGrpSpPr/>
          <p:nvPr/>
        </p:nvGrpSpPr>
        <p:grpSpPr>
          <a:xfrm>
            <a:off x="207516" y="837443"/>
            <a:ext cx="2915816" cy="2852767"/>
            <a:chOff x="144016" y="3791883"/>
            <a:chExt cx="2915816" cy="2852767"/>
          </a:xfrm>
        </p:grpSpPr>
        <p:sp>
          <p:nvSpPr>
            <p:cNvPr id="9" name="Ellipse 8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inten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0102</a:t>
              </a:r>
              <a:endParaRPr lang="de-DE" sz="1000" b="1" dirty="0"/>
            </a:p>
          </p:txBody>
        </p:sp>
      </p:grpSp>
      <p:sp>
        <p:nvSpPr>
          <p:cNvPr id="19" name="Ellipse 18"/>
          <p:cNvSpPr/>
          <p:nvPr/>
        </p:nvSpPr>
        <p:spPr>
          <a:xfrm>
            <a:off x="6107980" y="837443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0" name="Ellipse 19"/>
          <p:cNvSpPr/>
          <p:nvPr/>
        </p:nvSpPr>
        <p:spPr>
          <a:xfrm>
            <a:off x="6958426" y="1639818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ion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8497693" y="861631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0035</a:t>
            </a:r>
            <a:endParaRPr lang="de-DE" sz="1000" b="1" dirty="0"/>
          </a:p>
        </p:txBody>
      </p:sp>
      <p:grpSp>
        <p:nvGrpSpPr>
          <p:cNvPr id="35" name="Gruppieren 91"/>
          <p:cNvGrpSpPr/>
          <p:nvPr/>
        </p:nvGrpSpPr>
        <p:grpSpPr>
          <a:xfrm>
            <a:off x="173608" y="3858449"/>
            <a:ext cx="2915816" cy="2837001"/>
            <a:chOff x="6048672" y="3807649"/>
            <a:chExt cx="2915816" cy="2837001"/>
          </a:xfrm>
        </p:grpSpPr>
        <p:sp>
          <p:nvSpPr>
            <p:cNvPr id="43" name="Ellipse 42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irn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6198592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0139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7" name="Ellipse 46"/>
          <p:cNvSpPr/>
          <p:nvPr/>
        </p:nvSpPr>
        <p:spPr>
          <a:xfrm>
            <a:off x="6048672" y="3836338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48" name="Ellipse 47"/>
          <p:cNvSpPr/>
          <p:nvPr/>
        </p:nvSpPr>
        <p:spPr>
          <a:xfrm>
            <a:off x="6899118" y="463871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.is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8471517" y="3807649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0036</a:t>
            </a:r>
            <a:endParaRPr lang="de-DE" sz="1000" b="1" dirty="0"/>
          </a:p>
        </p:txBody>
      </p:sp>
      <p:sp>
        <p:nvSpPr>
          <p:cNvPr id="61" name="Ellipse 60"/>
          <p:cNvSpPr/>
          <p:nvPr/>
        </p:nvSpPr>
        <p:spPr>
          <a:xfrm>
            <a:off x="3106440" y="2323480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62" name="Ellipse 61"/>
          <p:cNvSpPr/>
          <p:nvPr/>
        </p:nvSpPr>
        <p:spPr>
          <a:xfrm>
            <a:off x="3956886" y="3125855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isch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4339084" y="2022748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0037</a:t>
            </a:r>
            <a:endParaRPr lang="de-DE" sz="10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23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90"/>
          <p:cNvGrpSpPr/>
          <p:nvPr/>
        </p:nvGrpSpPr>
        <p:grpSpPr>
          <a:xfrm>
            <a:off x="116012" y="820946"/>
            <a:ext cx="2915816" cy="2824078"/>
            <a:chOff x="6048672" y="820946"/>
            <a:chExt cx="2915816" cy="2824078"/>
          </a:xfrm>
        </p:grpSpPr>
        <p:sp>
          <p:nvSpPr>
            <p:cNvPr id="22" name="Ellipse 21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6851684" y="1639087"/>
              <a:ext cx="130979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ische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0177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89"/>
          <p:cNvGrpSpPr/>
          <p:nvPr/>
        </p:nvGrpSpPr>
        <p:grpSpPr>
          <a:xfrm>
            <a:off x="6095280" y="912431"/>
            <a:ext cx="2915816" cy="2822224"/>
            <a:chOff x="3114092" y="2323902"/>
            <a:chExt cx="2915816" cy="2822224"/>
          </a:xfrm>
        </p:grpSpPr>
        <p:sp>
          <p:nvSpPr>
            <p:cNvPr id="40" name="Ellipse 39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ise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5407236" y="232390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0140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pieren 83"/>
          <p:cNvGrpSpPr/>
          <p:nvPr/>
        </p:nvGrpSpPr>
        <p:grpSpPr>
          <a:xfrm>
            <a:off x="144016" y="3791883"/>
            <a:ext cx="2915816" cy="2852767"/>
            <a:chOff x="144016" y="3791883"/>
            <a:chExt cx="2915816" cy="2852767"/>
          </a:xfrm>
        </p:grpSpPr>
        <p:sp>
          <p:nvSpPr>
            <p:cNvPr id="53" name="Ellipse 52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54" name="Ellipse 53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iser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0178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uppieren 90"/>
          <p:cNvGrpSpPr/>
          <p:nvPr/>
        </p:nvGrpSpPr>
        <p:grpSpPr>
          <a:xfrm>
            <a:off x="6061372" y="3907656"/>
            <a:ext cx="2915816" cy="2824078"/>
            <a:chOff x="6048672" y="820946"/>
            <a:chExt cx="2915816" cy="2824078"/>
          </a:xfrm>
        </p:grpSpPr>
        <p:sp>
          <p:nvSpPr>
            <p:cNvPr id="66" name="Ellipse 65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7" name="Ellipse 66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iss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rgbClr val="66FF33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0222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uppieren 91"/>
          <p:cNvGrpSpPr/>
          <p:nvPr/>
        </p:nvGrpSpPr>
        <p:grpSpPr>
          <a:xfrm>
            <a:off x="3157240" y="2035448"/>
            <a:ext cx="2915816" cy="3121744"/>
            <a:chOff x="6048672" y="3522906"/>
            <a:chExt cx="2915816" cy="3121744"/>
          </a:xfrm>
        </p:grpSpPr>
        <p:sp>
          <p:nvSpPr>
            <p:cNvPr id="80" name="Ellipse 79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81" name="Ellipse 80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ite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7276161" y="352290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0179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00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24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32904" y="836712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Ellipse 9"/>
          <p:cNvSpPr/>
          <p:nvPr/>
        </p:nvSpPr>
        <p:spPr>
          <a:xfrm>
            <a:off x="983350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ke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549602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0060</a:t>
            </a:r>
            <a:endParaRPr lang="de-DE" sz="1000" b="1" dirty="0"/>
          </a:p>
        </p:txBody>
      </p:sp>
      <p:sp>
        <p:nvSpPr>
          <p:cNvPr id="25" name="Ellipse 24"/>
          <p:cNvSpPr/>
          <p:nvPr/>
        </p:nvSpPr>
        <p:spPr>
          <a:xfrm>
            <a:off x="6095280" y="854335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26" name="Ellipse 25"/>
          <p:cNvSpPr/>
          <p:nvPr/>
        </p:nvSpPr>
        <p:spPr>
          <a:xfrm>
            <a:off x="6945726" y="1656710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kel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8476486" y="891223"/>
            <a:ext cx="466794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smtClean="0"/>
              <a:t>0109</a:t>
            </a:r>
            <a:endParaRPr lang="de-DE" sz="1000" b="1" dirty="0"/>
          </a:p>
        </p:txBody>
      </p:sp>
      <p:grpSp>
        <p:nvGrpSpPr>
          <p:cNvPr id="51" name="Gruppieren 89"/>
          <p:cNvGrpSpPr/>
          <p:nvPr/>
        </p:nvGrpSpPr>
        <p:grpSpPr>
          <a:xfrm>
            <a:off x="132904" y="3877940"/>
            <a:ext cx="2915816" cy="2808312"/>
            <a:chOff x="3114092" y="2337814"/>
            <a:chExt cx="2915816" cy="2808312"/>
          </a:xfrm>
        </p:grpSpPr>
        <p:sp>
          <p:nvSpPr>
            <p:cNvPr id="82" name="Ellipse 81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3" name="Ellipse 82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ken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3194608" y="236273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0180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6" name="Gruppieren 80"/>
          <p:cNvGrpSpPr/>
          <p:nvPr/>
        </p:nvGrpSpPr>
        <p:grpSpPr>
          <a:xfrm>
            <a:off x="6086772" y="3891890"/>
            <a:ext cx="2915816" cy="2824078"/>
            <a:chOff x="144016" y="820946"/>
            <a:chExt cx="2915816" cy="2824078"/>
          </a:xfrm>
        </p:grpSpPr>
        <p:sp>
          <p:nvSpPr>
            <p:cNvPr id="93" name="Ellipse 92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94" name="Ellipse 93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kop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0141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uppieren 89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sp>
          <p:nvSpPr>
            <p:cNvPr id="108" name="Ellipse 107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land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Textfeld 109"/>
            <p:cNvSpPr txBox="1"/>
            <p:nvPr/>
          </p:nvSpPr>
          <p:spPr>
            <a:xfrm>
              <a:off x="4335529" y="20321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0235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25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90"/>
          <p:cNvGrpSpPr/>
          <p:nvPr/>
        </p:nvGrpSpPr>
        <p:grpSpPr>
          <a:xfrm>
            <a:off x="128712" y="820946"/>
            <a:ext cx="2915816" cy="2824078"/>
            <a:chOff x="6048672" y="820946"/>
            <a:chExt cx="2915816" cy="2824078"/>
          </a:xfrm>
        </p:grpSpPr>
        <p:sp>
          <p:nvSpPr>
            <p:cNvPr id="16" name="Ellipse 15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7" name="Ellipse 16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12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leid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17148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0142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Ellipse 19"/>
          <p:cNvSpPr/>
          <p:nvPr/>
        </p:nvSpPr>
        <p:spPr>
          <a:xfrm>
            <a:off x="6061372" y="843067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21" name="Ellipse 20"/>
          <p:cNvSpPr/>
          <p:nvPr/>
        </p:nvSpPr>
        <p:spPr>
          <a:xfrm>
            <a:off x="6911818" y="1645442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lf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8294369" y="79861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0058</a:t>
            </a:r>
            <a:endParaRPr lang="de-DE" sz="1000" b="1" dirty="0"/>
          </a:p>
        </p:txBody>
      </p:sp>
      <p:grpSp>
        <p:nvGrpSpPr>
          <p:cNvPr id="37" name="Gruppieren 89"/>
          <p:cNvGrpSpPr/>
          <p:nvPr/>
        </p:nvGrpSpPr>
        <p:grpSpPr>
          <a:xfrm>
            <a:off x="154112" y="3864759"/>
            <a:ext cx="2915816" cy="2817301"/>
            <a:chOff x="3114092" y="2328825"/>
            <a:chExt cx="2915816" cy="2817301"/>
          </a:xfrm>
        </p:grpSpPr>
        <p:sp>
          <p:nvSpPr>
            <p:cNvPr id="54" name="Ellipse 53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licht</a:t>
              </a: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3223361" y="23288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0240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Gruppieren 46"/>
          <p:cNvGrpSpPr/>
          <p:nvPr/>
        </p:nvGrpSpPr>
        <p:grpSpPr>
          <a:xfrm>
            <a:off x="6074072" y="3870682"/>
            <a:ext cx="2915816" cy="2824078"/>
            <a:chOff x="144016" y="820946"/>
            <a:chExt cx="2915816" cy="2824078"/>
          </a:xfrm>
        </p:grpSpPr>
        <p:grpSp>
          <p:nvGrpSpPr>
            <p:cNvPr id="68" name="Gruppieren 80"/>
            <p:cNvGrpSpPr/>
            <p:nvPr/>
          </p:nvGrpSpPr>
          <p:grpSpPr>
            <a:xfrm>
              <a:off x="144016" y="836712"/>
              <a:ext cx="2915816" cy="2808312"/>
              <a:chOff x="144016" y="836712"/>
              <a:chExt cx="2915816" cy="2808312"/>
            </a:xfrm>
          </p:grpSpPr>
          <p:sp>
            <p:nvSpPr>
              <p:cNvPr id="70" name="Ellipse 69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1" name="Ellipse 70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lk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0181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uppieren 73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sp>
          <p:nvSpPr>
            <p:cNvPr id="73" name="Ellipse 72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4" name="Ellipse 73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3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log</a:t>
              </a:r>
              <a:endPara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4335529" y="20321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0106</a:t>
              </a:r>
              <a:endParaRPr lang="de-DE" sz="1000" b="1" dirty="0"/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26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5"/>
          <p:cNvGrpSpPr/>
          <p:nvPr/>
        </p:nvGrpSpPr>
        <p:grpSpPr>
          <a:xfrm>
            <a:off x="132904" y="836712"/>
            <a:ext cx="2915816" cy="2837001"/>
            <a:chOff x="6048672" y="3807649"/>
            <a:chExt cx="2915816" cy="2837001"/>
          </a:xfrm>
        </p:grpSpPr>
        <p:sp>
          <p:nvSpPr>
            <p:cNvPr id="9" name="Ellipse 8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3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lon</a:t>
              </a:r>
              <a:endPara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smtClean="0"/>
                <a:t>0066</a:t>
              </a:r>
              <a:endParaRPr lang="de-DE" sz="1000" b="1" dirty="0"/>
            </a:p>
          </p:txBody>
        </p:sp>
      </p:grpSp>
      <p:grpSp>
        <p:nvGrpSpPr>
          <p:cNvPr id="18" name="Gruppieren 83"/>
          <p:cNvGrpSpPr/>
          <p:nvPr/>
        </p:nvGrpSpPr>
        <p:grpSpPr>
          <a:xfrm>
            <a:off x="6048672" y="836712"/>
            <a:ext cx="2915816" cy="2852767"/>
            <a:chOff x="144016" y="3791883"/>
            <a:chExt cx="2915816" cy="2852767"/>
          </a:xfrm>
        </p:grpSpPr>
        <p:sp>
          <p:nvSpPr>
            <p:cNvPr id="36" name="Ellipse 35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los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0143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uppieren 91"/>
          <p:cNvGrpSpPr/>
          <p:nvPr/>
        </p:nvGrpSpPr>
        <p:grpSpPr>
          <a:xfrm>
            <a:off x="135508" y="3807649"/>
            <a:ext cx="2915816" cy="2837001"/>
            <a:chOff x="6048672" y="3807649"/>
            <a:chExt cx="2915816" cy="2837001"/>
          </a:xfrm>
        </p:grpSpPr>
        <p:sp>
          <p:nvSpPr>
            <p:cNvPr id="49" name="Ellipse 48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50" name="Ellipse 49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lus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6164684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0144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uppieren 80"/>
          <p:cNvGrpSpPr/>
          <p:nvPr/>
        </p:nvGrpSpPr>
        <p:grpSpPr>
          <a:xfrm>
            <a:off x="6074072" y="3907656"/>
            <a:ext cx="2915816" cy="2824078"/>
            <a:chOff x="144016" y="820946"/>
            <a:chExt cx="2915816" cy="2824078"/>
          </a:xfrm>
        </p:grpSpPr>
        <p:sp>
          <p:nvSpPr>
            <p:cNvPr id="66" name="Ellipse 65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7" name="Ellipse 66"/>
            <p:cNvSpPr/>
            <p:nvPr/>
          </p:nvSpPr>
          <p:spPr>
            <a:xfrm>
              <a:off x="929279" y="1639087"/>
              <a:ext cx="1345290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meln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2495629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0201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uppieren 83"/>
          <p:cNvGrpSpPr/>
          <p:nvPr/>
        </p:nvGrpSpPr>
        <p:grpSpPr>
          <a:xfrm>
            <a:off x="3096344" y="1891432"/>
            <a:ext cx="2915816" cy="3166199"/>
            <a:chOff x="144016" y="3478451"/>
            <a:chExt cx="2915816" cy="3166199"/>
          </a:xfrm>
        </p:grpSpPr>
        <p:sp>
          <p:nvSpPr>
            <p:cNvPr id="77" name="Ellipse 76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8" name="Ellipse 77"/>
            <p:cNvSpPr/>
            <p:nvPr/>
          </p:nvSpPr>
          <p:spPr>
            <a:xfrm>
              <a:off x="929279" y="4638713"/>
              <a:ext cx="1345290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ment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1368901" y="3478451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0213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27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44016" y="836712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Ellipse 9"/>
          <p:cNvSpPr/>
          <p:nvPr/>
        </p:nvSpPr>
        <p:spPr>
          <a:xfrm>
            <a:off x="994462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mer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99541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0063</a:t>
            </a:r>
            <a:endParaRPr lang="de-DE" sz="1000" b="1" dirty="0"/>
          </a:p>
        </p:txBody>
      </p:sp>
      <p:grpSp>
        <p:nvGrpSpPr>
          <p:cNvPr id="22" name="Gruppieren 89"/>
          <p:cNvGrpSpPr/>
          <p:nvPr/>
        </p:nvGrpSpPr>
        <p:grpSpPr>
          <a:xfrm>
            <a:off x="6074072" y="820946"/>
            <a:ext cx="2915816" cy="2818032"/>
            <a:chOff x="3114092" y="2328094"/>
            <a:chExt cx="2915816" cy="2818032"/>
          </a:xfrm>
        </p:grpSpPr>
        <p:sp>
          <p:nvSpPr>
            <p:cNvPr id="41" name="Ellipse 40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mm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5406397" y="2328094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0145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Ellipse 44"/>
          <p:cNvSpPr/>
          <p:nvPr/>
        </p:nvSpPr>
        <p:spPr>
          <a:xfrm>
            <a:off x="154112" y="3873748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6" name="Ellipse 45"/>
          <p:cNvSpPr/>
          <p:nvPr/>
        </p:nvSpPr>
        <p:spPr>
          <a:xfrm>
            <a:off x="1004558" y="46761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mpf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216773" y="38579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0064</a:t>
            </a:r>
            <a:endParaRPr lang="de-DE" sz="1000" b="1" dirty="0"/>
          </a:p>
        </p:txBody>
      </p:sp>
      <p:grpSp>
        <p:nvGrpSpPr>
          <p:cNvPr id="58" name="Gruppieren 90"/>
          <p:cNvGrpSpPr/>
          <p:nvPr/>
        </p:nvGrpSpPr>
        <p:grpSpPr>
          <a:xfrm>
            <a:off x="6048672" y="3899148"/>
            <a:ext cx="2915816" cy="2824078"/>
            <a:chOff x="6048672" y="820946"/>
            <a:chExt cx="2915816" cy="2824078"/>
          </a:xfrm>
        </p:grpSpPr>
        <p:sp>
          <p:nvSpPr>
            <p:cNvPr id="69" name="Ellipse 68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0" name="Ellipse 69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mut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0182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4" name="Ellipse 73"/>
          <p:cNvSpPr/>
          <p:nvPr/>
        </p:nvSpPr>
        <p:spPr>
          <a:xfrm>
            <a:off x="3140348" y="2253387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75" name="Ellipse 74"/>
          <p:cNvSpPr/>
          <p:nvPr/>
        </p:nvSpPr>
        <p:spPr>
          <a:xfrm>
            <a:off x="3990794" y="3055762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nd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4368676" y="190413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0091</a:t>
            </a:r>
            <a:endParaRPr lang="de-DE" sz="10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28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32904" y="824012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Ellipse 9"/>
          <p:cNvSpPr/>
          <p:nvPr/>
        </p:nvSpPr>
        <p:spPr>
          <a:xfrm>
            <a:off x="983350" y="16263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nder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79512" y="88630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0065</a:t>
            </a:r>
            <a:endParaRPr lang="de-DE" sz="1000" b="1" dirty="0"/>
          </a:p>
        </p:txBody>
      </p:sp>
      <p:sp>
        <p:nvSpPr>
          <p:cNvPr id="33" name="Ellipse 32"/>
          <p:cNvSpPr/>
          <p:nvPr/>
        </p:nvSpPr>
        <p:spPr>
          <a:xfrm>
            <a:off x="6048672" y="852701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35" name="Ellipse 34"/>
          <p:cNvSpPr/>
          <p:nvPr/>
        </p:nvSpPr>
        <p:spPr>
          <a:xfrm>
            <a:off x="6899118" y="1655076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.ne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8471517" y="82401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0085</a:t>
            </a:r>
            <a:endParaRPr lang="de-DE" sz="1000" b="1" dirty="0"/>
          </a:p>
        </p:txBody>
      </p:sp>
      <p:grpSp>
        <p:nvGrpSpPr>
          <p:cNvPr id="72" name="Gruppieren 80"/>
          <p:cNvGrpSpPr/>
          <p:nvPr/>
        </p:nvGrpSpPr>
        <p:grpSpPr>
          <a:xfrm>
            <a:off x="144016" y="3857982"/>
            <a:ext cx="2915816" cy="2824078"/>
            <a:chOff x="144016" y="820946"/>
            <a:chExt cx="2915816" cy="2824078"/>
          </a:xfrm>
        </p:grpSpPr>
        <p:sp>
          <p:nvSpPr>
            <p:cNvPr id="87" name="Ellipse 86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9" name="Ellipse 88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0146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uppieren 90"/>
          <p:cNvGrpSpPr/>
          <p:nvPr/>
        </p:nvGrpSpPr>
        <p:grpSpPr>
          <a:xfrm>
            <a:off x="6048672" y="3887574"/>
            <a:ext cx="2915816" cy="2824078"/>
            <a:chOff x="6048672" y="820946"/>
            <a:chExt cx="2915816" cy="2824078"/>
          </a:xfrm>
        </p:grpSpPr>
        <p:sp>
          <p:nvSpPr>
            <p:cNvPr id="111" name="Ellipse 110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0147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uppieren 83"/>
          <p:cNvGrpSpPr/>
          <p:nvPr/>
        </p:nvGrpSpPr>
        <p:grpSpPr>
          <a:xfrm>
            <a:off x="3121744" y="1988840"/>
            <a:ext cx="2915816" cy="3149307"/>
            <a:chOff x="144016" y="3495343"/>
            <a:chExt cx="2915816" cy="3149307"/>
          </a:xfrm>
        </p:grpSpPr>
        <p:sp>
          <p:nvSpPr>
            <p:cNvPr id="127" name="Ellipse 126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ngel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Textfeld 128"/>
            <p:cNvSpPr txBox="1"/>
            <p:nvPr/>
          </p:nvSpPr>
          <p:spPr>
            <a:xfrm>
              <a:off x="1368901" y="349534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0148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29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4" name="Gruppieren 83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grpSp>
          <p:nvGrpSpPr>
            <p:cNvPr id="9" name="Gruppieren 91"/>
            <p:cNvGrpSpPr/>
            <p:nvPr/>
          </p:nvGrpSpPr>
          <p:grpSpPr>
            <a:xfrm>
              <a:off x="144016" y="836712"/>
              <a:ext cx="2915816" cy="2808312"/>
              <a:chOff x="6048672" y="836712"/>
              <a:chExt cx="2915816" cy="2808312"/>
            </a:xfrm>
          </p:grpSpPr>
          <p:sp>
            <p:nvSpPr>
              <p:cNvPr id="17" name="Ellipse 16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  <a:latin typeface="Bradley Hand ITC" pitchFamily="66" charset="0"/>
                  </a:rPr>
                  <a:t>.all</a:t>
                </a:r>
                <a:endParaRPr lang="de-DE" sz="3600" b="1" dirty="0">
                  <a:solidFill>
                    <a:schemeClr val="tx1"/>
                  </a:solidFill>
                  <a:latin typeface="Bradley Hand ITC" pitchFamily="66" charset="0"/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2560714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0081</a:t>
              </a:r>
              <a:endParaRPr lang="de-DE" sz="1000" b="1" dirty="0"/>
            </a:p>
          </p:txBody>
        </p:sp>
      </p:grpSp>
      <p:grpSp>
        <p:nvGrpSpPr>
          <p:cNvPr id="23" name="Gruppieren 106"/>
          <p:cNvGrpSpPr/>
          <p:nvPr/>
        </p:nvGrpSpPr>
        <p:grpSpPr>
          <a:xfrm>
            <a:off x="6048672" y="790104"/>
            <a:ext cx="2915816" cy="2852767"/>
            <a:chOff x="144016" y="3791883"/>
            <a:chExt cx="2915816" cy="2852767"/>
          </a:xfrm>
        </p:grpSpPr>
        <p:grpSp>
          <p:nvGrpSpPr>
            <p:cNvPr id="24" name="Gruppieren 76"/>
            <p:cNvGrpSpPr/>
            <p:nvPr/>
          </p:nvGrpSpPr>
          <p:grpSpPr>
            <a:xfrm>
              <a:off x="144016" y="3836338"/>
              <a:ext cx="2915816" cy="2808312"/>
              <a:chOff x="144016" y="3789040"/>
              <a:chExt cx="2915816" cy="2808312"/>
            </a:xfrm>
          </p:grpSpPr>
          <p:sp>
            <p:nvSpPr>
              <p:cNvPr id="30" name="Ellipse 29"/>
              <p:cNvSpPr/>
              <p:nvPr/>
            </p:nvSpPr>
            <p:spPr>
              <a:xfrm>
                <a:off x="144016" y="3789040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994462" y="4591415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  <a:latin typeface="Bradley Hand ITC" pitchFamily="66" charset="0"/>
                  </a:rPr>
                  <a:t>.</a:t>
                </a:r>
                <a:r>
                  <a:rPr lang="de-DE" sz="3600" b="1" dirty="0" err="1" smtClean="0">
                    <a:solidFill>
                      <a:schemeClr val="tx1"/>
                    </a:solidFill>
                    <a:latin typeface="Bradley Hand ITC" pitchFamily="66" charset="0"/>
                  </a:rPr>
                  <a:t>alz</a:t>
                </a:r>
                <a:endParaRPr lang="de-DE" sz="3600" b="1" dirty="0">
                  <a:solidFill>
                    <a:schemeClr val="tx1"/>
                  </a:solidFill>
                  <a:latin typeface="Bradley Hand ITC" pitchFamily="66" charset="0"/>
                </a:endParaRPr>
              </a:p>
            </p:txBody>
          </p:sp>
        </p:grpSp>
        <p:sp>
          <p:nvSpPr>
            <p:cNvPr id="25" name="Textfeld 24"/>
            <p:cNvSpPr txBox="1"/>
            <p:nvPr/>
          </p:nvSpPr>
          <p:spPr>
            <a:xfrm>
              <a:off x="205688" y="3791883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0007</a:t>
              </a:r>
              <a:endParaRPr lang="de-DE" sz="1000" b="1" dirty="0"/>
            </a:p>
          </p:txBody>
        </p:sp>
      </p:grpSp>
      <p:grpSp>
        <p:nvGrpSpPr>
          <p:cNvPr id="83" name="Gruppieren 82"/>
          <p:cNvGrpSpPr/>
          <p:nvPr/>
        </p:nvGrpSpPr>
        <p:grpSpPr>
          <a:xfrm>
            <a:off x="132904" y="3861048"/>
            <a:ext cx="2915816" cy="2808312"/>
            <a:chOff x="132904" y="3861048"/>
            <a:chExt cx="2915816" cy="2808312"/>
          </a:xfrm>
        </p:grpSpPr>
        <p:sp>
          <p:nvSpPr>
            <p:cNvPr id="41" name="Ellipse 40"/>
            <p:cNvSpPr/>
            <p:nvPr/>
          </p:nvSpPr>
          <p:spPr>
            <a:xfrm>
              <a:off x="132904" y="3861048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983350" y="466342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amm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179512" y="39028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0095</a:t>
              </a:r>
              <a:endParaRPr lang="de-DE" sz="1000" b="1" dirty="0"/>
            </a:p>
          </p:txBody>
        </p:sp>
      </p:grpSp>
      <p:grpSp>
        <p:nvGrpSpPr>
          <p:cNvPr id="49" name="Gruppieren 89"/>
          <p:cNvGrpSpPr/>
          <p:nvPr/>
        </p:nvGrpSpPr>
        <p:grpSpPr>
          <a:xfrm>
            <a:off x="6082580" y="3864759"/>
            <a:ext cx="2915816" cy="2830001"/>
            <a:chOff x="3114092" y="2316125"/>
            <a:chExt cx="2915816" cy="2830001"/>
          </a:xfrm>
        </p:grpSpPr>
        <p:sp>
          <p:nvSpPr>
            <p:cNvPr id="62" name="Ellipse 61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3" name="Ellipse 62"/>
            <p:cNvSpPr/>
            <p:nvPr/>
          </p:nvSpPr>
          <p:spPr>
            <a:xfrm>
              <a:off x="3844070" y="3140189"/>
              <a:ext cx="1455860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600" b="1" dirty="0" err="1" smtClean="0">
                  <a:solidFill>
                    <a:schemeClr val="tx1"/>
                  </a:solidFill>
                </a:rPr>
                <a:t>amme</a:t>
              </a:r>
              <a:endParaRPr lang="de-DE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5419097" y="23161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0165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3051324" y="1992551"/>
            <a:ext cx="2915816" cy="3129830"/>
            <a:chOff x="3051324" y="1992551"/>
            <a:chExt cx="2915816" cy="3129830"/>
          </a:xfrm>
        </p:grpSpPr>
        <p:grpSp>
          <p:nvGrpSpPr>
            <p:cNvPr id="66" name="Gruppieren 92"/>
            <p:cNvGrpSpPr/>
            <p:nvPr/>
          </p:nvGrpSpPr>
          <p:grpSpPr>
            <a:xfrm>
              <a:off x="3051324" y="2314069"/>
              <a:ext cx="2915816" cy="2808312"/>
              <a:chOff x="6048672" y="3789040"/>
              <a:chExt cx="2915816" cy="2808312"/>
            </a:xfrm>
          </p:grpSpPr>
          <p:sp>
            <p:nvSpPr>
              <p:cNvPr id="75" name="Ellipse 74"/>
              <p:cNvSpPr/>
              <p:nvPr/>
            </p:nvSpPr>
            <p:spPr>
              <a:xfrm>
                <a:off x="6048672" y="3789040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76" name="Ellipse 75"/>
              <p:cNvSpPr/>
              <p:nvPr/>
            </p:nvSpPr>
            <p:spPr>
              <a:xfrm>
                <a:off x="6899118" y="4591415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.and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7" name="Textfeld 66"/>
            <p:cNvSpPr txBox="1"/>
            <p:nvPr/>
          </p:nvSpPr>
          <p:spPr>
            <a:xfrm>
              <a:off x="4322068" y="1992551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0008</a:t>
              </a:r>
              <a:endParaRPr lang="de-DE" sz="1000" b="1" dirty="0"/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7130577" y="-27384"/>
            <a:ext cx="111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3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44016" y="836712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Ellipse 9"/>
          <p:cNvSpPr/>
          <p:nvPr/>
        </p:nvSpPr>
        <p:spPr>
          <a:xfrm>
            <a:off x="994462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.nie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99541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0038</a:t>
            </a:r>
            <a:endParaRPr lang="de-DE" sz="1000" b="1" dirty="0"/>
          </a:p>
        </p:txBody>
      </p:sp>
      <p:sp>
        <p:nvSpPr>
          <p:cNvPr id="22" name="Ellipse 21"/>
          <p:cNvSpPr/>
          <p:nvPr/>
        </p:nvSpPr>
        <p:spPr>
          <a:xfrm>
            <a:off x="6048672" y="836712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3" name="Ellipse 22"/>
          <p:cNvSpPr/>
          <p:nvPr/>
        </p:nvSpPr>
        <p:spPr>
          <a:xfrm>
            <a:off x="6899118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nig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8465370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0101</a:t>
            </a:r>
            <a:endParaRPr lang="de-DE" sz="1000" b="1" dirty="0"/>
          </a:p>
        </p:txBody>
      </p:sp>
      <p:grpSp>
        <p:nvGrpSpPr>
          <p:cNvPr id="37" name="Gruppieren 83"/>
          <p:cNvGrpSpPr/>
          <p:nvPr/>
        </p:nvGrpSpPr>
        <p:grpSpPr>
          <a:xfrm>
            <a:off x="144016" y="3791883"/>
            <a:ext cx="2915816" cy="2852767"/>
            <a:chOff x="144016" y="3791883"/>
            <a:chExt cx="2915816" cy="2852767"/>
          </a:xfrm>
        </p:grpSpPr>
        <p:sp>
          <p:nvSpPr>
            <p:cNvPr id="50" name="Ellipse 49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51" name="Ellipse 50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nk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0183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pieren 91"/>
          <p:cNvGrpSpPr/>
          <p:nvPr/>
        </p:nvGrpSpPr>
        <p:grpSpPr>
          <a:xfrm>
            <a:off x="3093740" y="1976140"/>
            <a:ext cx="2915816" cy="3116525"/>
            <a:chOff x="6048672" y="3528125"/>
            <a:chExt cx="2915816" cy="3116525"/>
          </a:xfrm>
        </p:grpSpPr>
        <p:sp>
          <p:nvSpPr>
            <p:cNvPr id="72" name="Ellipse 71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3" name="Ellipse 72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nker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7272808" y="35281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0184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6" name="Ellipse 75"/>
          <p:cNvSpPr/>
          <p:nvPr/>
        </p:nvSpPr>
        <p:spPr>
          <a:xfrm>
            <a:off x="6105376" y="3925238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77" name="Ellipse 76"/>
          <p:cNvSpPr/>
          <p:nvPr/>
        </p:nvSpPr>
        <p:spPr>
          <a:xfrm>
            <a:off x="6955822" y="472761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nke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6167048" y="3880783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0077</a:t>
            </a:r>
            <a:endParaRPr lang="de-DE" sz="10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30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91"/>
          <p:cNvGrpSpPr/>
          <p:nvPr/>
        </p:nvGrpSpPr>
        <p:grpSpPr>
          <a:xfrm>
            <a:off x="132904" y="862843"/>
            <a:ext cx="2915816" cy="2837001"/>
            <a:chOff x="6048672" y="3807649"/>
            <a:chExt cx="2915816" cy="2837001"/>
          </a:xfrm>
        </p:grpSpPr>
        <p:sp>
          <p:nvSpPr>
            <p:cNvPr id="24" name="Ellipse 23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6869939" y="4638713"/>
              <a:ext cx="1273282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nnen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213896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0214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uppieren 89"/>
          <p:cNvGrpSpPr/>
          <p:nvPr/>
        </p:nvGrpSpPr>
        <p:grpSpPr>
          <a:xfrm>
            <a:off x="6095280" y="862843"/>
            <a:ext cx="2915816" cy="2808312"/>
            <a:chOff x="3114092" y="2337814"/>
            <a:chExt cx="2915816" cy="2808312"/>
          </a:xfrm>
        </p:grpSpPr>
        <p:sp>
          <p:nvSpPr>
            <p:cNvPr id="39" name="Ellipse 38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nom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5516505" y="2391594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0185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uppieren 83"/>
          <p:cNvGrpSpPr/>
          <p:nvPr/>
        </p:nvGrpSpPr>
        <p:grpSpPr>
          <a:xfrm>
            <a:off x="120204" y="3873748"/>
            <a:ext cx="2915816" cy="2808312"/>
            <a:chOff x="3114092" y="2337814"/>
            <a:chExt cx="2915816" cy="2808312"/>
          </a:xfrm>
        </p:grpSpPr>
        <p:sp>
          <p:nvSpPr>
            <p:cNvPr id="43" name="Ellipse 42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ns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3245408" y="23669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0039</a:t>
              </a:r>
              <a:endParaRPr lang="de-DE" sz="1000" b="1" dirty="0"/>
            </a:p>
          </p:txBody>
        </p:sp>
      </p:grpSp>
      <p:grpSp>
        <p:nvGrpSpPr>
          <p:cNvPr id="53" name="Gruppieren 80"/>
          <p:cNvGrpSpPr/>
          <p:nvPr/>
        </p:nvGrpSpPr>
        <p:grpSpPr>
          <a:xfrm>
            <a:off x="6095280" y="3900274"/>
            <a:ext cx="2915816" cy="2824078"/>
            <a:chOff x="144016" y="820946"/>
            <a:chExt cx="2915816" cy="2824078"/>
          </a:xfrm>
        </p:grpSpPr>
        <p:sp>
          <p:nvSpPr>
            <p:cNvPr id="68" name="Ellipse 67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9" name="Ellipse 68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nte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43716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0186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2" name="Ellipse 71"/>
          <p:cNvSpPr/>
          <p:nvPr/>
        </p:nvSpPr>
        <p:spPr>
          <a:xfrm>
            <a:off x="3102248" y="2398777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73" name="Ellipse 72"/>
          <p:cNvSpPr/>
          <p:nvPr/>
        </p:nvSpPr>
        <p:spPr>
          <a:xfrm>
            <a:off x="3952694" y="3201152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nten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4326384" y="210745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0103</a:t>
            </a:r>
            <a:endParaRPr lang="de-DE" sz="1000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31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91"/>
          <p:cNvGrpSpPr/>
          <p:nvPr/>
        </p:nvGrpSpPr>
        <p:grpSpPr>
          <a:xfrm>
            <a:off x="128712" y="808023"/>
            <a:ext cx="2915816" cy="2837001"/>
            <a:chOff x="6048672" y="3807649"/>
            <a:chExt cx="2915816" cy="2837001"/>
          </a:xfrm>
        </p:grpSpPr>
        <p:sp>
          <p:nvSpPr>
            <p:cNvPr id="24" name="Ellipse 23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nung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0149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Ellipse 30"/>
          <p:cNvSpPr/>
          <p:nvPr/>
        </p:nvSpPr>
        <p:spPr>
          <a:xfrm>
            <a:off x="6086772" y="836712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2" name="Ellipse 31"/>
          <p:cNvSpPr/>
          <p:nvPr/>
        </p:nvSpPr>
        <p:spPr>
          <a:xfrm>
            <a:off x="6937218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nze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42298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0097</a:t>
            </a:r>
            <a:endParaRPr lang="de-DE" sz="1000" b="1" dirty="0"/>
          </a:p>
        </p:txBody>
      </p:sp>
      <p:sp>
        <p:nvSpPr>
          <p:cNvPr id="44" name="Ellipse 43"/>
          <p:cNvSpPr/>
          <p:nvPr/>
        </p:nvSpPr>
        <p:spPr>
          <a:xfrm>
            <a:off x="120204" y="3861048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5" name="Ellipse 44"/>
          <p:cNvSpPr/>
          <p:nvPr/>
        </p:nvSpPr>
        <p:spPr>
          <a:xfrm>
            <a:off x="970650" y="46634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.ob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2536902" y="38452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0040</a:t>
            </a:r>
            <a:endParaRPr lang="de-DE" sz="1000" b="1" dirty="0"/>
          </a:p>
        </p:txBody>
      </p:sp>
      <p:grpSp>
        <p:nvGrpSpPr>
          <p:cNvPr id="56" name="Gruppieren 89"/>
          <p:cNvGrpSpPr/>
          <p:nvPr/>
        </p:nvGrpSpPr>
        <p:grpSpPr>
          <a:xfrm>
            <a:off x="6079976" y="3907656"/>
            <a:ext cx="2915816" cy="2808312"/>
            <a:chOff x="3114092" y="2337814"/>
            <a:chExt cx="2915816" cy="2808312"/>
          </a:xfrm>
        </p:grpSpPr>
        <p:sp>
          <p:nvSpPr>
            <p:cNvPr id="70" name="Ellipse 69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1" name="Ellipse 70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5425893" y="2363214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0150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uppieren 80"/>
          <p:cNvGrpSpPr/>
          <p:nvPr/>
        </p:nvGrpSpPr>
        <p:grpSpPr>
          <a:xfrm>
            <a:off x="3121744" y="2048148"/>
            <a:ext cx="2915816" cy="3125936"/>
            <a:chOff x="144016" y="519088"/>
            <a:chExt cx="2915816" cy="3125936"/>
          </a:xfrm>
        </p:grpSpPr>
        <p:sp>
          <p:nvSpPr>
            <p:cNvPr id="84" name="Ellipse 83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5" name="Ellipse 84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ögen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1377409" y="519088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0151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32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44016" y="915075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10" name="Ellipse 9"/>
          <p:cNvSpPr/>
          <p:nvPr/>
        </p:nvSpPr>
        <p:spPr>
          <a:xfrm>
            <a:off x="994462" y="1717450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old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05688" y="87062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0041</a:t>
            </a:r>
            <a:endParaRPr lang="de-DE" sz="1000" b="1" dirty="0"/>
          </a:p>
        </p:txBody>
      </p:sp>
      <p:sp>
        <p:nvSpPr>
          <p:cNvPr id="20" name="Ellipse 19"/>
          <p:cNvSpPr/>
          <p:nvPr/>
        </p:nvSpPr>
        <p:spPr>
          <a:xfrm>
            <a:off x="6120680" y="870620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1" name="Ellipse 20"/>
          <p:cNvSpPr/>
          <p:nvPr/>
        </p:nvSpPr>
        <p:spPr>
          <a:xfrm>
            <a:off x="6971126" y="1672995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oll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8425685" y="894808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0082</a:t>
            </a:r>
            <a:endParaRPr lang="de-DE" sz="1000" b="1" dirty="0"/>
          </a:p>
        </p:txBody>
      </p:sp>
      <p:grpSp>
        <p:nvGrpSpPr>
          <p:cNvPr id="35" name="Gruppieren 90"/>
          <p:cNvGrpSpPr/>
          <p:nvPr/>
        </p:nvGrpSpPr>
        <p:grpSpPr>
          <a:xfrm>
            <a:off x="144016" y="3917290"/>
            <a:ext cx="2915816" cy="2824078"/>
            <a:chOff x="6048672" y="820946"/>
            <a:chExt cx="2915816" cy="2824078"/>
          </a:xfrm>
        </p:grpSpPr>
        <p:sp>
          <p:nvSpPr>
            <p:cNvPr id="51" name="Ellipse 50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2" name="Ellipse 51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ollen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156176" y="820946"/>
              <a:ext cx="466795" cy="246221"/>
            </a:xfrm>
            <a:prstGeom prst="rect">
              <a:avLst/>
            </a:prstGeom>
            <a:noFill/>
            <a:ln>
              <a:solidFill>
                <a:srgbClr val="66FF33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0152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uppieren 90"/>
          <p:cNvGrpSpPr/>
          <p:nvPr/>
        </p:nvGrpSpPr>
        <p:grpSpPr>
          <a:xfrm>
            <a:off x="6120680" y="3917290"/>
            <a:ext cx="2915816" cy="2824078"/>
            <a:chOff x="6048672" y="820946"/>
            <a:chExt cx="2915816" cy="2824078"/>
          </a:xfrm>
        </p:grpSpPr>
        <p:sp>
          <p:nvSpPr>
            <p:cNvPr id="74" name="Ellipse 73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5" name="Ellipse 74"/>
            <p:cNvSpPr/>
            <p:nvPr/>
          </p:nvSpPr>
          <p:spPr>
            <a:xfrm>
              <a:off x="6741622" y="1639087"/>
              <a:ext cx="1529916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400" b="1" dirty="0" err="1" smtClean="0">
                  <a:solidFill>
                    <a:schemeClr val="tx1"/>
                  </a:solidFill>
                </a:rPr>
                <a:t>ommen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rgbClr val="66FF33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0202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uppieren 90"/>
          <p:cNvGrpSpPr/>
          <p:nvPr/>
        </p:nvGrpSpPr>
        <p:grpSpPr>
          <a:xfrm>
            <a:off x="3131840" y="2204864"/>
            <a:ext cx="2915816" cy="3096344"/>
            <a:chOff x="6048672" y="548680"/>
            <a:chExt cx="2915816" cy="3096344"/>
          </a:xfrm>
        </p:grpSpPr>
        <p:sp>
          <p:nvSpPr>
            <p:cNvPr id="91" name="Ellipse 90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92" name="Ellipse 91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one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7272808" y="548680"/>
              <a:ext cx="466795" cy="246221"/>
            </a:xfrm>
            <a:prstGeom prst="rect">
              <a:avLst/>
            </a:prstGeom>
            <a:noFill/>
            <a:ln>
              <a:solidFill>
                <a:srgbClr val="66FF33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0187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33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07504" y="865401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10" name="Ellipse 9"/>
          <p:cNvSpPr/>
          <p:nvPr/>
        </p:nvSpPr>
        <p:spPr>
          <a:xfrm>
            <a:off x="957950" y="1667776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or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530349" y="83671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0042</a:t>
            </a:r>
            <a:endParaRPr lang="de-DE" sz="1000" b="1" dirty="0"/>
          </a:p>
        </p:txBody>
      </p:sp>
      <p:sp>
        <p:nvSpPr>
          <p:cNvPr id="25" name="Ellipse 24"/>
          <p:cNvSpPr/>
          <p:nvPr/>
        </p:nvSpPr>
        <p:spPr>
          <a:xfrm>
            <a:off x="6129188" y="836712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6" name="Ellipse 25"/>
          <p:cNvSpPr/>
          <p:nvPr/>
        </p:nvSpPr>
        <p:spPr>
          <a:xfrm>
            <a:off x="6979634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ort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184713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0096</a:t>
            </a:r>
            <a:endParaRPr lang="de-DE" sz="1000" b="1" dirty="0"/>
          </a:p>
        </p:txBody>
      </p:sp>
      <p:sp>
        <p:nvSpPr>
          <p:cNvPr id="44" name="Ellipse 43"/>
          <p:cNvSpPr/>
          <p:nvPr/>
        </p:nvSpPr>
        <p:spPr>
          <a:xfrm>
            <a:off x="116012" y="3886448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5" name="Ellipse 44"/>
          <p:cNvSpPr/>
          <p:nvPr/>
        </p:nvSpPr>
        <p:spPr>
          <a:xfrm>
            <a:off x="966458" y="46888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ose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2532710" y="38706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0043</a:t>
            </a:r>
            <a:endParaRPr lang="de-DE" sz="1000" b="1" dirty="0"/>
          </a:p>
        </p:txBody>
      </p:sp>
      <p:grpSp>
        <p:nvGrpSpPr>
          <p:cNvPr id="63" name="Gruppieren 89"/>
          <p:cNvGrpSpPr/>
          <p:nvPr/>
        </p:nvGrpSpPr>
        <p:grpSpPr>
          <a:xfrm>
            <a:off x="6124872" y="3894956"/>
            <a:ext cx="2915816" cy="2808312"/>
            <a:chOff x="3114092" y="2337814"/>
            <a:chExt cx="2915816" cy="2808312"/>
          </a:xfrm>
        </p:grpSpPr>
        <p:sp>
          <p:nvSpPr>
            <p:cNvPr id="71" name="Ellipse 70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oß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5486913" y="2345717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0215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uppieren 80"/>
          <p:cNvGrpSpPr/>
          <p:nvPr/>
        </p:nvGrpSpPr>
        <p:grpSpPr>
          <a:xfrm>
            <a:off x="3134444" y="2132856"/>
            <a:ext cx="2915816" cy="3096344"/>
            <a:chOff x="144016" y="548680"/>
            <a:chExt cx="2915816" cy="3096344"/>
          </a:xfrm>
        </p:grpSpPr>
        <p:sp>
          <p:nvSpPr>
            <p:cNvPr id="84" name="Ellipse 83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5" name="Ellipse 84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oss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1373094" y="548680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0216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34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44016" y="864275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10" name="Ellipse 9"/>
          <p:cNvSpPr/>
          <p:nvPr/>
        </p:nvSpPr>
        <p:spPr>
          <a:xfrm>
            <a:off x="994462" y="1666650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oten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05688" y="81982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0088</a:t>
            </a:r>
            <a:endParaRPr lang="de-DE" sz="1000" b="1" dirty="0"/>
          </a:p>
        </p:txBody>
      </p:sp>
      <p:sp>
        <p:nvSpPr>
          <p:cNvPr id="23" name="Ellipse 22"/>
          <p:cNvSpPr/>
          <p:nvPr/>
        </p:nvSpPr>
        <p:spPr>
          <a:xfrm>
            <a:off x="6107980" y="857920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4" name="Ellipse 23"/>
          <p:cNvSpPr/>
          <p:nvPr/>
        </p:nvSpPr>
        <p:spPr>
          <a:xfrm>
            <a:off x="6958426" y="1660295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otte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8425685" y="899731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0044</a:t>
            </a:r>
            <a:endParaRPr lang="de-DE" sz="1000" b="1" dirty="0"/>
          </a:p>
        </p:txBody>
      </p:sp>
      <p:sp>
        <p:nvSpPr>
          <p:cNvPr id="42" name="Ellipse 41"/>
          <p:cNvSpPr/>
          <p:nvPr/>
        </p:nvSpPr>
        <p:spPr>
          <a:xfrm>
            <a:off x="97408" y="3869556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43" name="Ellipse 42"/>
          <p:cNvSpPr/>
          <p:nvPr/>
        </p:nvSpPr>
        <p:spPr>
          <a:xfrm>
            <a:off x="947854" y="4671931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pe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323528" y="3840867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0059</a:t>
            </a:r>
            <a:endParaRPr lang="de-DE" sz="1000" b="1" dirty="0"/>
          </a:p>
        </p:txBody>
      </p:sp>
      <p:grpSp>
        <p:nvGrpSpPr>
          <p:cNvPr id="61" name="Gruppieren 83"/>
          <p:cNvGrpSpPr/>
          <p:nvPr/>
        </p:nvGrpSpPr>
        <p:grpSpPr>
          <a:xfrm>
            <a:off x="6086772" y="3829983"/>
            <a:ext cx="2915816" cy="2852767"/>
            <a:chOff x="144016" y="3791883"/>
            <a:chExt cx="2915816" cy="2852767"/>
          </a:xfrm>
        </p:grpSpPr>
        <p:sp>
          <p:nvSpPr>
            <p:cNvPr id="74" name="Ellipse 73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5" name="Ellipse 74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pel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2482929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0188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uppieren 91"/>
          <p:cNvGrpSpPr/>
          <p:nvPr/>
        </p:nvGrpSpPr>
        <p:grpSpPr>
          <a:xfrm>
            <a:off x="3106440" y="2022748"/>
            <a:ext cx="2915816" cy="3103825"/>
            <a:chOff x="6048672" y="3540825"/>
            <a:chExt cx="2915816" cy="3103825"/>
          </a:xfrm>
        </p:grpSpPr>
        <p:sp>
          <p:nvSpPr>
            <p:cNvPr id="92" name="Ellipse 91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93" name="Ellipse 92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pen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7272808" y="35408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0189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Textfeld 24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35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83"/>
          <p:cNvGrpSpPr/>
          <p:nvPr/>
        </p:nvGrpSpPr>
        <p:grpSpPr>
          <a:xfrm>
            <a:off x="144016" y="764704"/>
            <a:ext cx="2915816" cy="2852767"/>
            <a:chOff x="144016" y="3791883"/>
            <a:chExt cx="2915816" cy="2852767"/>
          </a:xfrm>
        </p:grpSpPr>
        <p:sp>
          <p:nvSpPr>
            <p:cNvPr id="25" name="Ellipse 24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ppe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0153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uppieren 91"/>
          <p:cNvGrpSpPr/>
          <p:nvPr/>
        </p:nvGrpSpPr>
        <p:grpSpPr>
          <a:xfrm>
            <a:off x="6074072" y="819820"/>
            <a:ext cx="2915816" cy="2837001"/>
            <a:chOff x="6048672" y="3807649"/>
            <a:chExt cx="2915816" cy="2837001"/>
          </a:xfrm>
        </p:grpSpPr>
        <p:sp>
          <p:nvSpPr>
            <p:cNvPr id="48" name="Ellipse 47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49" name="Ellipse 48"/>
            <p:cNvSpPr/>
            <p:nvPr/>
          </p:nvSpPr>
          <p:spPr>
            <a:xfrm>
              <a:off x="6750496" y="4638713"/>
              <a:ext cx="1512168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probe</a:t>
              </a: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0239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uppieren 83"/>
          <p:cNvGrpSpPr/>
          <p:nvPr/>
        </p:nvGrpSpPr>
        <p:grpSpPr>
          <a:xfrm>
            <a:off x="144016" y="3875901"/>
            <a:ext cx="2915816" cy="2852767"/>
            <a:chOff x="144016" y="3791883"/>
            <a:chExt cx="2915816" cy="2852767"/>
          </a:xfrm>
        </p:grpSpPr>
        <p:sp>
          <p:nvSpPr>
            <p:cNvPr id="64" name="Ellipse 63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ran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0228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uppieren 90"/>
          <p:cNvGrpSpPr/>
          <p:nvPr/>
        </p:nvGrpSpPr>
        <p:grpSpPr>
          <a:xfrm>
            <a:off x="6048672" y="3866490"/>
            <a:ext cx="2915816" cy="2824078"/>
            <a:chOff x="6048672" y="820946"/>
            <a:chExt cx="2915816" cy="2824078"/>
          </a:xfrm>
        </p:grpSpPr>
        <p:sp>
          <p:nvSpPr>
            <p:cNvPr id="79" name="Ellipse 78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0" name="Ellipse 79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rei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0217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uppieren 91"/>
          <p:cNvGrpSpPr/>
          <p:nvPr/>
        </p:nvGrpSpPr>
        <p:grpSpPr>
          <a:xfrm>
            <a:off x="3068340" y="2132856"/>
            <a:ext cx="2915816" cy="3125033"/>
            <a:chOff x="6048672" y="3519617"/>
            <a:chExt cx="2915816" cy="3125033"/>
          </a:xfrm>
        </p:grpSpPr>
        <p:sp>
          <p:nvSpPr>
            <p:cNvPr id="90" name="Ellipse 89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91" name="Ellipse 90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reich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7272808" y="3519617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0234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feld 30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36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8712" y="836712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4" name="Ellipse 13"/>
          <p:cNvSpPr/>
          <p:nvPr/>
        </p:nvSpPr>
        <p:spPr>
          <a:xfrm>
            <a:off x="979158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.reise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545410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0117</a:t>
            </a:r>
            <a:endParaRPr lang="de-DE" sz="1000" b="1" dirty="0"/>
          </a:p>
        </p:txBody>
      </p:sp>
      <p:sp>
        <p:nvSpPr>
          <p:cNvPr id="31" name="Ellipse 30"/>
          <p:cNvSpPr/>
          <p:nvPr/>
        </p:nvSpPr>
        <p:spPr>
          <a:xfrm>
            <a:off x="6107980" y="836712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2" name="Ellipse 31"/>
          <p:cNvSpPr/>
          <p:nvPr/>
        </p:nvSpPr>
        <p:spPr>
          <a:xfrm>
            <a:off x="6958426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rien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163505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0086</a:t>
            </a:r>
            <a:endParaRPr lang="de-DE" sz="1000" b="1" dirty="0"/>
          </a:p>
        </p:txBody>
      </p:sp>
      <p:grpSp>
        <p:nvGrpSpPr>
          <p:cNvPr id="45" name="Gruppieren 89"/>
          <p:cNvGrpSpPr/>
          <p:nvPr/>
        </p:nvGrpSpPr>
        <p:grpSpPr>
          <a:xfrm>
            <a:off x="166812" y="3886448"/>
            <a:ext cx="2915816" cy="2808312"/>
            <a:chOff x="3114092" y="2337814"/>
            <a:chExt cx="2915816" cy="2808312"/>
          </a:xfrm>
        </p:grpSpPr>
        <p:sp>
          <p:nvSpPr>
            <p:cNvPr id="52" name="Ellipse 51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3" name="Ellipse 52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rk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3270808" y="23542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0190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6" name="Ellipse 55"/>
          <p:cNvSpPr/>
          <p:nvPr/>
        </p:nvSpPr>
        <p:spPr>
          <a:xfrm>
            <a:off x="6099472" y="3924548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57" name="Ellipse 56"/>
          <p:cNvSpPr/>
          <p:nvPr/>
        </p:nvSpPr>
        <p:spPr>
          <a:xfrm>
            <a:off x="6949918" y="47269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rken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8516170" y="39087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0045</a:t>
            </a:r>
            <a:endParaRPr lang="de-DE" sz="1000" b="1" dirty="0"/>
          </a:p>
        </p:txBody>
      </p:sp>
      <p:sp>
        <p:nvSpPr>
          <p:cNvPr id="73" name="Ellipse 72"/>
          <p:cNvSpPr/>
          <p:nvPr/>
        </p:nvSpPr>
        <p:spPr>
          <a:xfrm>
            <a:off x="3121744" y="2348880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74" name="Ellipse 73"/>
          <p:cNvSpPr/>
          <p:nvPr/>
        </p:nvSpPr>
        <p:spPr>
          <a:xfrm>
            <a:off x="3972190" y="3151255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rn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4346629" y="200154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0090</a:t>
            </a:r>
            <a:endParaRPr lang="de-DE" sz="1000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37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03312" y="870620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Ellipse 9"/>
          <p:cNvSpPr/>
          <p:nvPr/>
        </p:nvSpPr>
        <p:spPr>
          <a:xfrm>
            <a:off x="953758" y="1672995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rst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51520" y="89061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0046</a:t>
            </a:r>
            <a:endParaRPr lang="de-DE" sz="1000" b="1" dirty="0"/>
          </a:p>
        </p:txBody>
      </p:sp>
      <p:sp>
        <p:nvSpPr>
          <p:cNvPr id="37" name="Ellipse 36"/>
          <p:cNvSpPr/>
          <p:nvPr/>
        </p:nvSpPr>
        <p:spPr>
          <a:xfrm>
            <a:off x="6120680" y="912133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38" name="Ellipse 37"/>
          <p:cNvSpPr/>
          <p:nvPr/>
        </p:nvSpPr>
        <p:spPr>
          <a:xfrm>
            <a:off x="6971126" y="1714508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rten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8543525" y="883444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0093</a:t>
            </a:r>
            <a:endParaRPr lang="de-DE" sz="1000" b="1" dirty="0"/>
          </a:p>
        </p:txBody>
      </p:sp>
      <p:grpSp>
        <p:nvGrpSpPr>
          <p:cNvPr id="53" name="Gruppieren 83"/>
          <p:cNvGrpSpPr/>
          <p:nvPr/>
        </p:nvGrpSpPr>
        <p:grpSpPr>
          <a:xfrm>
            <a:off x="118616" y="3837801"/>
            <a:ext cx="2915816" cy="2852767"/>
            <a:chOff x="144016" y="3791883"/>
            <a:chExt cx="2915816" cy="2852767"/>
          </a:xfrm>
        </p:grpSpPr>
        <p:sp>
          <p:nvSpPr>
            <p:cNvPr id="64" name="Ellipse 63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rz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0218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uppieren 80"/>
          <p:cNvGrpSpPr/>
          <p:nvPr/>
        </p:nvGrpSpPr>
        <p:grpSpPr>
          <a:xfrm>
            <a:off x="6143476" y="3921482"/>
            <a:ext cx="2915816" cy="2824078"/>
            <a:chOff x="144016" y="820946"/>
            <a:chExt cx="2915816" cy="2824078"/>
          </a:xfrm>
        </p:grpSpPr>
        <p:sp>
          <p:nvSpPr>
            <p:cNvPr id="81" name="Ellipse 80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2" name="Ellipse 81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sal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0191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uppieren 90"/>
          <p:cNvGrpSpPr/>
          <p:nvPr/>
        </p:nvGrpSpPr>
        <p:grpSpPr>
          <a:xfrm>
            <a:off x="3127648" y="2132856"/>
            <a:ext cx="2915816" cy="3121744"/>
            <a:chOff x="6048672" y="523280"/>
            <a:chExt cx="2915816" cy="3121744"/>
          </a:xfrm>
        </p:grpSpPr>
        <p:sp>
          <p:nvSpPr>
            <p:cNvPr id="95" name="Ellipse 94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96" name="Ellipse 95"/>
            <p:cNvSpPr/>
            <p:nvPr/>
          </p:nvSpPr>
          <p:spPr>
            <a:xfrm>
              <a:off x="6804248" y="1639087"/>
              <a:ext cx="1440160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schaft</a:t>
              </a:r>
              <a:endParaRPr lang="de-DE" sz="2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7277000" y="523280"/>
              <a:ext cx="466795" cy="246221"/>
            </a:xfrm>
            <a:prstGeom prst="rect">
              <a:avLst/>
            </a:prstGeom>
            <a:noFill/>
            <a:ln>
              <a:solidFill>
                <a:srgbClr val="66FF33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0237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38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44016" y="836712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Ellipse 9"/>
          <p:cNvSpPr/>
          <p:nvPr/>
        </p:nvSpPr>
        <p:spPr>
          <a:xfrm>
            <a:off x="994462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sche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99541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0047</a:t>
            </a:r>
            <a:endParaRPr lang="de-DE" sz="1000" b="1" dirty="0"/>
          </a:p>
        </p:txBody>
      </p:sp>
      <p:sp>
        <p:nvSpPr>
          <p:cNvPr id="26" name="Ellipse 25"/>
          <p:cNvSpPr/>
          <p:nvPr/>
        </p:nvSpPr>
        <p:spPr>
          <a:xfrm>
            <a:off x="6120680" y="862112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30" name="Ellipse 29"/>
          <p:cNvSpPr/>
          <p:nvPr/>
        </p:nvSpPr>
        <p:spPr>
          <a:xfrm>
            <a:off x="6947376" y="1664487"/>
            <a:ext cx="1273282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.schlag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543525" y="833423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0110</a:t>
            </a:r>
            <a:endParaRPr lang="de-DE" sz="1000" b="1" dirty="0"/>
          </a:p>
        </p:txBody>
      </p:sp>
      <p:grpSp>
        <p:nvGrpSpPr>
          <p:cNvPr id="44" name="Gruppieren 80"/>
          <p:cNvGrpSpPr/>
          <p:nvPr/>
        </p:nvGrpSpPr>
        <p:grpSpPr>
          <a:xfrm>
            <a:off x="103312" y="3857982"/>
            <a:ext cx="2915816" cy="2824078"/>
            <a:chOff x="144016" y="820946"/>
            <a:chExt cx="2915816" cy="2824078"/>
          </a:xfrm>
        </p:grpSpPr>
        <p:sp>
          <p:nvSpPr>
            <p:cNvPr id="54" name="Ellipse 53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seil</a:t>
              </a: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0236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Gruppieren 90"/>
          <p:cNvGrpSpPr/>
          <p:nvPr/>
        </p:nvGrpSpPr>
        <p:grpSpPr>
          <a:xfrm>
            <a:off x="6120680" y="3908782"/>
            <a:ext cx="2915816" cy="2824078"/>
            <a:chOff x="6048672" y="820946"/>
            <a:chExt cx="2915816" cy="2824078"/>
          </a:xfrm>
        </p:grpSpPr>
        <p:sp>
          <p:nvSpPr>
            <p:cNvPr id="73" name="Ellipse 72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4" name="Ellipse 73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sinn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0192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uppieren 91"/>
          <p:cNvGrpSpPr/>
          <p:nvPr/>
        </p:nvGrpSpPr>
        <p:grpSpPr>
          <a:xfrm>
            <a:off x="3106440" y="2043351"/>
            <a:ext cx="2915816" cy="3142530"/>
            <a:chOff x="6048672" y="3502120"/>
            <a:chExt cx="2915816" cy="3142530"/>
          </a:xfrm>
        </p:grpSpPr>
        <p:sp>
          <p:nvSpPr>
            <p:cNvPr id="86" name="Ellipse 85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skop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7272808" y="3502120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0154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feld 30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39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90"/>
          <p:cNvGrpSpPr/>
          <p:nvPr/>
        </p:nvGrpSpPr>
        <p:grpSpPr>
          <a:xfrm>
            <a:off x="179512" y="820946"/>
            <a:ext cx="2915816" cy="2824078"/>
            <a:chOff x="6048672" y="820946"/>
            <a:chExt cx="2915816" cy="2824078"/>
          </a:xfrm>
        </p:grpSpPr>
        <p:sp>
          <p:nvSpPr>
            <p:cNvPr id="15" name="Ellipse 14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6" name="Ellipse 15"/>
            <p:cNvSpPr/>
            <p:nvPr/>
          </p:nvSpPr>
          <p:spPr>
            <a:xfrm>
              <a:off x="6899119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äne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0122</a:t>
              </a:r>
              <a:endParaRPr lang="de-DE" sz="1000" b="1" dirty="0"/>
            </a:p>
          </p:txBody>
        </p:sp>
      </p:grpSp>
      <p:grpSp>
        <p:nvGrpSpPr>
          <p:cNvPr id="19" name="Gruppieren 83"/>
          <p:cNvGrpSpPr/>
          <p:nvPr/>
        </p:nvGrpSpPr>
        <p:grpSpPr>
          <a:xfrm>
            <a:off x="5976664" y="798612"/>
            <a:ext cx="2915816" cy="2852767"/>
            <a:chOff x="144016" y="3791883"/>
            <a:chExt cx="2915816" cy="2852767"/>
          </a:xfrm>
        </p:grpSpPr>
        <p:sp>
          <p:nvSpPr>
            <p:cNvPr id="36" name="Ellipse 35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ang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0123</a:t>
              </a:r>
              <a:endParaRPr lang="de-DE" sz="1000" b="1" dirty="0"/>
            </a:p>
          </p:txBody>
        </p:sp>
      </p:grpSp>
      <p:grpSp>
        <p:nvGrpSpPr>
          <p:cNvPr id="40" name="Gruppieren 91"/>
          <p:cNvGrpSpPr/>
          <p:nvPr/>
        </p:nvGrpSpPr>
        <p:grpSpPr>
          <a:xfrm>
            <a:off x="179512" y="3807649"/>
            <a:ext cx="2915816" cy="2837001"/>
            <a:chOff x="6048672" y="3807649"/>
            <a:chExt cx="2915816" cy="2837001"/>
          </a:xfrm>
        </p:grpSpPr>
        <p:sp>
          <p:nvSpPr>
            <p:cNvPr id="53" name="Ellipse 52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54" name="Ellipse 53"/>
            <p:cNvSpPr/>
            <p:nvPr/>
          </p:nvSpPr>
          <p:spPr>
            <a:xfrm>
              <a:off x="6869939" y="4638713"/>
              <a:ext cx="1273282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400" b="1" dirty="0" err="1" smtClean="0">
                  <a:solidFill>
                    <a:schemeClr val="tx1"/>
                  </a:solidFill>
                </a:rPr>
                <a:t>angen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6192688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0204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uppieren 84"/>
          <p:cNvGrpSpPr/>
          <p:nvPr/>
        </p:nvGrpSpPr>
        <p:grpSpPr>
          <a:xfrm>
            <a:off x="5976664" y="3845282"/>
            <a:ext cx="2915816" cy="2824078"/>
            <a:chOff x="144016" y="820946"/>
            <a:chExt cx="2915816" cy="2824078"/>
          </a:xfrm>
        </p:grpSpPr>
        <p:sp>
          <p:nvSpPr>
            <p:cNvPr id="57" name="Ellipse 56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8" name="Ellipse 57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.ank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2521030" y="820946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0009</a:t>
              </a:r>
              <a:endParaRPr lang="de-DE" sz="1000" b="1" dirty="0"/>
            </a:p>
          </p:txBody>
        </p:sp>
      </p:grpSp>
      <p:grpSp>
        <p:nvGrpSpPr>
          <p:cNvPr id="67" name="Gruppieren 80"/>
          <p:cNvGrpSpPr/>
          <p:nvPr/>
        </p:nvGrpSpPr>
        <p:grpSpPr>
          <a:xfrm>
            <a:off x="3131840" y="2052340"/>
            <a:ext cx="2915816" cy="3120618"/>
            <a:chOff x="144016" y="524406"/>
            <a:chExt cx="2915816" cy="3120618"/>
          </a:xfrm>
        </p:grpSpPr>
        <p:sp>
          <p:nvSpPr>
            <p:cNvPr id="78" name="Ellipse 77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9" name="Ellipse 78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anke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1384205" y="52440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0166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11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4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83"/>
          <p:cNvGrpSpPr/>
          <p:nvPr/>
        </p:nvGrpSpPr>
        <p:grpSpPr>
          <a:xfrm>
            <a:off x="144016" y="883320"/>
            <a:ext cx="2915816" cy="2852767"/>
            <a:chOff x="144016" y="3791883"/>
            <a:chExt cx="2915816" cy="2852767"/>
          </a:xfrm>
        </p:grpSpPr>
        <p:sp>
          <p:nvSpPr>
            <p:cNvPr id="15" name="Ellipse 14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6" name="Ellipse 15"/>
            <p:cNvSpPr/>
            <p:nvPr/>
          </p:nvSpPr>
          <p:spPr>
            <a:xfrm>
              <a:off x="929279" y="4638713"/>
              <a:ext cx="1345290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stadt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0233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pieren 83"/>
          <p:cNvGrpSpPr/>
          <p:nvPr/>
        </p:nvGrpSpPr>
        <p:grpSpPr>
          <a:xfrm>
            <a:off x="6120680" y="836712"/>
            <a:ext cx="2915816" cy="2852767"/>
            <a:chOff x="144016" y="3791883"/>
            <a:chExt cx="2915816" cy="2852767"/>
          </a:xfrm>
        </p:grpSpPr>
        <p:sp>
          <p:nvSpPr>
            <p:cNvPr id="38" name="Ellipse 37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stein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0193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2" name="Ellipse 41"/>
          <p:cNvSpPr/>
          <p:nvPr/>
        </p:nvSpPr>
        <p:spPr>
          <a:xfrm>
            <a:off x="128712" y="3937248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3" name="Ellipse 42"/>
          <p:cNvSpPr/>
          <p:nvPr/>
        </p:nvSpPr>
        <p:spPr>
          <a:xfrm>
            <a:off x="979158" y="47396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sten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323528" y="39214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0079</a:t>
            </a:r>
            <a:endParaRPr lang="de-DE" sz="1000" b="1" dirty="0"/>
          </a:p>
        </p:txBody>
      </p:sp>
      <p:grpSp>
        <p:nvGrpSpPr>
          <p:cNvPr id="85" name="Gruppieren 91"/>
          <p:cNvGrpSpPr/>
          <p:nvPr/>
        </p:nvGrpSpPr>
        <p:grpSpPr>
          <a:xfrm>
            <a:off x="6120680" y="3904367"/>
            <a:ext cx="2915816" cy="2837001"/>
            <a:chOff x="6048672" y="3807649"/>
            <a:chExt cx="2915816" cy="2837001"/>
          </a:xfrm>
        </p:grpSpPr>
        <p:sp>
          <p:nvSpPr>
            <p:cNvPr id="104" name="Ellipse 103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ster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0194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8" name="Ellipse 107"/>
          <p:cNvSpPr/>
          <p:nvPr/>
        </p:nvSpPr>
        <p:spPr>
          <a:xfrm>
            <a:off x="3147144" y="2420888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109" name="Ellipse 108"/>
          <p:cNvSpPr/>
          <p:nvPr/>
        </p:nvSpPr>
        <p:spPr>
          <a:xfrm>
            <a:off x="3997590" y="322326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stern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14" name="Textfeld 113"/>
          <p:cNvSpPr txBox="1"/>
          <p:nvPr/>
        </p:nvSpPr>
        <p:spPr>
          <a:xfrm>
            <a:off x="4367837" y="213285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0080</a:t>
            </a:r>
            <a:endParaRPr lang="de-DE" sz="10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40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07504" y="857920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Ellipse 9"/>
          <p:cNvSpPr/>
          <p:nvPr/>
        </p:nvSpPr>
        <p:spPr>
          <a:xfrm>
            <a:off x="957950" y="1660295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tern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51520" y="87360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0098</a:t>
            </a:r>
            <a:endParaRPr lang="de-DE" sz="1000" b="1" dirty="0"/>
          </a:p>
        </p:txBody>
      </p:sp>
      <p:sp>
        <p:nvSpPr>
          <p:cNvPr id="32" name="Ellipse 31"/>
          <p:cNvSpPr/>
          <p:nvPr/>
        </p:nvSpPr>
        <p:spPr>
          <a:xfrm>
            <a:off x="6074072" y="865401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33" name="Ellipse 32"/>
          <p:cNvSpPr/>
          <p:nvPr/>
        </p:nvSpPr>
        <p:spPr>
          <a:xfrm>
            <a:off x="6924518" y="1667776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til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8496917" y="83671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0048</a:t>
            </a:r>
            <a:endParaRPr lang="de-DE" sz="1000" b="1" dirty="0"/>
          </a:p>
        </p:txBody>
      </p:sp>
      <p:grpSp>
        <p:nvGrpSpPr>
          <p:cNvPr id="44" name="Gruppieren 89"/>
          <p:cNvGrpSpPr/>
          <p:nvPr/>
        </p:nvGrpSpPr>
        <p:grpSpPr>
          <a:xfrm>
            <a:off x="90612" y="3861048"/>
            <a:ext cx="2915816" cy="2808312"/>
            <a:chOff x="3114092" y="2337814"/>
            <a:chExt cx="2915816" cy="2808312"/>
          </a:xfrm>
        </p:grpSpPr>
        <p:sp>
          <p:nvSpPr>
            <p:cNvPr id="50" name="Ellipse 49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1" name="Ellipse 50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tion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3236900" y="23796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0195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pieren 90"/>
          <p:cNvGrpSpPr/>
          <p:nvPr/>
        </p:nvGrpSpPr>
        <p:grpSpPr>
          <a:xfrm>
            <a:off x="6099472" y="3921482"/>
            <a:ext cx="2915816" cy="2824078"/>
            <a:chOff x="6048672" y="820946"/>
            <a:chExt cx="2915816" cy="2824078"/>
          </a:xfrm>
        </p:grpSpPr>
        <p:sp>
          <p:nvSpPr>
            <p:cNvPr id="65" name="Ellipse 64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tlich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0227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uppieren 73"/>
          <p:cNvGrpSpPr/>
          <p:nvPr/>
        </p:nvGrpSpPr>
        <p:grpSpPr>
          <a:xfrm>
            <a:off x="3083644" y="2069356"/>
            <a:ext cx="2915816" cy="3113236"/>
            <a:chOff x="144016" y="531788"/>
            <a:chExt cx="2915816" cy="3113236"/>
          </a:xfrm>
        </p:grpSpPr>
        <p:sp>
          <p:nvSpPr>
            <p:cNvPr id="71" name="Ellipse 70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tom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1381601" y="531788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0067</a:t>
              </a:r>
              <a:endParaRPr lang="de-DE" sz="1000" b="1" dirty="0"/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41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03312" y="836712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Ellipse 9"/>
          <p:cNvSpPr/>
          <p:nvPr/>
        </p:nvSpPr>
        <p:spPr>
          <a:xfrm>
            <a:off x="953758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.ton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520010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0074</a:t>
            </a:r>
            <a:endParaRPr lang="de-DE" sz="1000" b="1" dirty="0"/>
          </a:p>
        </p:txBody>
      </p:sp>
      <p:grpSp>
        <p:nvGrpSpPr>
          <p:cNvPr id="23" name="Gruppieren 80"/>
          <p:cNvGrpSpPr/>
          <p:nvPr/>
        </p:nvGrpSpPr>
        <p:grpSpPr>
          <a:xfrm>
            <a:off x="6112172" y="820946"/>
            <a:ext cx="2915816" cy="2824078"/>
            <a:chOff x="144016" y="820946"/>
            <a:chExt cx="2915816" cy="2824078"/>
          </a:xfrm>
        </p:grpSpPr>
        <p:sp>
          <p:nvSpPr>
            <p:cNvPr id="41" name="Ellipse 40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tter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0196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uppieren 89"/>
          <p:cNvGrpSpPr/>
          <p:nvPr/>
        </p:nvGrpSpPr>
        <p:grpSpPr>
          <a:xfrm>
            <a:off x="120204" y="3868951"/>
            <a:ext cx="2915816" cy="2825809"/>
            <a:chOff x="3114092" y="2320317"/>
            <a:chExt cx="2915816" cy="2825809"/>
          </a:xfrm>
        </p:grpSpPr>
        <p:sp>
          <p:nvSpPr>
            <p:cNvPr id="56" name="Ellipse 55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tung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3245408" y="2320317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0155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1" name="Ellipse 60"/>
          <p:cNvSpPr/>
          <p:nvPr/>
        </p:nvSpPr>
        <p:spPr>
          <a:xfrm>
            <a:off x="6086772" y="3836338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62" name="Ellipse 61"/>
          <p:cNvSpPr/>
          <p:nvPr/>
        </p:nvSpPr>
        <p:spPr>
          <a:xfrm>
            <a:off x="6937218" y="463871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tur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6" name="Textfeld 65"/>
          <p:cNvSpPr txBox="1"/>
          <p:nvPr/>
        </p:nvSpPr>
        <p:spPr>
          <a:xfrm>
            <a:off x="6148444" y="3791883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0049</a:t>
            </a:r>
            <a:endParaRPr lang="de-DE" sz="1000" b="1" dirty="0"/>
          </a:p>
        </p:txBody>
      </p:sp>
      <p:grpSp>
        <p:nvGrpSpPr>
          <p:cNvPr id="72" name="Gruppieren 80"/>
          <p:cNvGrpSpPr/>
          <p:nvPr/>
        </p:nvGrpSpPr>
        <p:grpSpPr>
          <a:xfrm>
            <a:off x="3096344" y="2179588"/>
            <a:ext cx="2915816" cy="3065378"/>
            <a:chOff x="144016" y="579646"/>
            <a:chExt cx="2915816" cy="3065378"/>
          </a:xfrm>
        </p:grpSpPr>
        <p:sp>
          <p:nvSpPr>
            <p:cNvPr id="84" name="Ellipse 83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5" name="Ellipse 84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tzer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1368901" y="5796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0156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42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71004" y="836712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Ellipse 9"/>
          <p:cNvSpPr/>
          <p:nvPr/>
        </p:nvSpPr>
        <p:spPr>
          <a:xfrm>
            <a:off x="1021450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tzig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51520" y="86077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0099</a:t>
            </a:r>
            <a:endParaRPr lang="de-DE" sz="1000" b="1" dirty="0"/>
          </a:p>
        </p:txBody>
      </p:sp>
      <p:grpSp>
        <p:nvGrpSpPr>
          <p:cNvPr id="21" name="Gruppieren 90"/>
          <p:cNvGrpSpPr/>
          <p:nvPr/>
        </p:nvGrpSpPr>
        <p:grpSpPr>
          <a:xfrm>
            <a:off x="6048672" y="820946"/>
            <a:ext cx="2915816" cy="2824078"/>
            <a:chOff x="6048672" y="820946"/>
            <a:chExt cx="2915816" cy="2824078"/>
          </a:xfrm>
        </p:grpSpPr>
        <p:sp>
          <p:nvSpPr>
            <p:cNvPr id="40" name="Ellipse 39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ube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0197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Ellipse 43"/>
          <p:cNvSpPr/>
          <p:nvPr/>
        </p:nvSpPr>
        <p:spPr>
          <a:xfrm>
            <a:off x="107504" y="3861738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45" name="Ellipse 44"/>
          <p:cNvSpPr/>
          <p:nvPr/>
        </p:nvSpPr>
        <p:spPr>
          <a:xfrm>
            <a:off x="970713" y="4664113"/>
            <a:ext cx="1224136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.</a:t>
            </a:r>
            <a:r>
              <a:rPr lang="de-DE" sz="2400" b="1" dirty="0" err="1" smtClean="0">
                <a:solidFill>
                  <a:schemeClr val="tx1"/>
                </a:solidFill>
              </a:rPr>
              <a:t>uchen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530349" y="3833049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0100</a:t>
            </a:r>
            <a:endParaRPr lang="de-DE" sz="1000" b="1" dirty="0"/>
          </a:p>
        </p:txBody>
      </p:sp>
      <p:sp>
        <p:nvSpPr>
          <p:cNvPr id="67" name="Ellipse 66"/>
          <p:cNvSpPr/>
          <p:nvPr/>
        </p:nvSpPr>
        <p:spPr>
          <a:xfrm>
            <a:off x="6082580" y="3912538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68" name="Ellipse 67"/>
          <p:cNvSpPr/>
          <p:nvPr/>
        </p:nvSpPr>
        <p:spPr>
          <a:xfrm>
            <a:off x="6905730" y="4714913"/>
            <a:ext cx="1273282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600" b="1" dirty="0" smtClean="0">
                <a:solidFill>
                  <a:schemeClr val="tx1"/>
                </a:solidFill>
              </a:rPr>
              <a:t>.</a:t>
            </a:r>
            <a:r>
              <a:rPr lang="de-DE" sz="2600" b="1" dirty="0" err="1" smtClean="0">
                <a:solidFill>
                  <a:schemeClr val="tx1"/>
                </a:solidFill>
              </a:rPr>
              <a:t>ücken</a:t>
            </a:r>
            <a:endParaRPr lang="de-DE" sz="2600" b="1" dirty="0">
              <a:solidFill>
                <a:schemeClr val="tx1"/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6144252" y="3868083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0118</a:t>
            </a:r>
            <a:endParaRPr lang="de-DE" sz="1000" b="1" dirty="0"/>
          </a:p>
        </p:txBody>
      </p:sp>
      <p:grpSp>
        <p:nvGrpSpPr>
          <p:cNvPr id="80" name="Gruppieren 90"/>
          <p:cNvGrpSpPr/>
          <p:nvPr/>
        </p:nvGrpSpPr>
        <p:grpSpPr>
          <a:xfrm>
            <a:off x="3131840" y="2094756"/>
            <a:ext cx="2915816" cy="3078202"/>
            <a:chOff x="6048672" y="566822"/>
            <a:chExt cx="2915816" cy="3078202"/>
          </a:xfrm>
        </p:grpSpPr>
        <p:sp>
          <p:nvSpPr>
            <p:cNvPr id="93" name="Ellipse 92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94" name="Ellipse 93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ufe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7272808" y="56682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0157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Textfeld 24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43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44016" y="836712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0" name="Ellipse 9"/>
          <p:cNvSpPr/>
          <p:nvPr/>
        </p:nvSpPr>
        <p:spPr>
          <a:xfrm>
            <a:off x="994462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ug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99541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0050</a:t>
            </a:r>
            <a:endParaRPr lang="de-DE" sz="1000" b="1" dirty="0"/>
          </a:p>
        </p:txBody>
      </p:sp>
      <p:grpSp>
        <p:nvGrpSpPr>
          <p:cNvPr id="24" name="Gruppieren 83"/>
          <p:cNvGrpSpPr/>
          <p:nvPr/>
        </p:nvGrpSpPr>
        <p:grpSpPr>
          <a:xfrm>
            <a:off x="6095280" y="811312"/>
            <a:ext cx="2915816" cy="2852767"/>
            <a:chOff x="144016" y="3791883"/>
            <a:chExt cx="2915816" cy="2852767"/>
          </a:xfrm>
        </p:grpSpPr>
        <p:sp>
          <p:nvSpPr>
            <p:cNvPr id="42" name="Ellipse 41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43" name="Ellipse 42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ühle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0198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uppieren 83"/>
          <p:cNvGrpSpPr/>
          <p:nvPr/>
        </p:nvGrpSpPr>
        <p:grpSpPr>
          <a:xfrm>
            <a:off x="144016" y="3791883"/>
            <a:ext cx="2915816" cy="2852767"/>
            <a:chOff x="144016" y="3791883"/>
            <a:chExt cx="2915816" cy="2852767"/>
          </a:xfrm>
        </p:grpSpPr>
        <p:sp>
          <p:nvSpPr>
            <p:cNvPr id="58" name="Ellipse 57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59" name="Ellipse 58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ume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0158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3" name="Ellipse 62"/>
          <p:cNvSpPr/>
          <p:nvPr/>
        </p:nvSpPr>
        <p:spPr>
          <a:xfrm>
            <a:off x="6074072" y="3894956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64" name="Ellipse 63"/>
          <p:cNvSpPr/>
          <p:nvPr/>
        </p:nvSpPr>
        <p:spPr>
          <a:xfrm>
            <a:off x="6924518" y="4697331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.und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8490770" y="387919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0051</a:t>
            </a:r>
            <a:endParaRPr lang="de-DE" sz="1000" b="1" dirty="0"/>
          </a:p>
        </p:txBody>
      </p:sp>
      <p:sp>
        <p:nvSpPr>
          <p:cNvPr id="77" name="Ellipse 76"/>
          <p:cNvSpPr/>
          <p:nvPr/>
        </p:nvSpPr>
        <p:spPr>
          <a:xfrm>
            <a:off x="3096344" y="2321327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78" name="Ellipse 77"/>
          <p:cNvSpPr/>
          <p:nvPr/>
        </p:nvSpPr>
        <p:spPr>
          <a:xfrm>
            <a:off x="3946790" y="3123702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unde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4321229" y="2060848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0092</a:t>
            </a:r>
            <a:endParaRPr lang="de-DE" sz="10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44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91"/>
          <p:cNvGrpSpPr/>
          <p:nvPr/>
        </p:nvGrpSpPr>
        <p:grpSpPr>
          <a:xfrm>
            <a:off x="145604" y="836712"/>
            <a:ext cx="2915816" cy="2837001"/>
            <a:chOff x="6048672" y="3807649"/>
            <a:chExt cx="2915816" cy="2837001"/>
          </a:xfrm>
        </p:grpSpPr>
        <p:sp>
          <p:nvSpPr>
            <p:cNvPr id="20" name="Ellipse 19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upe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0199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Ellipse 23"/>
          <p:cNvSpPr/>
          <p:nvPr/>
        </p:nvSpPr>
        <p:spPr>
          <a:xfrm>
            <a:off x="6120680" y="866909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5" name="Ellipse 24"/>
          <p:cNvSpPr/>
          <p:nvPr/>
        </p:nvSpPr>
        <p:spPr>
          <a:xfrm>
            <a:off x="6971126" y="1669284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ur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425685" y="83671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0052</a:t>
            </a:r>
            <a:endParaRPr lang="de-DE" sz="1000" b="1" dirty="0"/>
          </a:p>
        </p:txBody>
      </p:sp>
      <p:sp>
        <p:nvSpPr>
          <p:cNvPr id="41" name="Ellipse 40"/>
          <p:cNvSpPr/>
          <p:nvPr/>
        </p:nvSpPr>
        <p:spPr>
          <a:xfrm>
            <a:off x="132904" y="3899148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42" name="Ellipse 41"/>
          <p:cNvSpPr/>
          <p:nvPr/>
        </p:nvSpPr>
        <p:spPr>
          <a:xfrm>
            <a:off x="983350" y="47015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ür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555749" y="3870459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0053</a:t>
            </a:r>
            <a:endParaRPr lang="de-DE" sz="1000" b="1" dirty="0"/>
          </a:p>
        </p:txBody>
      </p:sp>
      <p:grpSp>
        <p:nvGrpSpPr>
          <p:cNvPr id="51" name="Gruppieren 50"/>
          <p:cNvGrpSpPr/>
          <p:nvPr/>
        </p:nvGrpSpPr>
        <p:grpSpPr>
          <a:xfrm>
            <a:off x="6120680" y="3896082"/>
            <a:ext cx="2915816" cy="2824078"/>
            <a:chOff x="144016" y="820946"/>
            <a:chExt cx="2915816" cy="2824078"/>
          </a:xfrm>
        </p:grpSpPr>
        <p:sp>
          <p:nvSpPr>
            <p:cNvPr id="52" name="Ellipse 51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3" name="Ellipse 52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urm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0087</a:t>
              </a:r>
              <a:endParaRPr lang="de-DE" sz="1000" b="1" dirty="0"/>
            </a:p>
          </p:txBody>
        </p:sp>
      </p:grpSp>
      <p:grpSp>
        <p:nvGrpSpPr>
          <p:cNvPr id="61" name="Gruppieren 83"/>
          <p:cNvGrpSpPr/>
          <p:nvPr/>
        </p:nvGrpSpPr>
        <p:grpSpPr>
          <a:xfrm>
            <a:off x="3134444" y="1988840"/>
            <a:ext cx="2915816" cy="3096344"/>
            <a:chOff x="144016" y="3548306"/>
            <a:chExt cx="2915816" cy="3096344"/>
          </a:xfrm>
        </p:grpSpPr>
        <p:sp>
          <p:nvSpPr>
            <p:cNvPr id="70" name="Ellipse 69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1" name="Ellipse 70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uss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1368901" y="354830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0203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45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07504" y="820946"/>
            <a:ext cx="2915816" cy="2824078"/>
            <a:chOff x="6048672" y="820946"/>
            <a:chExt cx="2915816" cy="2824078"/>
          </a:xfrm>
        </p:grpSpPr>
        <p:sp>
          <p:nvSpPr>
            <p:cNvPr id="9" name="Ellipse 8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400" b="1" dirty="0" err="1" smtClean="0">
                  <a:solidFill>
                    <a:schemeClr val="tx1"/>
                  </a:solidFill>
                </a:rPr>
                <a:t>uß</a:t>
              </a:r>
              <a:r>
                <a:rPr lang="de-DE" sz="2400" b="1" dirty="0" smtClean="0">
                  <a:solidFill>
                    <a:schemeClr val="tx1"/>
                  </a:solidFill>
                </a:rPr>
                <a:t> 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0054</a:t>
              </a:r>
              <a:endParaRPr lang="de-DE" sz="1000" b="1" dirty="0"/>
            </a:p>
          </p:txBody>
        </p:sp>
      </p:grpSp>
      <p:sp>
        <p:nvSpPr>
          <p:cNvPr id="26" name="Ellipse 25"/>
          <p:cNvSpPr/>
          <p:nvPr/>
        </p:nvSpPr>
        <p:spPr>
          <a:xfrm>
            <a:off x="6095280" y="847259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30" name="Ellipse 29"/>
          <p:cNvSpPr/>
          <p:nvPr/>
        </p:nvSpPr>
        <p:spPr>
          <a:xfrm>
            <a:off x="6945726" y="1649634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ut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156952" y="802804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0055</a:t>
            </a:r>
            <a:endParaRPr lang="de-DE" sz="1000" b="1" dirty="0"/>
          </a:p>
        </p:txBody>
      </p:sp>
      <p:sp>
        <p:nvSpPr>
          <p:cNvPr id="56" name="Ellipse 55"/>
          <p:cNvSpPr/>
          <p:nvPr/>
        </p:nvSpPr>
        <p:spPr>
          <a:xfrm>
            <a:off x="128712" y="3899148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7" name="Ellipse 56"/>
          <p:cNvSpPr/>
          <p:nvPr/>
        </p:nvSpPr>
        <p:spPr>
          <a:xfrm>
            <a:off x="979158" y="47015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uten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251520" y="3902859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0119</a:t>
            </a:r>
            <a:endParaRPr lang="de-DE" sz="1000" b="1" dirty="0"/>
          </a:p>
        </p:txBody>
      </p:sp>
      <p:grpSp>
        <p:nvGrpSpPr>
          <p:cNvPr id="71" name="Gruppieren 70"/>
          <p:cNvGrpSpPr/>
          <p:nvPr/>
        </p:nvGrpSpPr>
        <p:grpSpPr>
          <a:xfrm>
            <a:off x="6120680" y="3627401"/>
            <a:ext cx="2915816" cy="3113967"/>
            <a:chOff x="3114092" y="2032159"/>
            <a:chExt cx="2915816" cy="3113967"/>
          </a:xfrm>
        </p:grpSpPr>
        <p:sp>
          <p:nvSpPr>
            <p:cNvPr id="72" name="Ellipse 71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3" name="Ellipse 72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400" b="1" dirty="0" err="1" smtClean="0">
                  <a:solidFill>
                    <a:schemeClr val="tx1"/>
                  </a:solidFill>
                </a:rPr>
                <a:t>utter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4335529" y="20321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0056</a:t>
              </a:r>
              <a:endParaRPr lang="de-DE" sz="1000" b="1" dirty="0"/>
            </a:p>
          </p:txBody>
        </p:sp>
      </p:grpSp>
      <p:grpSp>
        <p:nvGrpSpPr>
          <p:cNvPr id="83" name="Gruppieren 91"/>
          <p:cNvGrpSpPr/>
          <p:nvPr/>
        </p:nvGrpSpPr>
        <p:grpSpPr>
          <a:xfrm>
            <a:off x="3140348" y="2082180"/>
            <a:ext cx="2915816" cy="3103701"/>
            <a:chOff x="6048672" y="3540949"/>
            <a:chExt cx="2915816" cy="3103701"/>
          </a:xfrm>
        </p:grpSpPr>
        <p:sp>
          <p:nvSpPr>
            <p:cNvPr id="98" name="Ellipse 97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99" name="Ellipse 98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ver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7289700" y="35409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0159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feld 30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46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89"/>
          <p:cNvGrpSpPr/>
          <p:nvPr/>
        </p:nvGrpSpPr>
        <p:grpSpPr>
          <a:xfrm>
            <a:off x="132904" y="891828"/>
            <a:ext cx="2915816" cy="2808312"/>
            <a:chOff x="3114092" y="2337814"/>
            <a:chExt cx="2915816" cy="2808312"/>
          </a:xfrm>
        </p:grpSpPr>
        <p:sp>
          <p:nvSpPr>
            <p:cNvPr id="15" name="Ellipse 14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6" name="Ellipse 15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wer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232708" y="2358291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0160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Ellipse 38"/>
          <p:cNvSpPr/>
          <p:nvPr/>
        </p:nvSpPr>
        <p:spPr>
          <a:xfrm>
            <a:off x="6069880" y="865401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40" name="Ellipse 39"/>
          <p:cNvSpPr/>
          <p:nvPr/>
        </p:nvSpPr>
        <p:spPr>
          <a:xfrm>
            <a:off x="6896576" y="1667776"/>
            <a:ext cx="1273282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.werk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8492725" y="83671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0120</a:t>
            </a:r>
            <a:endParaRPr lang="de-DE" sz="1000" b="1" dirty="0"/>
          </a:p>
        </p:txBody>
      </p:sp>
      <p:grpSp>
        <p:nvGrpSpPr>
          <p:cNvPr id="52" name="Gruppieren 89"/>
          <p:cNvGrpSpPr/>
          <p:nvPr/>
        </p:nvGrpSpPr>
        <p:grpSpPr>
          <a:xfrm>
            <a:off x="132904" y="3899148"/>
            <a:ext cx="2915816" cy="2808312"/>
            <a:chOff x="3114092" y="2337814"/>
            <a:chExt cx="2915816" cy="2808312"/>
          </a:xfrm>
        </p:grpSpPr>
        <p:sp>
          <p:nvSpPr>
            <p:cNvPr id="62" name="Ellipse 61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3" name="Ellipse 62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wert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3232708" y="2345717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0230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uppieren 80"/>
          <p:cNvGrpSpPr/>
          <p:nvPr/>
        </p:nvGrpSpPr>
        <p:grpSpPr>
          <a:xfrm>
            <a:off x="6090964" y="3891890"/>
            <a:ext cx="2915816" cy="2824078"/>
            <a:chOff x="144016" y="820946"/>
            <a:chExt cx="2915816" cy="2824078"/>
          </a:xfrm>
        </p:grpSpPr>
        <p:sp>
          <p:nvSpPr>
            <p:cNvPr id="71" name="Ellipse 70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yse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0161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uppieren 91"/>
          <p:cNvGrpSpPr/>
          <p:nvPr/>
        </p:nvGrpSpPr>
        <p:grpSpPr>
          <a:xfrm>
            <a:off x="3106440" y="2060848"/>
            <a:ext cx="2915816" cy="3125033"/>
            <a:chOff x="6048672" y="3519617"/>
            <a:chExt cx="2915816" cy="3125033"/>
          </a:xfrm>
        </p:grpSpPr>
        <p:sp>
          <p:nvSpPr>
            <p:cNvPr id="84" name="Ellipse 83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85" name="Ellipse 84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zeit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7272808" y="3519617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0219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47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89"/>
          <p:cNvGrpSpPr/>
          <p:nvPr/>
        </p:nvGrpSpPr>
        <p:grpSpPr>
          <a:xfrm>
            <a:off x="128712" y="836712"/>
            <a:ext cx="2915816" cy="2809524"/>
            <a:chOff x="3114092" y="2336602"/>
            <a:chExt cx="2915816" cy="2809524"/>
          </a:xfrm>
        </p:grpSpPr>
        <p:sp>
          <p:nvSpPr>
            <p:cNvPr id="18" name="Ellipse 17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9" name="Ellipse 18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zeug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245408" y="233660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0200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Ellipse 21"/>
          <p:cNvSpPr/>
          <p:nvPr/>
        </p:nvSpPr>
        <p:spPr>
          <a:xfrm>
            <a:off x="6082580" y="878101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23" name="Ellipse 22"/>
          <p:cNvSpPr/>
          <p:nvPr/>
        </p:nvSpPr>
        <p:spPr>
          <a:xfrm>
            <a:off x="6933026" y="1680476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.zig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8505425" y="84941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0104</a:t>
            </a:r>
            <a:endParaRPr lang="de-DE" sz="1000" b="1" dirty="0"/>
          </a:p>
        </p:txBody>
      </p:sp>
      <p:sp>
        <p:nvSpPr>
          <p:cNvPr id="45" name="Ellipse 44"/>
          <p:cNvSpPr/>
          <p:nvPr/>
        </p:nvSpPr>
        <p:spPr>
          <a:xfrm>
            <a:off x="144016" y="3886448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6" name="Ellipse 45"/>
          <p:cNvSpPr/>
          <p:nvPr/>
        </p:nvSpPr>
        <p:spPr>
          <a:xfrm>
            <a:off x="994462" y="46888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zug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199541" y="38706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0105</a:t>
            </a:r>
            <a:endParaRPr lang="de-DE" sz="1000" b="1" dirty="0"/>
          </a:p>
        </p:txBody>
      </p:sp>
      <p:grpSp>
        <p:nvGrpSpPr>
          <p:cNvPr id="62" name="Gruppieren 89"/>
          <p:cNvGrpSpPr/>
          <p:nvPr/>
        </p:nvGrpSpPr>
        <p:grpSpPr>
          <a:xfrm>
            <a:off x="6118076" y="3907656"/>
            <a:ext cx="2915816" cy="2808312"/>
            <a:chOff x="3114092" y="2337814"/>
            <a:chExt cx="2915816" cy="2808312"/>
          </a:xfrm>
        </p:grpSpPr>
        <p:sp>
          <p:nvSpPr>
            <p:cNvPr id="69" name="Ellipse 68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0" name="Ellipse 69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zung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5493709" y="2371117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0220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uppieren 90"/>
          <p:cNvGrpSpPr/>
          <p:nvPr/>
        </p:nvGrpSpPr>
        <p:grpSpPr>
          <a:xfrm>
            <a:off x="3119140" y="2145556"/>
            <a:ext cx="2915816" cy="3155652"/>
            <a:chOff x="6048672" y="489372"/>
            <a:chExt cx="2915816" cy="3155652"/>
          </a:xfrm>
        </p:grpSpPr>
        <p:sp>
          <p:nvSpPr>
            <p:cNvPr id="81" name="Ellipse 80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2" name="Ellipse 81"/>
            <p:cNvSpPr/>
            <p:nvPr/>
          </p:nvSpPr>
          <p:spPr>
            <a:xfrm>
              <a:off x="6761927" y="1639087"/>
              <a:ext cx="1489306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zwang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7272808" y="48937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0162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7130577" y="-27384"/>
            <a:ext cx="1269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48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90"/>
          <p:cNvGrpSpPr/>
          <p:nvPr/>
        </p:nvGrpSpPr>
        <p:grpSpPr>
          <a:xfrm>
            <a:off x="179512" y="820946"/>
            <a:ext cx="2915816" cy="2824078"/>
            <a:chOff x="6048672" y="820946"/>
            <a:chExt cx="2915816" cy="2824078"/>
          </a:xfrm>
        </p:grpSpPr>
        <p:sp>
          <p:nvSpPr>
            <p:cNvPr id="17" name="Ellipse 16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anne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rgbClr val="66FF33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0167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uppieren 83"/>
          <p:cNvGrpSpPr/>
          <p:nvPr/>
        </p:nvGrpSpPr>
        <p:grpSpPr>
          <a:xfrm>
            <a:off x="6048672" y="764704"/>
            <a:ext cx="2915816" cy="2852767"/>
            <a:chOff x="144016" y="3791883"/>
            <a:chExt cx="2915816" cy="2852767"/>
          </a:xfrm>
        </p:grpSpPr>
        <p:sp>
          <p:nvSpPr>
            <p:cNvPr id="31" name="Ellipse 30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2" name="Ellipse 31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ant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0223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Ellipse 35"/>
          <p:cNvSpPr/>
          <p:nvPr/>
        </p:nvSpPr>
        <p:spPr>
          <a:xfrm>
            <a:off x="179512" y="3861048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7" name="Ellipse 36"/>
          <p:cNvSpPr/>
          <p:nvPr/>
        </p:nvSpPr>
        <p:spPr>
          <a:xfrm>
            <a:off x="1029958" y="46634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ar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23528" y="38452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0010</a:t>
            </a:r>
            <a:endParaRPr lang="de-DE" sz="1000" b="1" dirty="0"/>
          </a:p>
        </p:txBody>
      </p:sp>
      <p:grpSp>
        <p:nvGrpSpPr>
          <p:cNvPr id="47" name="Gruppieren 91"/>
          <p:cNvGrpSpPr/>
          <p:nvPr/>
        </p:nvGrpSpPr>
        <p:grpSpPr>
          <a:xfrm>
            <a:off x="6048672" y="3807649"/>
            <a:ext cx="2915816" cy="2837001"/>
            <a:chOff x="6048672" y="3807649"/>
            <a:chExt cx="2915816" cy="2837001"/>
          </a:xfrm>
        </p:grpSpPr>
        <p:sp>
          <p:nvSpPr>
            <p:cNvPr id="56" name="Ellipse 55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arm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0124</a:t>
              </a:r>
              <a:endParaRPr lang="de-DE" sz="1000" b="1" dirty="0"/>
            </a:p>
          </p:txBody>
        </p:sp>
      </p:grpSp>
      <p:sp>
        <p:nvSpPr>
          <p:cNvPr id="61" name="Ellipse 60"/>
          <p:cNvSpPr/>
          <p:nvPr/>
        </p:nvSpPr>
        <p:spPr>
          <a:xfrm>
            <a:off x="3096344" y="2276872"/>
            <a:ext cx="2915816" cy="2808312"/>
          </a:xfrm>
          <a:prstGeom prst="ellipse">
            <a:avLst/>
          </a:prstGeom>
          <a:noFill/>
          <a:ln w="139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62" name="Ellipse 61"/>
          <p:cNvSpPr/>
          <p:nvPr/>
        </p:nvSpPr>
        <p:spPr>
          <a:xfrm>
            <a:off x="3946790" y="307924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art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4321229" y="194223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0011</a:t>
            </a:r>
            <a:endParaRPr lang="de-DE" sz="10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7130577" y="-27384"/>
            <a:ext cx="111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5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89"/>
          <p:cNvGrpSpPr/>
          <p:nvPr/>
        </p:nvGrpSpPr>
        <p:grpSpPr>
          <a:xfrm>
            <a:off x="179512" y="836712"/>
            <a:ext cx="2915816" cy="2808312"/>
            <a:chOff x="3114092" y="2337814"/>
            <a:chExt cx="2915816" cy="2808312"/>
          </a:xfrm>
        </p:grpSpPr>
        <p:sp>
          <p:nvSpPr>
            <p:cNvPr id="21" name="Ellipse 20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3923928" y="3140189"/>
              <a:ext cx="1327542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600" b="1" dirty="0" err="1" smtClean="0">
                  <a:solidFill>
                    <a:schemeClr val="tx1"/>
                  </a:solidFill>
                </a:rPr>
                <a:t>asche</a:t>
              </a:r>
              <a:endParaRPr lang="de-DE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135300" y="2434010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0125</a:t>
              </a:r>
              <a:endParaRPr lang="de-DE" sz="1000" b="1" dirty="0"/>
            </a:p>
          </p:txBody>
        </p:sp>
      </p:grpSp>
      <p:sp>
        <p:nvSpPr>
          <p:cNvPr id="41" name="Ellipse 40"/>
          <p:cNvSpPr/>
          <p:nvPr/>
        </p:nvSpPr>
        <p:spPr>
          <a:xfrm>
            <a:off x="6048672" y="836712"/>
            <a:ext cx="2915816" cy="2808312"/>
          </a:xfrm>
          <a:prstGeom prst="ellipse">
            <a:avLst/>
          </a:prstGeom>
          <a:noFill/>
          <a:ln w="139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2" name="Ellipse 41"/>
          <p:cNvSpPr/>
          <p:nvPr/>
        </p:nvSpPr>
        <p:spPr>
          <a:xfrm>
            <a:off x="6899118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ase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8497693" y="932908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0012</a:t>
            </a:r>
            <a:endParaRPr lang="de-DE" sz="1000" b="1" dirty="0"/>
          </a:p>
        </p:txBody>
      </p:sp>
      <p:grpSp>
        <p:nvGrpSpPr>
          <p:cNvPr id="53" name="Gruppieren 89"/>
          <p:cNvGrpSpPr/>
          <p:nvPr/>
        </p:nvGrpSpPr>
        <p:grpSpPr>
          <a:xfrm>
            <a:off x="182116" y="3886448"/>
            <a:ext cx="2915816" cy="2808312"/>
            <a:chOff x="3114092" y="2337814"/>
            <a:chExt cx="2915816" cy="2808312"/>
          </a:xfrm>
        </p:grpSpPr>
        <p:sp>
          <p:nvSpPr>
            <p:cNvPr id="61" name="Ellipse 60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2" name="Ellipse 61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aß</a:t>
              </a:r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3148749" y="238442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0205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uppieren 80"/>
          <p:cNvGrpSpPr/>
          <p:nvPr/>
        </p:nvGrpSpPr>
        <p:grpSpPr>
          <a:xfrm>
            <a:off x="6071468" y="3861048"/>
            <a:ext cx="2915816" cy="2824078"/>
            <a:chOff x="144016" y="820946"/>
            <a:chExt cx="2915816" cy="2824078"/>
          </a:xfrm>
        </p:grpSpPr>
        <p:sp>
          <p:nvSpPr>
            <p:cNvPr id="73" name="Ellipse 72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4" name="Ellipse 73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ass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2498233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0206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uppieren 83"/>
          <p:cNvGrpSpPr/>
          <p:nvPr/>
        </p:nvGrpSpPr>
        <p:grpSpPr>
          <a:xfrm>
            <a:off x="3085232" y="1929532"/>
            <a:ext cx="2915816" cy="3128099"/>
            <a:chOff x="144016" y="3516551"/>
            <a:chExt cx="2915816" cy="3128099"/>
          </a:xfrm>
        </p:grpSpPr>
        <p:sp>
          <p:nvSpPr>
            <p:cNvPr id="92" name="Ellipse 91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93" name="Ellipse 92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asse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1371505" y="3516551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0168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11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6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79512" y="865401"/>
            <a:ext cx="2915816" cy="2808312"/>
          </a:xfrm>
          <a:prstGeom prst="ellipse">
            <a:avLst/>
          </a:prstGeom>
          <a:noFill/>
          <a:ln w="139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e-DE" sz="2000"/>
          </a:p>
        </p:txBody>
      </p:sp>
      <p:sp>
        <p:nvSpPr>
          <p:cNvPr id="10" name="Ellipse 9"/>
          <p:cNvSpPr/>
          <p:nvPr/>
        </p:nvSpPr>
        <p:spPr>
          <a:xfrm>
            <a:off x="1029958" y="1667776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at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602357" y="83671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0013</a:t>
            </a:r>
            <a:endParaRPr lang="de-DE" sz="1000" b="1" dirty="0"/>
          </a:p>
        </p:txBody>
      </p:sp>
      <p:grpSp>
        <p:nvGrpSpPr>
          <p:cNvPr id="20" name="Gruppieren 80"/>
          <p:cNvGrpSpPr/>
          <p:nvPr/>
        </p:nvGrpSpPr>
        <p:grpSpPr>
          <a:xfrm>
            <a:off x="6048672" y="849635"/>
            <a:ext cx="2915816" cy="2824078"/>
            <a:chOff x="144016" y="820946"/>
            <a:chExt cx="2915816" cy="2824078"/>
          </a:xfrm>
        </p:grpSpPr>
        <p:sp>
          <p:nvSpPr>
            <p:cNvPr id="33" name="Ellipse 32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rgbClr val="000000"/>
                  </a:solidFill>
                </a:rPr>
                <a:t> </a:t>
              </a:r>
              <a:r>
                <a:rPr lang="de-DE" sz="2800" b="1" dirty="0" err="1" smtClean="0">
                  <a:solidFill>
                    <a:srgbClr val="000000"/>
                  </a:solidFill>
                </a:rPr>
                <a:t>atte</a:t>
              </a:r>
              <a:endParaRPr lang="de-DE" sz="2800" b="1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199541" y="820946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0126</a:t>
              </a:r>
              <a:endParaRPr lang="de-DE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uppieren 90"/>
          <p:cNvGrpSpPr/>
          <p:nvPr/>
        </p:nvGrpSpPr>
        <p:grpSpPr>
          <a:xfrm>
            <a:off x="179512" y="3857982"/>
            <a:ext cx="2915816" cy="2824078"/>
            <a:chOff x="6048672" y="820946"/>
            <a:chExt cx="2915816" cy="2824078"/>
          </a:xfrm>
        </p:grpSpPr>
        <p:sp>
          <p:nvSpPr>
            <p:cNvPr id="50" name="Ellipse 49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1" name="Ellipse 50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fontAlgn="b"/>
              <a:r>
                <a:rPr lang="de-DE" sz="2800" b="1" dirty="0" smtClean="0">
                  <a:solidFill>
                    <a:srgbClr val="000000"/>
                  </a:solidFill>
                </a:rPr>
                <a:t>.</a:t>
              </a:r>
              <a:r>
                <a:rPr lang="de-DE" sz="800" b="1" dirty="0" smtClean="0">
                  <a:solidFill>
                    <a:srgbClr val="000000"/>
                  </a:solidFill>
                </a:rPr>
                <a:t> </a:t>
              </a:r>
              <a:r>
                <a:rPr lang="de-DE" sz="2800" b="1" dirty="0" err="1" smtClean="0">
                  <a:solidFill>
                    <a:srgbClr val="000000"/>
                  </a:solidFill>
                </a:rPr>
                <a:t>atur</a:t>
              </a:r>
              <a:endParaRPr lang="de-DE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8465371" y="820946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0127</a:t>
              </a:r>
              <a:endParaRPr lang="de-DE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4" name="Ellipse 53"/>
          <p:cNvSpPr/>
          <p:nvPr/>
        </p:nvSpPr>
        <p:spPr>
          <a:xfrm>
            <a:off x="6048672" y="3886448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55" name="Ellipse 54"/>
          <p:cNvSpPr/>
          <p:nvPr/>
        </p:nvSpPr>
        <p:spPr>
          <a:xfrm>
            <a:off x="6899118" y="46888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.atz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6104197" y="38706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0014</a:t>
            </a:r>
            <a:endParaRPr lang="de-DE" sz="1000" b="1" dirty="0"/>
          </a:p>
        </p:txBody>
      </p:sp>
      <p:grpSp>
        <p:nvGrpSpPr>
          <p:cNvPr id="67" name="Gruppieren 91"/>
          <p:cNvGrpSpPr/>
          <p:nvPr/>
        </p:nvGrpSpPr>
        <p:grpSpPr>
          <a:xfrm>
            <a:off x="3119140" y="1827932"/>
            <a:ext cx="2915816" cy="3141925"/>
            <a:chOff x="6048672" y="3502725"/>
            <a:chExt cx="2915816" cy="3141925"/>
          </a:xfrm>
        </p:grpSpPr>
        <p:sp>
          <p:nvSpPr>
            <p:cNvPr id="78" name="Ellipse 77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CD03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9" name="Ellipse 78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chemeClr val="tx1"/>
                  </a:solidFill>
                </a:rPr>
                <a:t>atze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7285508" y="35027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0169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feld 25"/>
          <p:cNvSpPr txBox="1"/>
          <p:nvPr/>
        </p:nvSpPr>
        <p:spPr>
          <a:xfrm>
            <a:off x="7130577" y="-27384"/>
            <a:ext cx="111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7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76" name="Gruppieren 75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sp>
          <p:nvSpPr>
            <p:cNvPr id="9" name="Ellipse 8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auen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560714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0061</a:t>
              </a:r>
              <a:endParaRPr lang="de-DE" sz="1000" b="1" dirty="0"/>
            </a:p>
          </p:txBody>
        </p:sp>
      </p:grpSp>
      <p:grpSp>
        <p:nvGrpSpPr>
          <p:cNvPr id="22" name="Gruppieren 90"/>
          <p:cNvGrpSpPr/>
          <p:nvPr/>
        </p:nvGrpSpPr>
        <p:grpSpPr>
          <a:xfrm>
            <a:off x="6048672" y="820946"/>
            <a:ext cx="2915816" cy="2824078"/>
            <a:chOff x="6048672" y="820946"/>
            <a:chExt cx="2915816" cy="2824078"/>
          </a:xfrm>
        </p:grpSpPr>
        <p:sp>
          <p:nvSpPr>
            <p:cNvPr id="33" name="Ellipse 32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6833935" y="1639087"/>
              <a:ext cx="1345290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.äume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0207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144016" y="3791883"/>
            <a:ext cx="2915816" cy="2852767"/>
            <a:chOff x="144016" y="3791883"/>
            <a:chExt cx="2915816" cy="2852767"/>
          </a:xfrm>
        </p:grpSpPr>
        <p:sp>
          <p:nvSpPr>
            <p:cNvPr id="38" name="Ellipse 37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.aus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0015</a:t>
              </a:r>
              <a:endParaRPr lang="de-DE" sz="1000" b="1" dirty="0"/>
            </a:p>
          </p:txBody>
        </p:sp>
      </p:grpSp>
      <p:grpSp>
        <p:nvGrpSpPr>
          <p:cNvPr id="49" name="Gruppieren 89"/>
          <p:cNvGrpSpPr/>
          <p:nvPr/>
        </p:nvGrpSpPr>
        <p:grpSpPr>
          <a:xfrm>
            <a:off x="6048672" y="3830851"/>
            <a:ext cx="2915816" cy="2838509"/>
            <a:chOff x="3114092" y="2307617"/>
            <a:chExt cx="2915816" cy="2838509"/>
          </a:xfrm>
        </p:grpSpPr>
        <p:sp>
          <p:nvSpPr>
            <p:cNvPr id="61" name="Ellipse 60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2" name="Ellipse 61"/>
            <p:cNvSpPr/>
            <p:nvPr/>
          </p:nvSpPr>
          <p:spPr>
            <a:xfrm>
              <a:off x="3872225" y="3140189"/>
              <a:ext cx="1399550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ausen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5419097" y="2307617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0170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uppieren 74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sp>
          <p:nvSpPr>
            <p:cNvPr id="65" name="Ellipse 64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6" name="Ellipse 65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aut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4335529" y="20321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0016</a:t>
              </a:r>
              <a:endParaRPr lang="de-DE" sz="1000" b="1" dirty="0"/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7130577" y="-27384"/>
            <a:ext cx="111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8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9" name="Gruppieren 83"/>
          <p:cNvGrpSpPr/>
          <p:nvPr/>
        </p:nvGrpSpPr>
        <p:grpSpPr>
          <a:xfrm>
            <a:off x="144016" y="764704"/>
            <a:ext cx="2915816" cy="2852767"/>
            <a:chOff x="144016" y="3791883"/>
            <a:chExt cx="2915816" cy="2852767"/>
          </a:xfrm>
        </p:grpSpPr>
        <p:sp>
          <p:nvSpPr>
            <p:cNvPr id="14" name="Ellipse 13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5" name="Ellipse 14"/>
            <p:cNvSpPr/>
            <p:nvPr/>
          </p:nvSpPr>
          <p:spPr>
            <a:xfrm>
              <a:off x="929279" y="4638713"/>
              <a:ext cx="1345290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800" b="1" dirty="0" smtClean="0">
                  <a:solidFill>
                    <a:schemeClr val="tx1"/>
                  </a:solidFill>
                </a:rPr>
                <a:t> </a:t>
              </a:r>
              <a:r>
                <a:rPr lang="de-DE" sz="2800" b="1" dirty="0" smtClean="0">
                  <a:solidFill>
                    <a:srgbClr val="000000"/>
                  </a:solidFill>
                </a:rPr>
                <a:t>bahn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205689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0128</a:t>
              </a:r>
              <a:endParaRPr lang="de-DE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Ellipse 17"/>
          <p:cNvSpPr/>
          <p:nvPr/>
        </p:nvSpPr>
        <p:spPr>
          <a:xfrm>
            <a:off x="6061372" y="836712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9" name="Ellipse 18"/>
          <p:cNvSpPr/>
          <p:nvPr/>
        </p:nvSpPr>
        <p:spPr>
          <a:xfrm>
            <a:off x="6911818" y="1639087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  <a:latin typeface="Bradley Hand ITC" pitchFamily="66" charset="0"/>
              </a:rPr>
              <a:t>.ball</a:t>
            </a:r>
            <a:endParaRPr lang="de-DE" sz="32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116897" y="820946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0111</a:t>
            </a:r>
            <a:endParaRPr lang="de-DE" sz="1000" b="1" dirty="0"/>
          </a:p>
        </p:txBody>
      </p:sp>
      <p:grpSp>
        <p:nvGrpSpPr>
          <p:cNvPr id="35" name="Gruppieren 91"/>
          <p:cNvGrpSpPr/>
          <p:nvPr/>
        </p:nvGrpSpPr>
        <p:grpSpPr>
          <a:xfrm>
            <a:off x="144016" y="3807649"/>
            <a:ext cx="2915816" cy="2837001"/>
            <a:chOff x="6048672" y="3807649"/>
            <a:chExt cx="2915816" cy="2837001"/>
          </a:xfrm>
        </p:grpSpPr>
        <p:sp>
          <p:nvSpPr>
            <p:cNvPr id="36" name="Ellipse 35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.bei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6156176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0071</a:t>
              </a:r>
              <a:endParaRPr lang="de-DE" sz="1000" b="1" dirty="0"/>
            </a:p>
          </p:txBody>
        </p:sp>
      </p:grpSp>
      <p:sp>
        <p:nvSpPr>
          <p:cNvPr id="68" name="Ellipse 67"/>
          <p:cNvSpPr/>
          <p:nvPr/>
        </p:nvSpPr>
        <p:spPr>
          <a:xfrm>
            <a:off x="3102248" y="2298080"/>
            <a:ext cx="2915816" cy="2808312"/>
          </a:xfrm>
          <a:prstGeom prst="ellipse">
            <a:avLst/>
          </a:prstGeom>
          <a:noFill/>
          <a:ln w="139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69" name="Ellipse 68"/>
          <p:cNvSpPr/>
          <p:nvPr/>
        </p:nvSpPr>
        <p:spPr>
          <a:xfrm>
            <a:off x="3952694" y="3100455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.</a:t>
            </a:r>
            <a:r>
              <a:rPr lang="de-DE" sz="2800" b="1" dirty="0" err="1" smtClean="0">
                <a:solidFill>
                  <a:schemeClr val="tx1"/>
                </a:solidFill>
              </a:rPr>
              <a:t>ben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4355976" y="1988840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0069</a:t>
            </a:r>
            <a:endParaRPr lang="de-DE" sz="1000" b="1" dirty="0"/>
          </a:p>
        </p:txBody>
      </p:sp>
      <p:sp>
        <p:nvSpPr>
          <p:cNvPr id="44" name="Ellipse 43"/>
          <p:cNvSpPr/>
          <p:nvPr/>
        </p:nvSpPr>
        <p:spPr>
          <a:xfrm>
            <a:off x="6061372" y="3861048"/>
            <a:ext cx="2915816" cy="2808312"/>
          </a:xfrm>
          <a:prstGeom prst="ellipse">
            <a:avLst/>
          </a:prstGeom>
          <a:noFill/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5" name="Ellipse 44"/>
          <p:cNvSpPr/>
          <p:nvPr/>
        </p:nvSpPr>
        <p:spPr>
          <a:xfrm>
            <a:off x="6911818" y="4663423"/>
            <a:ext cx="1214923" cy="12035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.bel</a:t>
            </a:r>
            <a:endParaRPr lang="de-DE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8388424" y="3845282"/>
            <a:ext cx="466795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b="1" dirty="0" smtClean="0"/>
              <a:t>0072</a:t>
            </a:r>
            <a:endParaRPr lang="de-DE" sz="10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7130577" y="-27384"/>
            <a:ext cx="1113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Seite 9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99143" y="817548"/>
            <a:ext cx="2536400" cy="95410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Die Wort-Anfänge dürfen</a:t>
            </a:r>
            <a:r>
              <a:rPr lang="de-DE" sz="1400" b="1" dirty="0" smtClean="0">
                <a:latin typeface="+mn-lt"/>
              </a:rPr>
              <a:t> </a:t>
            </a:r>
          </a:p>
          <a:p>
            <a:pPr algn="ctr"/>
            <a:r>
              <a:rPr lang="de-DE" sz="1400" b="1" dirty="0" smtClean="0">
                <a:latin typeface="+mn-lt"/>
              </a:rPr>
              <a:t>höchstens 5 Buchstaben </a:t>
            </a:r>
            <a:r>
              <a:rPr lang="de-DE" sz="1400" dirty="0" smtClean="0">
                <a:latin typeface="+mn-lt"/>
              </a:rPr>
              <a:t>haben!</a:t>
            </a:r>
          </a:p>
          <a:p>
            <a:pPr algn="ctr"/>
            <a:r>
              <a:rPr lang="de-DE" sz="1400" b="1" dirty="0" smtClean="0">
                <a:latin typeface="+mn-lt"/>
              </a:rPr>
              <a:t>Erlaubt</a:t>
            </a:r>
            <a:r>
              <a:rPr lang="de-DE" sz="1400" dirty="0" smtClean="0">
                <a:latin typeface="+mn-lt"/>
              </a:rPr>
              <a:t> sind alle Wörter, </a:t>
            </a:r>
          </a:p>
          <a:p>
            <a:pPr algn="ctr"/>
            <a:r>
              <a:rPr lang="de-DE" sz="1400" dirty="0" smtClean="0">
                <a:latin typeface="+mn-lt"/>
              </a:rPr>
              <a:t>die im </a:t>
            </a:r>
            <a:r>
              <a:rPr lang="de-DE" sz="1400" b="1" dirty="0" smtClean="0">
                <a:latin typeface="+mn-lt"/>
              </a:rPr>
              <a:t>Duden</a:t>
            </a:r>
            <a:r>
              <a:rPr lang="de-DE" sz="1400" dirty="0" smtClean="0">
                <a:latin typeface="+mn-lt"/>
              </a:rPr>
              <a:t> stehen.</a:t>
            </a:r>
            <a:endParaRPr lang="de-DE" sz="1400" dirty="0"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267744" y="44624"/>
            <a:ext cx="453650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FF99"/>
            </a:solidFill>
          </a:ln>
        </p:spPr>
        <p:txBody>
          <a:bodyPr wrap="square" lIns="144000" rIns="72000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Finde Wörter </a:t>
            </a:r>
          </a:p>
          <a:p>
            <a:pPr algn="ctr"/>
            <a:r>
              <a:rPr lang="de-DE" sz="2000" b="1" dirty="0" smtClean="0">
                <a:solidFill>
                  <a:srgbClr val="0070C0"/>
                </a:solidFill>
              </a:rPr>
              <a:t>mit der gegebenen Wort-Endung!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70714" y="57959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„ R </a:t>
            </a:r>
            <a:r>
              <a:rPr lang="de-DE" b="1" dirty="0" smtClean="0">
                <a:latin typeface="Calibri"/>
                <a:cs typeface="Calibri"/>
              </a:rPr>
              <a:t>→ </a:t>
            </a:r>
            <a:r>
              <a:rPr lang="de-DE" b="1" dirty="0" smtClean="0"/>
              <a:t>N 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2640</Words>
  <Application>Microsoft Office PowerPoint</Application>
  <PresentationFormat>Bildschirmpräsentation (4:3)</PresentationFormat>
  <Paragraphs>1056</Paragraphs>
  <Slides>48</Slides>
  <Notes>48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48</vt:i4>
      </vt:variant>
    </vt:vector>
  </HeadingPairs>
  <TitlesOfParts>
    <vt:vector size="49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  <vt:lpstr>Folie 44</vt:lpstr>
      <vt:lpstr>Folie 45</vt:lpstr>
      <vt:lpstr>Folie 46</vt:lpstr>
      <vt:lpstr>Folie 47</vt:lpstr>
      <vt:lpstr>Folie 48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KaSAs Ewiger FotoKunst-Kalender Schnelligkeit und Fremdsprachen üben:     HEUTE („um die Wette“) finden und markieren     Wochentage und Monate in anderen Sprachen lernen</dc:title>
  <dc:creator>User</dc:creator>
  <cp:lastModifiedBy>Acer</cp:lastModifiedBy>
  <cp:revision>985</cp:revision>
  <dcterms:created xsi:type="dcterms:W3CDTF">2009-12-16T09:06:32Z</dcterms:created>
  <dcterms:modified xsi:type="dcterms:W3CDTF">2019-05-17T21:53:21Z</dcterms:modified>
</cp:coreProperties>
</file>