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77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591" r:id="rId16"/>
    <p:sldId id="592" r:id="rId17"/>
    <p:sldId id="593" r:id="rId18"/>
    <p:sldId id="594" r:id="rId19"/>
    <p:sldId id="595" r:id="rId20"/>
    <p:sldId id="596" r:id="rId21"/>
    <p:sldId id="597" r:id="rId22"/>
    <p:sldId id="598" r:id="rId23"/>
    <p:sldId id="599" r:id="rId24"/>
    <p:sldId id="600" r:id="rId25"/>
    <p:sldId id="601" r:id="rId26"/>
    <p:sldId id="602" r:id="rId27"/>
    <p:sldId id="603" r:id="rId28"/>
    <p:sldId id="604" r:id="rId29"/>
    <p:sldId id="605" r:id="rId30"/>
    <p:sldId id="606" r:id="rId31"/>
    <p:sldId id="607" r:id="rId32"/>
    <p:sldId id="608" r:id="rId33"/>
    <p:sldId id="609" r:id="rId34"/>
    <p:sldId id="610" r:id="rId35"/>
    <p:sldId id="611" r:id="rId36"/>
    <p:sldId id="612" r:id="rId37"/>
    <p:sldId id="613" r:id="rId38"/>
    <p:sldId id="614" r:id="rId39"/>
    <p:sldId id="615" r:id="rId40"/>
    <p:sldId id="616" r:id="rId41"/>
    <p:sldId id="617" r:id="rId42"/>
    <p:sldId id="618" r:id="rId43"/>
    <p:sldId id="619" r:id="rId44"/>
    <p:sldId id="620" r:id="rId45"/>
    <p:sldId id="621" r:id="rId46"/>
  </p:sldIdLst>
  <p:sldSz cx="9144000" cy="6858000" type="screen4x3"/>
  <p:notesSz cx="6888163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448"/>
    <a:srgbClr val="CD03A7"/>
    <a:srgbClr val="00CC00"/>
    <a:srgbClr val="00FF00"/>
    <a:srgbClr val="F0A91C"/>
    <a:srgbClr val="66FF33"/>
    <a:srgbClr val="E40C11"/>
    <a:srgbClr val="CC00FF"/>
    <a:srgbClr val="FF0066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4" autoAdjust="0"/>
    <p:restoredTop sz="99370" autoAdjust="0"/>
  </p:normalViewPr>
  <p:slideViewPr>
    <p:cSldViewPr>
      <p:cViewPr>
        <p:scale>
          <a:sx n="70" d="100"/>
          <a:sy n="70" d="100"/>
        </p:scale>
        <p:origin x="-2021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4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68C3F671-38EB-44E0-B4E6-BD4B871610CB}" type="datetimeFigureOut">
              <a:rPr lang="de-DE" smtClean="0"/>
              <a:pPr/>
              <a:t>28.07.2019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7BBBDC89-D11F-4A94-BDB0-699B4C71A33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022A5D47-1163-4309-BEF6-D56CFF13F732}" type="datetimeFigureOut">
              <a:rPr lang="de-DE" smtClean="0"/>
              <a:pPr/>
              <a:t>28.07.2019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13" tIns="46856" rIns="93713" bIns="468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60850"/>
            <a:ext cx="5510530" cy="4509932"/>
          </a:xfrm>
          <a:prstGeom prst="rect">
            <a:avLst/>
          </a:prstGeom>
        </p:spPr>
        <p:txBody>
          <a:bodyPr vert="horz" lIns="93713" tIns="46856" rIns="93713" bIns="4685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D4E209FC-881C-43C9-AE62-B59A2E5BB3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0620-EAE6-4DD8-BBF5-C070CB98B199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F02-7BFC-4F20-85B2-272CB897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8097-B151-4113-9F3E-F926FCBC9D40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2D8-1F7B-4577-96EF-4A36D53FDF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948-4B82-4D67-B5FC-49E23C74D0AE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CD0-11C5-40A8-87E6-DE46803CC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FECD-E09D-4835-9C82-71A278C4AC94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00C2-199A-4C8F-85FE-09A5A96FE5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417-81CD-4EC3-9138-EC6875DFBED2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56FA-6B3A-4201-8B87-0EB894CC3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B0F-04E8-4232-934D-D27046170653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848D-B2F0-423F-9404-8F68BE557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3C87-704C-410D-8C4D-ECEA7FF184AA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948-9847-4D89-8B25-225737712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9365-DDF4-4279-A52E-25AF353A16DD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36AC-D1C0-4120-A546-68C74503A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E571-9797-4251-9C43-0F0CBEBD5088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E52-11B5-4FF3-B4BC-6B09260F7B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F131-2C1B-4594-B485-B775F22D33E1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699C-80A1-435D-9BA0-9988E06196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057F-60DE-439A-BA29-4107D13C4003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8C3B-8B78-4714-B6F1-1FE54C85A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3D429-DCB5-4A8D-906B-072D4F7B5E3A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DDC5-2794-4682-87C4-BB299130BE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301-302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40" name="Gruppieren 139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16339" y="4361216"/>
                <a:ext cx="11512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4744591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3520455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311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632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52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73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593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2123728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915816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16339" y="4361216"/>
                <a:ext cx="11512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3607321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262778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3275856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uppieren 14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4888607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709908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5802940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6451012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327-329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76451" y="4361216"/>
                <a:ext cx="1031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7524328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4" name="Gruppieren 18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38834" y="4361216"/>
                <a:ext cx="19062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=  </a:t>
                </a:r>
                <a:r>
                  <a:rPr lang="de-DE" sz="2400" b="1" dirty="0" smtClean="0"/>
                  <a:t>52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Ü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003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2324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66447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09651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52856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496061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003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347864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771800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835696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123728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6" name="Gruppieren 185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17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248376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563888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339752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330-332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74035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61561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7380312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673224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57936" y="4361216"/>
                <a:ext cx="16680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696676" y="3749799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008928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347864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195736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615433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975473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2627784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2267744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333-335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50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175273" y="335699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Textfeld 181"/>
            <p:cNvSpPr txBox="1"/>
            <p:nvPr/>
          </p:nvSpPr>
          <p:spPr>
            <a:xfrm>
              <a:off x="2339752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3635896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1979712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2" name="Gruppieren 201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1691680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059832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1979712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7596336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615617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76451" y="4361216"/>
                <a:ext cx="1031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190770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4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3563888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91680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6012160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660232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452320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336-338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339-341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46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915816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635896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267744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7524328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651621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2" name="Gruppieren 201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39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339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190770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3203848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342-344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563888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2411760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622818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7740352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7380312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6732240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Textfeld 181"/>
            <p:cNvSpPr txBox="1"/>
            <p:nvPr/>
          </p:nvSpPr>
          <p:spPr>
            <a:xfrm>
              <a:off x="2771800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203848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1691680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345-347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3" name="Gruppieren 202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4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1835696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555776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1835696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2915816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3563888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4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Textfeld 199"/>
            <p:cNvSpPr txBox="1"/>
            <p:nvPr/>
          </p:nvSpPr>
          <p:spPr>
            <a:xfrm>
              <a:off x="7452320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630019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348-350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226774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668344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6372200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7020272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07823" y="1484784"/>
            <a:ext cx="3788113" cy="2342356"/>
            <a:chOff x="207823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07823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Textfeld 181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2987824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351-353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384551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915816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403648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988465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103265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1835696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851920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1979712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380312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615617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666023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7884368" y="270892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354-356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3" name="Gruppieren 20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J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1331640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275856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35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5652120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7020272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7452320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3707904" y="4902259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320384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212372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303-305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42" name="Gruppieren 14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926945" y="4361216"/>
                <a:ext cx="930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4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592463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339752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7740352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6228184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491880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291581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555776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2267744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uppieren 74"/>
          <p:cNvGrpSpPr/>
          <p:nvPr/>
        </p:nvGrpSpPr>
        <p:grpSpPr>
          <a:xfrm>
            <a:off x="222945" y="1484784"/>
            <a:ext cx="3788113" cy="2342356"/>
            <a:chOff x="2195736" y="2780928"/>
            <a:chExt cx="3788113" cy="2342356"/>
          </a:xfrm>
        </p:grpSpPr>
        <p:sp>
          <p:nvSpPr>
            <p:cNvPr id="176" name="Abgerundetes Rechteck 175"/>
            <p:cNvSpPr/>
            <p:nvPr/>
          </p:nvSpPr>
          <p:spPr>
            <a:xfrm>
              <a:off x="3203848" y="4365104"/>
              <a:ext cx="2376264" cy="432048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uppieren 34"/>
            <p:cNvGrpSpPr/>
            <p:nvPr/>
          </p:nvGrpSpPr>
          <p:grpSpPr>
            <a:xfrm>
              <a:off x="2802864" y="2780928"/>
              <a:ext cx="3180985" cy="1656184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412" name="Ellipse 411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3" name="Ellipse 412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4" name="Ellipse 413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5" name="Ellipse 414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6" name="Ellipse 415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7" name="Ellipse 416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8" name="Ellipse 417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9" name="Ellipse 418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0" name="Ellipse 419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1" name="Ellipse 420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2" name="Ellipse 421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" name="Gruppieren 34"/>
            <p:cNvGrpSpPr/>
            <p:nvPr/>
          </p:nvGrpSpPr>
          <p:grpSpPr>
            <a:xfrm>
              <a:off x="2813743" y="2812592"/>
              <a:ext cx="3167894" cy="1611093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401" name="Ellipse 400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2" name="Ellipse 401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3" name="Ellipse 402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4" name="Ellipse 403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5" name="Ellipse 404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6" name="Ellipse 405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7" name="Ellipse 406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8" name="Ellipse 407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9" name="Ellipse 408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0" name="Ellipse 409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1" name="Ellipse 410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04" name="Textfeld 503"/>
            <p:cNvSpPr txBox="1"/>
            <p:nvPr/>
          </p:nvSpPr>
          <p:spPr>
            <a:xfrm>
              <a:off x="3257695" y="4361216"/>
              <a:ext cx="2268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smtClean="0"/>
                <a:t>?+?+?+?+?  =  </a:t>
              </a:r>
              <a:r>
                <a:rPr lang="de-DE" sz="2400" b="1" dirty="0" smtClean="0"/>
                <a:t>58</a:t>
              </a:r>
              <a:endParaRPr lang="de-DE" sz="2400" b="1" dirty="0"/>
            </a:p>
          </p:txBody>
        </p:sp>
        <p:sp>
          <p:nvSpPr>
            <p:cNvPr id="299" name="Textfeld 298"/>
            <p:cNvSpPr txBox="1"/>
            <p:nvPr/>
          </p:nvSpPr>
          <p:spPr>
            <a:xfrm>
              <a:off x="3810976" y="364502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K</a:t>
              </a:r>
              <a:endParaRPr lang="de-DE" sz="4000" b="1" dirty="0"/>
            </a:p>
          </p:txBody>
        </p:sp>
        <p:sp>
          <p:nvSpPr>
            <p:cNvPr id="300" name="Textfeld 299"/>
            <p:cNvSpPr txBox="1"/>
            <p:nvPr/>
          </p:nvSpPr>
          <p:spPr>
            <a:xfrm>
              <a:off x="4283968" y="292494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K</a:t>
              </a:r>
              <a:endParaRPr lang="de-DE" sz="4000" b="1" dirty="0"/>
            </a:p>
          </p:txBody>
        </p:sp>
        <p:sp>
          <p:nvSpPr>
            <p:cNvPr id="187" name="Abgerundetes Rechteck 186"/>
            <p:cNvSpPr/>
            <p:nvPr/>
          </p:nvSpPr>
          <p:spPr>
            <a:xfrm>
              <a:off x="2850611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8" name="Abgerundetes Rechteck 187"/>
            <p:cNvSpPr/>
            <p:nvPr/>
          </p:nvSpPr>
          <p:spPr>
            <a:xfrm>
              <a:off x="3282659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9" name="Abgerundetes Rechteck 188"/>
            <p:cNvSpPr/>
            <p:nvPr/>
          </p:nvSpPr>
          <p:spPr>
            <a:xfrm>
              <a:off x="3714707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0" name="Abgerundetes Rechteck 189"/>
            <p:cNvSpPr/>
            <p:nvPr/>
          </p:nvSpPr>
          <p:spPr>
            <a:xfrm>
              <a:off x="4146755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1" name="Abgerundetes Rechteck 190"/>
            <p:cNvSpPr/>
            <p:nvPr/>
          </p:nvSpPr>
          <p:spPr>
            <a:xfrm>
              <a:off x="457880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2" name="Abgerundetes Rechteck 191"/>
            <p:cNvSpPr/>
            <p:nvPr/>
          </p:nvSpPr>
          <p:spPr>
            <a:xfrm>
              <a:off x="5010851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5450568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/>
            <p:nvPr/>
          </p:nvSpPr>
          <p:spPr>
            <a:xfrm>
              <a:off x="2195736" y="2996952"/>
              <a:ext cx="864096" cy="432048"/>
            </a:xfrm>
            <a:prstGeom prst="ellipse">
              <a:avLst/>
            </a:prstGeom>
            <a:solidFill>
              <a:srgbClr val="002060"/>
            </a:solidFill>
            <a:ln w="63500"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357</a:t>
              </a:r>
              <a:endParaRPr lang="de-DE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Abgerundetes Rechteck 98"/>
            <p:cNvSpPr/>
            <p:nvPr/>
          </p:nvSpPr>
          <p:spPr>
            <a:xfrm>
              <a:off x="2483768" y="3429000"/>
              <a:ext cx="288032" cy="36004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SG</a:t>
              </a:r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  <a:p>
              <a:pPr algn="ctr"/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 </a:t>
              </a:r>
              <a:endParaRPr lang="de-DE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357-359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1043608" y="1628800"/>
            <a:ext cx="2793620" cy="1407061"/>
            <a:chOff x="1043608" y="1628800"/>
            <a:chExt cx="2793620" cy="1407061"/>
          </a:xfrm>
        </p:grpSpPr>
        <p:sp>
          <p:nvSpPr>
            <p:cNvPr id="172" name="Textfeld 171"/>
            <p:cNvSpPr txBox="1"/>
            <p:nvPr/>
          </p:nvSpPr>
          <p:spPr>
            <a:xfrm>
              <a:off x="1043608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547664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284380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275856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411760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uppieren 208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535313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3347864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12372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779912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2555776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816599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3880495" y="371703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088407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358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6372200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6948264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7812360" y="242088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7833464" y="299695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K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179512" y="1124744"/>
            <a:ext cx="4335338" cy="2702396"/>
            <a:chOff x="179512" y="1124744"/>
            <a:chExt cx="4335338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907704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987824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926945" y="4361216"/>
                <a:ext cx="930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5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267744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6300192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7596336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5724128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360-362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363-365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8" name="Gruppieren 207"/>
          <p:cNvGrpSpPr/>
          <p:nvPr/>
        </p:nvGrpSpPr>
        <p:grpSpPr>
          <a:xfrm>
            <a:off x="179512" y="1124744"/>
            <a:ext cx="4335338" cy="2702396"/>
            <a:chOff x="179512" y="1124744"/>
            <a:chExt cx="4335338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331640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987824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2" name="Gruppieren 211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74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175273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" name="Textfeld 193"/>
            <p:cNvSpPr txBox="1"/>
            <p:nvPr/>
          </p:nvSpPr>
          <p:spPr>
            <a:xfrm>
              <a:off x="3729008" y="45895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B</a:t>
              </a:r>
              <a:endParaRPr lang="de-DE" sz="4000" b="1" dirty="0"/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699792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212372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1763688" y="51571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3563888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uppieren 208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17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82340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97543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7308304" y="227687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812360" y="299695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5436096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804248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62428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7740352" y="2381979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926945" y="4361216"/>
                <a:ext cx="930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391297" y="3356992"/>
                <a:ext cx="39786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6000" b="1" dirty="0" smtClean="0"/>
                  <a:t>I</a:t>
                </a:r>
                <a:endParaRPr lang="de-DE" sz="6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039369" y="2780928"/>
                <a:ext cx="82586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6000" b="1" dirty="0" smtClean="0"/>
                  <a:t>M</a:t>
                </a:r>
                <a:endParaRPr lang="de-DE" sz="6000" b="1" dirty="0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6793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113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5434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Textfeld 181"/>
            <p:cNvSpPr txBox="1"/>
            <p:nvPr/>
          </p:nvSpPr>
          <p:spPr>
            <a:xfrm>
              <a:off x="3419872" y="472514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366-368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8" name="Gruppieren 207"/>
          <p:cNvGrpSpPr/>
          <p:nvPr/>
        </p:nvGrpSpPr>
        <p:grpSpPr>
          <a:xfrm>
            <a:off x="222945" y="1124744"/>
            <a:ext cx="3887815" cy="2702396"/>
            <a:chOff x="222945" y="1124744"/>
            <a:chExt cx="3887815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87815" cy="2342356"/>
              <a:chOff x="2195736" y="2780928"/>
              <a:chExt cx="38878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50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592463" y="371703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312543" y="279312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81659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194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515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835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156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476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797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117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32423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51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3282660" y="178120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2240408" y="214124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627784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1835696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982323" cy="2342356"/>
            <a:chOff x="4687441" y="2276872"/>
            <a:chExt cx="398232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82323" cy="2342356"/>
              <a:chOff x="2195736" y="2780928"/>
              <a:chExt cx="398232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9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4045615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7140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460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781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01015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42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742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3062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14096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460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5868144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228184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730830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7812360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369-371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592463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369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555776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699792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56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55393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763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084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404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724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045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365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103265" y="336918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763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2051720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578580" y="4830251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2483768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3059832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3290548" y="4326195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5104631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6372200" y="306896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228184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7668344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372-374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Textfeld 181"/>
            <p:cNvSpPr txBox="1"/>
            <p:nvPr/>
          </p:nvSpPr>
          <p:spPr>
            <a:xfrm>
              <a:off x="226774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16340" y="4361216"/>
                <a:ext cx="11512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884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486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2987824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1763688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884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486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6098860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5666812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7524328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359246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339752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987824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44008" y="2204864"/>
            <a:ext cx="4335338" cy="2414364"/>
            <a:chOff x="4644008" y="2204864"/>
            <a:chExt cx="4335338" cy="24143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4045615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Ü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04431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7596336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716428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51621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3563888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763688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375-377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1763688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379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5724128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7524328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615433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2483768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195736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378-380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93" name="Gruppieren 19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60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530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850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171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491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812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132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3707904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691680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347864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80495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884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486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7164288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7884368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4" name="Gruppieren 183"/>
          <p:cNvGrpSpPr/>
          <p:nvPr/>
        </p:nvGrpSpPr>
        <p:grpSpPr>
          <a:xfrm>
            <a:off x="222945" y="1124744"/>
            <a:ext cx="3788113" cy="2698204"/>
            <a:chOff x="222945" y="1124744"/>
            <a:chExt cx="3788113" cy="2698204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38164"/>
              <a:chOff x="2195736" y="2780928"/>
              <a:chExt cx="3788113" cy="2338164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31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26203" y="47590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58251" y="47590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0299" y="47590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2347" y="47590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54395" y="47251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627784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2123728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91680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3" name="Textfeld 18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381-383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384-386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Ü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627784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3707904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3203848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12372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66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81659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6084168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732240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59633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Ö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2987824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306-308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70" name="Gruppieren 169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30579" y="4361216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1403648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3059832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3" name="Gruppieren 17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30579" y="4361216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3707904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98782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2" name="Gruppieren 171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16340" y="4361216"/>
                <a:ext cx="11512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952503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5032623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5868144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687625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387-389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952503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7164288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740352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020272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267744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3203848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65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389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98782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635896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212372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390-392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852936"/>
                <a:ext cx="59503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/>
                  <a:t>S</a:t>
                </a:r>
                <a:endParaRPr lang="de-DE" sz="4800" b="1" dirty="0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2987824" y="494116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835696" y="479715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5508104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7395004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084168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774035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8" name="Textfeld 197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3290548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707904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91581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267744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592463" y="342900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672583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2267744" y="198884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5796136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7452320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393-395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284380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05172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396-398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7" name="Gruppieren 196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664471" y="371703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888607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6228184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884368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6784408" y="321297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452320" y="249289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  <p:grpSp>
        <p:nvGrpSpPr>
          <p:cNvPr id="198" name="Gruppieren 197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678020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979712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3635896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3296960" y="429309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506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28265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147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467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5788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108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505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7812360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6228184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723629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399-401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399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3347864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059832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4147889" cy="2342356"/>
            <a:chOff x="640135" y="4293096"/>
            <a:chExt cx="4147889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4147889" cy="2342356"/>
              <a:chOff x="2195736" y="2780928"/>
              <a:chExt cx="4147889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8795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116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436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75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07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39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4718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175273" y="335699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9115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4450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3491880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699792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707904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224952" y="429309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2123728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402-404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8" name="Gruppieren 207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59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3419872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483768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123728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7596336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6228184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222945" y="1484784"/>
            <a:ext cx="4061023" cy="2342356"/>
            <a:chOff x="222945" y="1484784"/>
            <a:chExt cx="406102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061023" cy="2342356"/>
              <a:chOff x="2195736" y="2780928"/>
              <a:chExt cx="406102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5" y="2348881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736479" y="371703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456559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7927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2247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6568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08885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520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952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384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88407" y="335699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8247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3581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1979712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475656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2555776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219573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3131840" y="177281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405-407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3" name="Gruppieren 202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059832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52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Ü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5724128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7668344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6228184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V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3563888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2627784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41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212372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763688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84380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41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543425" y="285293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V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607321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12372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555776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059832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V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409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Textfeld 181"/>
            <p:cNvSpPr txBox="1"/>
            <p:nvPr/>
          </p:nvSpPr>
          <p:spPr>
            <a:xfrm>
              <a:off x="7596336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408-410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873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411-413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467258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139952" y="2924944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3232423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3146532" y="1661899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76368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679329" y="380123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780553" y="3657218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031257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3801016" y="45895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051720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2627784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36</a:t>
                </a:r>
                <a:endParaRPr lang="de-DE" sz="24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5032623" y="342900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6732240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6300192" y="2886035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7164288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414-416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6" name="Gruppieren 215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679329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327401" y="2852936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564529" y="371703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042143" y="319120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3570692" y="444930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130532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Z</a:t>
              </a:r>
              <a:endParaRPr lang="de-DE" sz="4000" b="1" dirty="0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3779912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691680" y="5059659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570468" y="4830251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3275856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69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625169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600575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371703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32423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7668344" y="242088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740352" y="299695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6324765" y="233210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6782476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37220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7236296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2" name="Gruppieren 21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52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816599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1763688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2267744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3275856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873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309-311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73" name="Gruppieren 172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54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478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799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2119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4400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7605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309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2699792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1979712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3131840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" name="Gruppieren 173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736479" y="380123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40535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765695" y="365721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016399" y="336918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7833464" y="26369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012160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6588224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308304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611560" y="4293096"/>
            <a:ext cx="3968109" cy="2358686"/>
            <a:chOff x="611560" y="4293096"/>
            <a:chExt cx="3968109" cy="2358686"/>
          </a:xfrm>
        </p:grpSpPr>
        <p:grpSp>
          <p:nvGrpSpPr>
            <p:cNvPr id="177" name="Gruppieren 27"/>
            <p:cNvGrpSpPr/>
            <p:nvPr/>
          </p:nvGrpSpPr>
          <p:grpSpPr>
            <a:xfrm>
              <a:off x="611560" y="4293096"/>
              <a:ext cx="3788113" cy="2041953"/>
              <a:chOff x="640135" y="4293096"/>
              <a:chExt cx="3788113" cy="2041953"/>
            </a:xfrm>
          </p:grpSpPr>
          <p:grpSp>
            <p:nvGrpSpPr>
              <p:cNvPr id="179" name="Gruppieren 125"/>
              <p:cNvGrpSpPr/>
              <p:nvPr/>
            </p:nvGrpSpPr>
            <p:grpSpPr>
              <a:xfrm>
                <a:off x="640135" y="4293096"/>
                <a:ext cx="3788113" cy="2041953"/>
                <a:chOff x="2195736" y="2780928"/>
                <a:chExt cx="3788113" cy="2041953"/>
              </a:xfrm>
            </p:grpSpPr>
            <p:sp>
              <p:nvSpPr>
                <p:cNvPr id="183" name="Abgerundetes Rechteck 182"/>
                <p:cNvSpPr/>
                <p:nvPr/>
              </p:nvSpPr>
              <p:spPr>
                <a:xfrm>
                  <a:off x="3203848" y="4365104"/>
                  <a:ext cx="2376264" cy="432048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84" name="Gruppieren 34"/>
                <p:cNvGrpSpPr/>
                <p:nvPr/>
              </p:nvGrpSpPr>
              <p:grpSpPr>
                <a:xfrm>
                  <a:off x="2802864" y="2780928"/>
                  <a:ext cx="3180985" cy="1656184"/>
                  <a:chOff x="2339752" y="1196752"/>
                  <a:chExt cx="5040560" cy="3960440"/>
                </a:xfrm>
                <a:blipFill>
                  <a:blip r:embed="rId4"/>
                  <a:tile tx="0" ty="0" sx="100000" sy="100000" flip="none" algn="tl"/>
                </a:blipFill>
              </p:grpSpPr>
              <p:sp>
                <p:nvSpPr>
                  <p:cNvPr id="221" name="Ellipse 220"/>
                  <p:cNvSpPr/>
                  <p:nvPr/>
                </p:nvSpPr>
                <p:spPr>
                  <a:xfrm>
                    <a:off x="2771800" y="1628800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2" name="Ellipse 221"/>
                  <p:cNvSpPr/>
                  <p:nvPr/>
                </p:nvSpPr>
                <p:spPr>
                  <a:xfrm>
                    <a:off x="3635896" y="1268760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3" name="Ellipse 222"/>
                  <p:cNvSpPr/>
                  <p:nvPr/>
                </p:nvSpPr>
                <p:spPr>
                  <a:xfrm>
                    <a:off x="4788024" y="1196752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4" name="Ellipse 223"/>
                  <p:cNvSpPr/>
                  <p:nvPr/>
                </p:nvSpPr>
                <p:spPr>
                  <a:xfrm>
                    <a:off x="5508104" y="2348880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5" name="Ellipse 224"/>
                  <p:cNvSpPr/>
                  <p:nvPr/>
                </p:nvSpPr>
                <p:spPr>
                  <a:xfrm>
                    <a:off x="4355976" y="3356992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6" name="Ellipse 225"/>
                  <p:cNvSpPr/>
                  <p:nvPr/>
                </p:nvSpPr>
                <p:spPr>
                  <a:xfrm>
                    <a:off x="3275856" y="3429000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7" name="Ellipse 226"/>
                  <p:cNvSpPr/>
                  <p:nvPr/>
                </p:nvSpPr>
                <p:spPr>
                  <a:xfrm>
                    <a:off x="2339752" y="2420888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8" name="Ellipse 227"/>
                  <p:cNvSpPr/>
                  <p:nvPr/>
                </p:nvSpPr>
                <p:spPr>
                  <a:xfrm>
                    <a:off x="3995936" y="2348880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9" name="Ellipse 228"/>
                  <p:cNvSpPr/>
                  <p:nvPr/>
                </p:nvSpPr>
                <p:spPr>
                  <a:xfrm>
                    <a:off x="5420094" y="2974523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0" name="Ellipse 229"/>
                  <p:cNvSpPr/>
                  <p:nvPr/>
                </p:nvSpPr>
                <p:spPr>
                  <a:xfrm>
                    <a:off x="2627784" y="3068960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1" name="Ellipse 230"/>
                  <p:cNvSpPr/>
                  <p:nvPr/>
                </p:nvSpPr>
                <p:spPr>
                  <a:xfrm>
                    <a:off x="5436096" y="1628800"/>
                    <a:ext cx="1872208" cy="1728192"/>
                  </a:xfrm>
                  <a:prstGeom prst="ellipse">
                    <a:avLst/>
                  </a:prstGeom>
                  <a:grpFill/>
                  <a:ln w="508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185" name="Gruppieren 34"/>
                <p:cNvGrpSpPr/>
                <p:nvPr/>
              </p:nvGrpSpPr>
              <p:grpSpPr>
                <a:xfrm>
                  <a:off x="2813743" y="2812592"/>
                  <a:ext cx="3167894" cy="1611093"/>
                  <a:chOff x="2339752" y="1196752"/>
                  <a:chExt cx="5040560" cy="3960440"/>
                </a:xfrm>
                <a:blipFill>
                  <a:blip r:embed="rId4"/>
                  <a:tile tx="0" ty="0" sx="100000" sy="100000" flip="none" algn="tl"/>
                </a:blipFill>
              </p:grpSpPr>
              <p:sp>
                <p:nvSpPr>
                  <p:cNvPr id="204" name="Ellipse 203"/>
                  <p:cNvSpPr/>
                  <p:nvPr/>
                </p:nvSpPr>
                <p:spPr>
                  <a:xfrm>
                    <a:off x="2771800" y="1628800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5" name="Ellipse 204"/>
                  <p:cNvSpPr/>
                  <p:nvPr/>
                </p:nvSpPr>
                <p:spPr>
                  <a:xfrm>
                    <a:off x="3635896" y="1268760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8" name="Ellipse 207"/>
                  <p:cNvSpPr/>
                  <p:nvPr/>
                </p:nvSpPr>
                <p:spPr>
                  <a:xfrm>
                    <a:off x="4788024" y="1196752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9" name="Ellipse 208"/>
                  <p:cNvSpPr/>
                  <p:nvPr/>
                </p:nvSpPr>
                <p:spPr>
                  <a:xfrm>
                    <a:off x="5508104" y="2348880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2" name="Ellipse 211"/>
                  <p:cNvSpPr/>
                  <p:nvPr/>
                </p:nvSpPr>
                <p:spPr>
                  <a:xfrm>
                    <a:off x="4355976" y="3356992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4" name="Ellipse 213"/>
                  <p:cNvSpPr/>
                  <p:nvPr/>
                </p:nvSpPr>
                <p:spPr>
                  <a:xfrm>
                    <a:off x="3275856" y="3429000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6" name="Ellipse 215"/>
                  <p:cNvSpPr/>
                  <p:nvPr/>
                </p:nvSpPr>
                <p:spPr>
                  <a:xfrm>
                    <a:off x="2339752" y="2420888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7" name="Ellipse 216"/>
                  <p:cNvSpPr/>
                  <p:nvPr/>
                </p:nvSpPr>
                <p:spPr>
                  <a:xfrm>
                    <a:off x="3995936" y="2348880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8" name="Ellipse 217"/>
                  <p:cNvSpPr/>
                  <p:nvPr/>
                </p:nvSpPr>
                <p:spPr>
                  <a:xfrm>
                    <a:off x="5420094" y="2974523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9" name="Ellipse 218"/>
                  <p:cNvSpPr/>
                  <p:nvPr/>
                </p:nvSpPr>
                <p:spPr>
                  <a:xfrm>
                    <a:off x="2627784" y="3068960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0" name="Ellipse 219"/>
                  <p:cNvSpPr/>
                  <p:nvPr/>
                </p:nvSpPr>
                <p:spPr>
                  <a:xfrm>
                    <a:off x="5436096" y="1628800"/>
                    <a:ext cx="1872208" cy="172819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186" name="Textfeld 185"/>
                <p:cNvSpPr txBox="1"/>
                <p:nvPr/>
              </p:nvSpPr>
              <p:spPr>
                <a:xfrm>
                  <a:off x="3403568" y="4361216"/>
                  <a:ext cx="19768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2000" dirty="0" smtClean="0"/>
                    <a:t>?+?+?+?  =  </a:t>
                  </a:r>
                  <a:r>
                    <a:rPr lang="de-DE" sz="2400" b="1" dirty="0" smtClean="0"/>
                    <a:t>38</a:t>
                  </a:r>
                  <a:endParaRPr lang="de-DE" sz="2400" b="1" dirty="0"/>
                </a:p>
              </p:txBody>
            </p:sp>
            <p:sp>
              <p:nvSpPr>
                <p:cNvPr id="187" name="Textfeld 186"/>
                <p:cNvSpPr txBox="1"/>
                <p:nvPr/>
              </p:nvSpPr>
              <p:spPr>
                <a:xfrm>
                  <a:off x="3810976" y="3645024"/>
                  <a:ext cx="554960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4000" b="1" dirty="0" smtClean="0"/>
                    <a:t>C</a:t>
                  </a:r>
                  <a:endParaRPr lang="de-DE" sz="4000" b="1" dirty="0"/>
                </a:p>
              </p:txBody>
            </p:sp>
            <p:sp>
              <p:nvSpPr>
                <p:cNvPr id="193" name="Textfeld 192"/>
                <p:cNvSpPr txBox="1"/>
                <p:nvPr/>
              </p:nvSpPr>
              <p:spPr>
                <a:xfrm>
                  <a:off x="4283968" y="2852936"/>
                  <a:ext cx="5261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4000" b="1" dirty="0" smtClean="0"/>
                    <a:t>E</a:t>
                  </a:r>
                  <a:endParaRPr lang="de-DE" sz="4000" b="1" dirty="0"/>
                </a:p>
              </p:txBody>
            </p:sp>
            <p:sp>
              <p:nvSpPr>
                <p:cNvPr id="194" name="Textfeld 193"/>
                <p:cNvSpPr txBox="1"/>
                <p:nvPr/>
              </p:nvSpPr>
              <p:spPr>
                <a:xfrm>
                  <a:off x="4788024" y="3501008"/>
                  <a:ext cx="32733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4000" b="1" dirty="0" smtClean="0"/>
                    <a:t>I</a:t>
                  </a:r>
                  <a:endParaRPr lang="de-DE" sz="4000" b="1" dirty="0"/>
                </a:p>
              </p:txBody>
            </p:sp>
            <p:sp>
              <p:nvSpPr>
                <p:cNvPr id="201" name="Textfeld 200"/>
                <p:cNvSpPr txBox="1"/>
                <p:nvPr/>
              </p:nvSpPr>
              <p:spPr>
                <a:xfrm>
                  <a:off x="3241716" y="3284984"/>
                  <a:ext cx="5261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4000" b="1" dirty="0" smtClean="0"/>
                    <a:t>E</a:t>
                  </a:r>
                  <a:endParaRPr lang="de-DE" sz="4000" b="1" dirty="0"/>
                </a:p>
              </p:txBody>
            </p:sp>
            <p:sp>
              <p:nvSpPr>
                <p:cNvPr id="202" name="Ellipse 201"/>
                <p:cNvSpPr/>
                <p:nvPr/>
              </p:nvSpPr>
              <p:spPr>
                <a:xfrm>
                  <a:off x="2195736" y="2996952"/>
                  <a:ext cx="864096" cy="432048"/>
                </a:xfrm>
                <a:prstGeom prst="ellipse">
                  <a:avLst/>
                </a:prstGeom>
                <a:solidFill>
                  <a:srgbClr val="002060"/>
                </a:solidFill>
                <a:ln w="63500"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 smtClean="0">
                      <a:latin typeface="Arial" pitchFamily="34" charset="0"/>
                      <a:cs typeface="Arial" pitchFamily="34" charset="0"/>
                    </a:rPr>
                    <a:t>311</a:t>
                  </a:r>
                  <a:endParaRPr lang="de-DE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3" name="Abgerundetes Rechteck 202"/>
                <p:cNvSpPr/>
                <p:nvPr/>
              </p:nvSpPr>
              <p:spPr>
                <a:xfrm>
                  <a:off x="2483768" y="3429000"/>
                  <a:ext cx="288032" cy="360040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SG</a:t>
                  </a:r>
                  <a:r>
                    <a:rPr lang="de-DE" sz="1000" b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  </a:t>
                  </a:r>
                </a:p>
                <a:p>
                  <a:pPr algn="ctr"/>
                  <a:r>
                    <a:rPr lang="de-DE" sz="1000" b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7 </a:t>
                  </a:r>
                  <a:endParaRPr lang="de-DE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0" name="Textfeld 179"/>
              <p:cNvSpPr txBox="1"/>
              <p:nvPr/>
            </p:nvSpPr>
            <p:spPr>
              <a:xfrm>
                <a:off x="3707904" y="4869160"/>
                <a:ext cx="5613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4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Textfeld 180"/>
              <p:cNvSpPr txBox="1"/>
              <p:nvPr/>
            </p:nvSpPr>
            <p:spPr>
              <a:xfrm>
                <a:off x="2195736" y="4509120"/>
                <a:ext cx="5613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4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" name="Textfeld 181"/>
              <p:cNvSpPr txBox="1"/>
              <p:nvPr/>
            </p:nvSpPr>
            <p:spPr>
              <a:xfrm>
                <a:off x="3275856" y="4437112"/>
                <a:ext cx="5613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48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4" name="Textfeld 153"/>
            <p:cNvSpPr txBox="1"/>
            <p:nvPr/>
          </p:nvSpPr>
          <p:spPr>
            <a:xfrm>
              <a:off x="2627784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5" name="Abgerundetes Rechteck 154"/>
            <p:cNvSpPr/>
            <p:nvPr/>
          </p:nvSpPr>
          <p:spPr>
            <a:xfrm>
              <a:off x="1115616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Abgerundetes Rechteck 155"/>
            <p:cNvSpPr/>
            <p:nvPr/>
          </p:nvSpPr>
          <p:spPr>
            <a:xfrm>
              <a:off x="1547664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7" name="Abgerundetes Rechteck 156"/>
            <p:cNvSpPr/>
            <p:nvPr/>
          </p:nvSpPr>
          <p:spPr>
            <a:xfrm>
              <a:off x="1979712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Abgerundetes Rechteck 157"/>
            <p:cNvSpPr/>
            <p:nvPr/>
          </p:nvSpPr>
          <p:spPr>
            <a:xfrm>
              <a:off x="2411760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Abgerundetes Rechteck 158"/>
            <p:cNvSpPr/>
            <p:nvPr/>
          </p:nvSpPr>
          <p:spPr>
            <a:xfrm>
              <a:off x="2843808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Abgerundetes Rechteck 159"/>
            <p:cNvSpPr/>
            <p:nvPr/>
          </p:nvSpPr>
          <p:spPr>
            <a:xfrm>
              <a:off x="3275856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Abgerundetes Rechteck 160"/>
            <p:cNvSpPr/>
            <p:nvPr/>
          </p:nvSpPr>
          <p:spPr>
            <a:xfrm>
              <a:off x="3707904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2" name="Abgerundetes Rechteck 161"/>
            <p:cNvSpPr/>
            <p:nvPr/>
          </p:nvSpPr>
          <p:spPr>
            <a:xfrm>
              <a:off x="4147621" y="6291742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417-419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3" name="Gruppieren 20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80495" y="3645024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2106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531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851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172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492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8130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763688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555776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2774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5979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918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2389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559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879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673224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7740352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5724128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432115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10745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395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715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4036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356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676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419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2195736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336255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6732240" y="234888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187624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203848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195736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471417" y="3501008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3707904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339752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420-422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420-422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7" name="Gruppieren 216"/>
          <p:cNvGrpSpPr/>
          <p:nvPr/>
        </p:nvGrpSpPr>
        <p:grpSpPr>
          <a:xfrm>
            <a:off x="640135" y="4221088"/>
            <a:ext cx="4075881" cy="2414364"/>
            <a:chOff x="640135" y="4221088"/>
            <a:chExt cx="4075881" cy="2414364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4075881" cy="2342356"/>
              <a:chOff x="2195736" y="2780928"/>
              <a:chExt cx="4075881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615433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078719" y="3297178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5047481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8075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2396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6716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0370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53575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96780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39985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8395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3730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2" name="Textfeld 211"/>
            <p:cNvSpPr txBox="1"/>
            <p:nvPr/>
          </p:nvSpPr>
          <p:spPr>
            <a:xfrm>
              <a:off x="2144832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3131840" y="42210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195736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195736" y="52292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2915816" y="52007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6" name="Gruppieren 215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171934" y="4361216"/>
                <a:ext cx="2440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103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4168527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40535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736479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7164288" y="249289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7812360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5796136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759633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5436096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6084168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57936" y="4361216"/>
                <a:ext cx="16680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664471" y="380123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024511" y="2780928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538705" y="372922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2872383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4" name="Textfeld 203"/>
            <p:cNvSpPr txBox="1"/>
            <p:nvPr/>
          </p:nvSpPr>
          <p:spPr>
            <a:xfrm>
              <a:off x="2805940" y="1484784"/>
              <a:ext cx="6687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W</a:t>
              </a:r>
              <a:endParaRPr lang="de-DE" sz="4000" b="1" dirty="0"/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1403648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208" name="Textfeld 207"/>
            <p:cNvSpPr txBox="1"/>
            <p:nvPr/>
          </p:nvSpPr>
          <p:spPr>
            <a:xfrm>
              <a:off x="3368968" y="220486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360104" y="207842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123728" y="19821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2915816" y="1949931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426-428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9" name="Gruppieren 208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319289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5047481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2267744" y="486916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2915816" y="494116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222945" y="1484784"/>
            <a:ext cx="4133031" cy="2342356"/>
            <a:chOff x="222945" y="1484784"/>
            <a:chExt cx="4133031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133031" cy="2342356"/>
              <a:chOff x="2195736" y="2780928"/>
              <a:chExt cx="4133031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70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86471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29676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2881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6085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5929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249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4570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376439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89671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4301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275856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1259632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2864912" y="14847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B</a:t>
              </a:r>
              <a:endParaRPr lang="de-DE" sz="4000" b="1" dirty="0"/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1822660" y="184482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4687441" y="2276872"/>
            <a:ext cx="4133031" cy="2342356"/>
            <a:chOff x="4687441" y="2276872"/>
            <a:chExt cx="4133031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4133031" cy="2342356"/>
              <a:chOff x="2195736" y="2780928"/>
              <a:chExt cx="4133031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80123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72922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86471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29676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72881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16085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5929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50249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4570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32423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89671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4301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0" name="Textfeld 179"/>
            <p:cNvSpPr txBox="1"/>
            <p:nvPr/>
          </p:nvSpPr>
          <p:spPr>
            <a:xfrm>
              <a:off x="5796136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7164288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6732240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6228184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7833464" y="264910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429-431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431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3491880" y="45091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555776" y="436510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430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7590062" y="242088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46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429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1835696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555776" y="148478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432-434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7" name="Gruppieren 196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5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320655" y="335699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00575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432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1979712" y="206084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9" name="Gruppieren 198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45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429000"/>
                <a:ext cx="37702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b="1" dirty="0" smtClean="0"/>
                  <a:t>I</a:t>
                </a:r>
                <a:endParaRPr lang="de-DE" sz="54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140968"/>
                <a:ext cx="68480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b="1" dirty="0" smtClean="0"/>
                  <a:t>N</a:t>
                </a:r>
                <a:endParaRPr lang="de-DE" sz="54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434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411760" y="486916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3563888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8" name="Gruppieren 197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60785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b="1" dirty="0" smtClean="0"/>
                  <a:t>Z</a:t>
                </a:r>
                <a:endParaRPr lang="de-DE" sz="54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433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5724128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6" name="Textfeld 185"/>
            <p:cNvSpPr txBox="1"/>
            <p:nvPr/>
          </p:nvSpPr>
          <p:spPr>
            <a:xfrm>
              <a:off x="6300192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7524328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312-314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47" name="Gruppieren 146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30579" y="4361216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2987824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1259632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2" name="Gruppieren 171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30579" y="4361216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4057217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48795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524328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7020272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uppieren 17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30579" y="4361216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635896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212372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315-317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4" name="Gruppieren 18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45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763688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2051720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059832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6" name="Gruppieren 185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3779912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19573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84706" y="4361216"/>
                <a:ext cx="16145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28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8712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3032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7353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1673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5994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50314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4635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7380312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1561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7740352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318-320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640135" y="4293096"/>
            <a:ext cx="4147889" cy="2342356"/>
            <a:chOff x="640135" y="4293096"/>
            <a:chExt cx="4147889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4147889" cy="2342356"/>
              <a:chOff x="2195736" y="2780928"/>
              <a:chExt cx="4147889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=  </a:t>
                </a:r>
                <a:r>
                  <a:rPr lang="de-DE" sz="2400" b="1" dirty="0" smtClean="0"/>
                  <a:t>48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535313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1543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8795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116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436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75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07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39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4718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031257" y="328498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9115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4450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3635896" y="4581128"/>
              <a:ext cx="6126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M</a:t>
              </a:r>
              <a:endParaRPr lang="de-DE" sz="4000" b="1" dirty="0"/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3563888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55776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12372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131840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222945" y="1124744"/>
            <a:ext cx="4133031" cy="2736304"/>
            <a:chOff x="222945" y="1124744"/>
            <a:chExt cx="4133031" cy="2736304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133031" cy="2376264"/>
              <a:chOff x="2195736" y="2780928"/>
              <a:chExt cx="4133031" cy="2376264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864714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296762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28810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60858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592906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24954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457002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376439" y="335699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896719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430177" y="4797152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203848" y="177281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691680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2771800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267744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899592" y="1988840"/>
              <a:ext cx="567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4687441" y="2276872"/>
            <a:ext cx="4205039" cy="2342356"/>
            <a:chOff x="4687441" y="2276872"/>
            <a:chExt cx="4205039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4205039" cy="2342356"/>
              <a:chOff x="2195736" y="2780928"/>
              <a:chExt cx="4205039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1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2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63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592463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00575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93672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36877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80081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23286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66491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509696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52901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9687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319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5021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8" name="Textfeld 97"/>
            <p:cNvSpPr txBox="1"/>
            <p:nvPr/>
          </p:nvSpPr>
          <p:spPr>
            <a:xfrm>
              <a:off x="61561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588224" y="3030051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7740352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524328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236296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321-323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124744"/>
            <a:ext cx="4061023" cy="2702396"/>
            <a:chOff x="222945" y="1124744"/>
            <a:chExt cx="406102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061023" cy="2342356"/>
              <a:chOff x="2195736" y="2780928"/>
              <a:chExt cx="406102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38834" y="4361216"/>
                <a:ext cx="19062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=  </a:t>
                </a:r>
                <a:r>
                  <a:rPr lang="de-DE" sz="2400" b="1" dirty="0" smtClean="0"/>
                  <a:t>68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528567" y="285293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7927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2247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6568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08885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520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952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384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382685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8247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3581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419872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195736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971600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763688" y="1556792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3131840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44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Y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342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2663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6983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304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5624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49945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342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7" name="Textfeld 96"/>
            <p:cNvSpPr txBox="1"/>
            <p:nvPr/>
          </p:nvSpPr>
          <p:spPr>
            <a:xfrm>
              <a:off x="7668344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156176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380312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38834" y="4361216"/>
                <a:ext cx="19062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=  </a:t>
                </a:r>
                <a:r>
                  <a:rPr lang="de-DE" sz="2400" b="1" dirty="0" smtClean="0"/>
                  <a:t>60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751337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903465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2195736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699792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275856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3707904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324-326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3230547" y="35332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„Volkslieder“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86" name="Gruppieren 185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53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6300192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7308304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81236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30579" y="4361216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=  </a:t>
                </a:r>
                <a:r>
                  <a:rPr lang="de-DE" sz="2400" b="1" dirty="0" smtClean="0"/>
                  <a:t>51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779912" y="458112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320384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123728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124744"/>
            <a:ext cx="3788113" cy="2702396"/>
            <a:chOff x="222945" y="1124744"/>
            <a:chExt cx="3788113" cy="2702396"/>
          </a:xfrm>
        </p:grpSpPr>
        <p:sp>
          <p:nvSpPr>
            <p:cNvPr id="500" name="Textfeld 499"/>
            <p:cNvSpPr txBox="1"/>
            <p:nvPr/>
          </p:nvSpPr>
          <p:spPr>
            <a:xfrm>
              <a:off x="971600" y="1124744"/>
              <a:ext cx="20785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wenn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 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= A   </a:t>
              </a:r>
              <a:r>
                <a:rPr lang="de-DE" sz="1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dann </a:t>
              </a:r>
              <a:r>
                <a:rPr lang="de-DE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?</a:t>
              </a:r>
              <a:r>
                <a:rPr lang="de-D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/>
                </a:rPr>
                <a:t>  =  1</a:t>
              </a:r>
              <a:endPara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4744591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324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979712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3275856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6035</Words>
  <Application>Microsoft Office PowerPoint</Application>
  <PresentationFormat>Bildschirmpräsentation (4:3)</PresentationFormat>
  <Paragraphs>4777</Paragraphs>
  <Slides>45</Slides>
  <Notes>45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46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KaSAs Ewiger FotoKunst-Kalender Schnelligkeit und Fremdsprachen üben:     HEUTE („um die Wette“) finden und markieren     Wochentage und Monate in anderen Sprachen lernen</dc:title>
  <dc:creator>User</dc:creator>
  <cp:lastModifiedBy>Acer</cp:lastModifiedBy>
  <cp:revision>932</cp:revision>
  <dcterms:created xsi:type="dcterms:W3CDTF">2009-12-16T09:06:32Z</dcterms:created>
  <dcterms:modified xsi:type="dcterms:W3CDTF">2019-07-28T15:19:21Z</dcterms:modified>
</cp:coreProperties>
</file>