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577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5" r:id="rId20"/>
    <p:sldId id="596" r:id="rId21"/>
    <p:sldId id="597" r:id="rId22"/>
    <p:sldId id="598" r:id="rId23"/>
    <p:sldId id="599" r:id="rId24"/>
    <p:sldId id="600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17" r:id="rId42"/>
    <p:sldId id="618" r:id="rId43"/>
    <p:sldId id="619" r:id="rId44"/>
    <p:sldId id="620" r:id="rId45"/>
    <p:sldId id="621" r:id="rId46"/>
    <p:sldId id="622" r:id="rId47"/>
    <p:sldId id="623" r:id="rId48"/>
    <p:sldId id="624" r:id="rId49"/>
    <p:sldId id="625" r:id="rId50"/>
    <p:sldId id="626" r:id="rId51"/>
    <p:sldId id="627" r:id="rId52"/>
    <p:sldId id="628" r:id="rId53"/>
    <p:sldId id="629" r:id="rId54"/>
    <p:sldId id="630" r:id="rId55"/>
    <p:sldId id="631" r:id="rId56"/>
    <p:sldId id="644" r:id="rId57"/>
    <p:sldId id="633" r:id="rId58"/>
    <p:sldId id="634" r:id="rId59"/>
    <p:sldId id="635" r:id="rId60"/>
    <p:sldId id="636" r:id="rId61"/>
    <p:sldId id="637" r:id="rId62"/>
    <p:sldId id="638" r:id="rId63"/>
    <p:sldId id="639" r:id="rId64"/>
    <p:sldId id="640" r:id="rId65"/>
    <p:sldId id="641" r:id="rId66"/>
    <p:sldId id="642" r:id="rId67"/>
    <p:sldId id="643" r:id="rId68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FF"/>
    <a:srgbClr val="AFC448"/>
    <a:srgbClr val="CD03A7"/>
    <a:srgbClr val="00FF00"/>
    <a:srgbClr val="F0A91C"/>
    <a:srgbClr val="66FF33"/>
    <a:srgbClr val="E40C11"/>
    <a:srgbClr val="FF00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5" autoAdjust="0"/>
    <p:restoredTop sz="99370" autoAdjust="0"/>
  </p:normalViewPr>
  <p:slideViewPr>
    <p:cSldViewPr>
      <p:cViewPr>
        <p:scale>
          <a:sx n="70" d="100"/>
          <a:sy n="70" d="100"/>
        </p:scale>
        <p:origin x="-1810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68C3F671-38EB-44E0-B4E6-BD4B871610CB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7BBBDC89-D11F-4A94-BDB0-699B4C71A33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022A5D47-1163-4309-BEF6-D56CFF13F732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13" tIns="46856" rIns="93713" bIns="468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60850"/>
            <a:ext cx="5510530" cy="4509932"/>
          </a:xfrm>
          <a:prstGeom prst="rect">
            <a:avLst/>
          </a:prstGeom>
        </p:spPr>
        <p:txBody>
          <a:bodyPr vert="horz" lIns="93713" tIns="46856" rIns="93713" bIns="468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D4E209FC-881C-43C9-AE62-B59A2E5BB3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60</a:t>
            </a:fld>
            <a:endParaRPr lang="de-D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61</a:t>
            </a:fld>
            <a:endParaRPr lang="de-D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62</a:t>
            </a:fld>
            <a:endParaRPr lang="de-D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63</a:t>
            </a:fld>
            <a:endParaRPr lang="de-D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64</a:t>
            </a:fld>
            <a:endParaRPr lang="de-D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65</a:t>
            </a:fld>
            <a:endParaRPr lang="de-DE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66</a:t>
            </a:fld>
            <a:endParaRPr lang="de-D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764-766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3086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406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727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047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3681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691680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339752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347864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196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70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691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011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332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52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308304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516216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791-793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131840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339752" y="170080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823345" y="314096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563888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131840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691680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8576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1781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4986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819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139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460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8572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596336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73224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177280" y="32213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794-796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31531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473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794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114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435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2699792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979712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419872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19672" y="4653136"/>
              <a:ext cx="5760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20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40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861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181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020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6660232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228184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596336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797-799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1907704" y="220486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195736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1619672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275856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7452320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084168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800-802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463305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3131840" y="458112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9008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50080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7452320" y="22986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804248" y="32347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6660232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236296" y="28027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9008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50080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763688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339752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432864" y="239911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803-805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2843808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123728" y="170080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596336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660232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40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1547664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491880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979712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806-808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051720" y="162880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479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800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1207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441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7616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7524328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588224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419872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91680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873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809-811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059832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339752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664471" y="285293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ß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7092280" y="290317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444208" y="29751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380312" y="234888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884368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7" name="Textfeld 96"/>
            <p:cNvSpPr txBox="1"/>
            <p:nvPr/>
          </p:nvSpPr>
          <p:spPr>
            <a:xfrm>
              <a:off x="3419872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1619672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707904" y="50131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080936" y="46615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812-814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88607" y="342900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2195736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907704" y="220486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3347864" y="458112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59246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52045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0" name="Textfeld 179"/>
            <p:cNvSpPr txBox="1"/>
            <p:nvPr/>
          </p:nvSpPr>
          <p:spPr>
            <a:xfrm>
              <a:off x="7308304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732240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815-817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80495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3203848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699792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259632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123728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6516216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596336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7020272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249288" y="32213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635896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491880" y="50851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1619672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080936" y="466152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818-820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907704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339752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448447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80495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6876256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7524328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660232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640135" y="4293096"/>
            <a:ext cx="4369246" cy="2342356"/>
            <a:chOff x="640135" y="4293096"/>
            <a:chExt cx="4369246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369246" cy="2342356"/>
              <a:chOff x="2195736" y="2780928"/>
              <a:chExt cx="4369246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88661" y="372791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37815" y="298606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679329" y="285293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1329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563888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275856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3203848" y="43651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707904" y="50851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619672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2051720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ß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767-769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11760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907704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7380312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37220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635896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915816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821-823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Ü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1619672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1907704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987824" y="50131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419872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222945" y="1484784"/>
            <a:ext cx="4382963" cy="2342356"/>
            <a:chOff x="222945" y="1484784"/>
            <a:chExt cx="438296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382963" cy="2342356"/>
              <a:chOff x="2195736" y="2780928"/>
              <a:chExt cx="438296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80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744591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76439" y="342900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243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1466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971600" y="20608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195736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699792" y="227687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267744" y="21395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275856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640776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541559" y="372922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86513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52856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15316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6516216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516578" y="256921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824-826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2411760" y="220486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907704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419872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763688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73647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452856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0" name="Textfeld 179"/>
            <p:cNvSpPr txBox="1"/>
            <p:nvPr/>
          </p:nvSpPr>
          <p:spPr>
            <a:xfrm>
              <a:off x="7596336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5652120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827-829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9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672583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960615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259632" y="191683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907704" y="170080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4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73607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21679" y="286513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452320" y="278092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5868144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9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419872" y="45091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19672" y="479715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830-832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483768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907704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8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39754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7360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2553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524328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092280" y="249289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588224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347864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833-835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04631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2411760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1187624" y="184482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664471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X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384551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236296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228184" y="29969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X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3275856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267744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907704" y="501317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uppieren 75"/>
          <p:cNvGrpSpPr/>
          <p:nvPr/>
        </p:nvGrpSpPr>
        <p:grpSpPr>
          <a:xfrm>
            <a:off x="4687441" y="2276872"/>
            <a:ext cx="3788113" cy="2342356"/>
            <a:chOff x="2195736" y="2780928"/>
            <a:chExt cx="3788113" cy="2342356"/>
          </a:xfrm>
        </p:grpSpPr>
        <p:sp>
          <p:nvSpPr>
            <p:cNvPr id="77" name="Abgerundetes Rechteck 76"/>
            <p:cNvSpPr/>
            <p:nvPr/>
          </p:nvSpPr>
          <p:spPr>
            <a:xfrm>
              <a:off x="3203848" y="4365104"/>
              <a:ext cx="2376264" cy="43204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34"/>
            <p:cNvGrpSpPr/>
            <p:nvPr/>
          </p:nvGrpSpPr>
          <p:grpSpPr>
            <a:xfrm>
              <a:off x="2802864" y="2780928"/>
              <a:ext cx="3180985" cy="1656184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15" name="Ellipse 114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Ellipse 119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Ellipse 121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Ellipse 122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34"/>
            <p:cNvGrpSpPr/>
            <p:nvPr/>
          </p:nvGrpSpPr>
          <p:grpSpPr>
            <a:xfrm>
              <a:off x="2813743" y="2812592"/>
              <a:ext cx="3167894" cy="1611093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04" name="Ellipse 103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Ellipse 105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Ellipse 109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Ellipse 110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Ellipse 111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0" name="Textfeld 79"/>
            <p:cNvSpPr txBox="1"/>
            <p:nvPr/>
          </p:nvSpPr>
          <p:spPr>
            <a:xfrm>
              <a:off x="3549439" y="4361216"/>
              <a:ext cx="1685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/>
                <a:t>?+?+?  =  </a:t>
              </a:r>
              <a:r>
                <a:rPr lang="de-DE" sz="2400" b="1" dirty="0" smtClean="0"/>
                <a:t>32</a:t>
              </a:r>
              <a:endParaRPr lang="de-DE" sz="24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232423" y="3573016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3332895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76494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4196991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629039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061087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160415" y="306896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95" name="Ellipse 94"/>
            <p:cNvSpPr/>
            <p:nvPr/>
          </p:nvSpPr>
          <p:spPr>
            <a:xfrm>
              <a:off x="2195736" y="2996952"/>
              <a:ext cx="864096" cy="432048"/>
            </a:xfrm>
            <a:prstGeom prst="ellipse">
              <a:avLst/>
            </a:prstGeom>
            <a:solidFill>
              <a:srgbClr val="002060"/>
            </a:solidFill>
            <a:ln w="635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837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2483768" y="3429000"/>
              <a:ext cx="288032" cy="36004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SG</a:t>
              </a:r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algn="ctr"/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de-DE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836-838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1" name="Textfeld 520"/>
          <p:cNvSpPr txBox="1"/>
          <p:nvPr/>
        </p:nvSpPr>
        <p:spPr>
          <a:xfrm>
            <a:off x="7308304" y="227687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203848" y="45091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7" name="Textfeld 176"/>
          <p:cNvSpPr txBox="1"/>
          <p:nvPr/>
        </p:nvSpPr>
        <p:spPr>
          <a:xfrm>
            <a:off x="6876256" y="263691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5400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" name="Textfeld 177"/>
          <p:cNvSpPr txBox="1"/>
          <p:nvPr/>
        </p:nvSpPr>
        <p:spPr>
          <a:xfrm>
            <a:off x="6372200" y="2852936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5400" dirty="0">
              <a:solidFill>
                <a:srgbClr val="CD0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763688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411760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839-841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452320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6300192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327401" y="3429000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275856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1763688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12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11079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	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839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483768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842-844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7" name="Gruppieren 196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111377" y="3573016"/>
                <a:ext cx="4444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 smtClean="0"/>
                  <a:t>J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017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337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658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5978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2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347864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664471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176639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2627784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051720" y="170080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411760" y="242088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647580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7812360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308304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732240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6177280" y="329717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845-847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327401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1835696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275856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123728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771800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987824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6948264" y="256490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848-850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437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758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2078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399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719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11760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051720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849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668344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7020272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00192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0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1691680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635896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347864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770-772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168527" y="3356992"/>
                <a:ext cx="68480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R</a:t>
                </a:r>
                <a:endParaRPr lang="de-DE" sz="5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68480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B</a:t>
                </a:r>
                <a:endParaRPr lang="de-DE" sz="5400" b="1" dirty="0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1547664" y="170080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1619672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491880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72583" y="3140968"/>
                <a:ext cx="68480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Ä</a:t>
                </a:r>
                <a:endParaRPr lang="de-DE" sz="5400" b="1" dirty="0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9760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2964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6169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6588224" y="23488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01216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851-853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5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98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437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758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078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399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719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6660232" y="285293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98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907704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555776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483768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98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543425" y="3429000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1979712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419872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763688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854-856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8" name="Gruppieren 197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740352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444208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164288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9443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764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046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54434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339752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691680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432864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  <p:grpSp>
        <p:nvGrpSpPr>
          <p:cNvPr id="199" name="Gruppieren 198"/>
          <p:cNvGrpSpPr/>
          <p:nvPr/>
        </p:nvGrpSpPr>
        <p:grpSpPr>
          <a:xfrm>
            <a:off x="640135" y="4293096"/>
            <a:ext cx="4147889" cy="2342356"/>
            <a:chOff x="640135" y="4293096"/>
            <a:chExt cx="4147889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147889" cy="2342356"/>
              <a:chOff x="2195736" y="2780928"/>
              <a:chExt cx="4147889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471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911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4450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212583" y="50851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584992" y="44371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3657000" y="494116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152944" y="465313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857-859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547664" y="46531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555776" y="50851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203848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7380312" y="24928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804248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160415" y="365721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960615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320655" y="342900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3242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857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243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267744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835696" y="20608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483768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43808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784792" y="148478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860-862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941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941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7668344" y="249289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308304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372200" y="31409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6804248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084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04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24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45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65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491880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104631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83768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835696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504872" y="149697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863-865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7524328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73224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679329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059832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635896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19672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032623" y="314096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835696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483768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267744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866-868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6732240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596336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164288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228184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35</a:t>
                </a:r>
                <a:endParaRPr lang="de-DE" sz="24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935566" y="3212976"/>
                <a:ext cx="60785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b="1" dirty="0" smtClean="0"/>
                  <a:t>L</a:t>
                </a:r>
                <a:endParaRPr lang="de-DE" sz="54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619672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843808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563888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483768" y="198884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195736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432864" y="250128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869-871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869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059832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123728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34198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104631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6732240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872-874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7452320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37220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312543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1979712" y="220486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3059832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331640" y="191683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360107" y="350100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635896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080936" y="466152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152944" y="51655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F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875-877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03809" y="4361216"/>
                <a:ext cx="13763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7092280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732240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1835696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491880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83768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267744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3347864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835696" y="1556792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878-880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637220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7380312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6732240" y="227687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275856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878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2987824" y="184482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411760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773-775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907704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411760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926945" y="4361216"/>
                <a:ext cx="930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73607" y="293713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21679" y="29493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25535" y="322517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6660232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347864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763688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881-883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7" name="Gruppieren 196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8376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83569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699792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8" name="Gruppieren 197"/>
          <p:cNvGrpSpPr/>
          <p:nvPr/>
        </p:nvGrpSpPr>
        <p:grpSpPr>
          <a:xfrm>
            <a:off x="4687441" y="2276872"/>
            <a:ext cx="4387155" cy="2342356"/>
            <a:chOff x="4687441" y="2276872"/>
            <a:chExt cx="4387155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387155" cy="2342356"/>
              <a:chOff x="2195736" y="2780928"/>
              <a:chExt cx="4387155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247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1508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74035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660232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00192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185392" y="32213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761456" y="242927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P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236296" y="26369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</p:grpSp>
      <p:grpSp>
        <p:nvGrpSpPr>
          <p:cNvPr id="199" name="Gruppieren 198"/>
          <p:cNvGrpSpPr/>
          <p:nvPr/>
        </p:nvGrpSpPr>
        <p:grpSpPr>
          <a:xfrm>
            <a:off x="640135" y="4293096"/>
            <a:ext cx="4369246" cy="2342356"/>
            <a:chOff x="640135" y="4293096"/>
            <a:chExt cx="4369246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4369246" cy="2342356"/>
              <a:chOff x="2195736" y="2780928"/>
              <a:chExt cx="4369246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967361" y="371703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1329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3131840" y="429309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475656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763688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835696" y="51571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3584992" y="4661520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152944" y="487754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7" name="Gruppieren 196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3491880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547664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6300192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524328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6732240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308304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5" name="Textfeld 184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884-886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80495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520455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2411760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051720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403648" y="234888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P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1115616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Z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8376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259632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907704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679329" y="314096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627784" y="51571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059832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93713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888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5940152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709228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C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4" name="Textfeld 19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887-889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890-892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740352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228184" y="32849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7236296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660232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125735" y="293713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413767" y="351320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2699792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483768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072824" y="191683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503564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563888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19672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080936" y="465313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893-895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7596336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660232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12776"/>
            <a:ext cx="3788113" cy="2414364"/>
            <a:chOff x="222945" y="1412776"/>
            <a:chExt cx="3788113" cy="2414364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12776"/>
              <a:ext cx="3788113" cy="2414364"/>
              <a:chOff x="2195736" y="2708920"/>
              <a:chExt cx="3788113" cy="2414364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600575" y="270892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88607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979712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3203848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907704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399409" y="351320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1907704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419872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91680" y="50131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896-898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20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40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861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181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020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6516216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7668344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2123728" y="162880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823345" y="314096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491880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19672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899-901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899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979712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627784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483768" y="213285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763688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475656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779912" y="46531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203848" y="43651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419872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247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673224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228184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185392" y="272111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833464" y="27333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506750" y="30689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902-904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58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524328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6300192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6732240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5796136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483768" y="213285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91680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23728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779912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491880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19672" y="47251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3080936" y="4661520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905-907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98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1619672" y="47251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491880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987824" y="50131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851920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72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899592" y="19683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547664" y="17523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059832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555776" y="213285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195736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9008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28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6494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69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90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10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50080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6300192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7020272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452320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908-910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234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55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75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96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516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275856" y="443711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812360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300192" y="32849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7308304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732240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13651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9117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437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758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2078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399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719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2944391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5116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411760" y="220486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267744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784792" y="14847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776-778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764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046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380312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588224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03262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835696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483768" y="191683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65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29751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295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616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5936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257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6542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635896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19672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080936" y="466152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873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911-913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" name="Textfeld 204"/>
            <p:cNvSpPr txBox="1"/>
            <p:nvPr/>
          </p:nvSpPr>
          <p:spPr>
            <a:xfrm>
              <a:off x="2555776" y="20608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2051720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3131840" y="191683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347864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19672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668344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7220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914-916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2483768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835696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52503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76439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6444208" y="3068960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7020272" y="26369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7668344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62197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830149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1691680" y="494116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547664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584992" y="450912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657000" y="501317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152944" y="47251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917-919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243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275856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411760" y="20608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051720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19672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403648" y="242088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Ö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691680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563888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403648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347864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6948264" y="278092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249288" y="32213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473424" y="244146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F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6177280" y="271730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920-922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744591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1979712" y="177281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376439" y="2996952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03262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0" name="Textfeld 179"/>
            <p:cNvSpPr txBox="1"/>
            <p:nvPr/>
          </p:nvSpPr>
          <p:spPr>
            <a:xfrm>
              <a:off x="6948264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72200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090896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3463305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3535313" y="342900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31257" y="314096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2771800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483768" y="494116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657000" y="444930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U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729008" y="495336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3224952" y="466533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923-925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975473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389535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771800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91680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88666" y="3573016"/>
                <a:ext cx="52931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400" b="1" dirty="0" smtClean="0"/>
                  <a:t>L</a:t>
                </a:r>
                <a:endParaRPr lang="de-DE" sz="4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64730" y="2780928"/>
                <a:ext cx="59182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400" b="1" dirty="0" smtClean="0"/>
                  <a:t>D</a:t>
                </a:r>
                <a:endParaRPr lang="de-DE" sz="4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16658" y="3068960"/>
                <a:ext cx="59182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400" b="1" dirty="0" smtClean="0"/>
                  <a:t>A</a:t>
                </a:r>
                <a:endParaRPr lang="de-DE" sz="44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Textfeld 181"/>
            <p:cNvSpPr txBox="1"/>
            <p:nvPr/>
          </p:nvSpPr>
          <p:spPr>
            <a:xfrm>
              <a:off x="6948264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657667" y="380123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248647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44119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243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2771800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555776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835696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051720" y="213285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259632" y="164099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926-928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" name="Gruppieren 18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3059832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195736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491880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19672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28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168527" y="3451647"/>
                <a:ext cx="71686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400" b="1" dirty="0" smtClean="0"/>
                  <a:t>W</a:t>
                </a:r>
                <a:endParaRPr lang="de-DE" sz="44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7380312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5868144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00192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929-931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5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104631" y="2996952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2483768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1979712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259632" y="184482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uppieren 193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9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0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1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751337" y="364502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55393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471417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53531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707904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154766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20384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ieren 192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13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4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5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384551" y="342900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816599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668344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7236296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72200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3" name="Textfeld 172"/>
          <p:cNvSpPr txBox="1"/>
          <p:nvPr/>
        </p:nvSpPr>
        <p:spPr>
          <a:xfrm>
            <a:off x="5940152" y="3140968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F</a:t>
            </a:r>
            <a:endParaRPr lang="de-DE" sz="4000" b="1" dirty="0"/>
          </a:p>
        </p:txBody>
      </p:sp>
      <p:sp>
        <p:nvSpPr>
          <p:cNvPr id="175" name="Textfeld 174"/>
          <p:cNvSpPr txBox="1"/>
          <p:nvPr/>
        </p:nvSpPr>
        <p:spPr>
          <a:xfrm>
            <a:off x="3347864" y="501317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E</a:t>
            </a:r>
            <a:endParaRPr lang="de-DE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932-934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032623" y="306896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2339752" y="177281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45655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524328" y="24928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6084168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0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70790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19672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05983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935-937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5" y="234888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5104631" y="335699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2555776" y="242088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907704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627784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835696" y="213285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2" name="Textfeld 71"/>
            <p:cNvSpPr txBox="1"/>
            <p:nvPr/>
          </p:nvSpPr>
          <p:spPr>
            <a:xfrm>
              <a:off x="7524328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588224" y="27089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6948264" y="32129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72200" y="32129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635896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347864" y="50851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547664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131840" y="465313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938-940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979712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131840" y="184482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437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758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078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399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719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939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596336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00192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319651" y="299695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068960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419872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6196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779-781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J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7524328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516216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J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203848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547664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90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111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4317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752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726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931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9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779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2123728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763688" y="206084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411760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941-943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483768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979712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347864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915816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455251" y="365721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031315" y="286513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1847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83243" y="3153162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673224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164288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944-946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096519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2339752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627784" y="242088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203848" y="198884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979712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403648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55393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131840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1619672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563888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86513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Ö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247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7092280" y="29249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7668344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6156176" y="32849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588224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545432" y="242088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947-949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08487" y="371703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168527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160415" y="342900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243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1907704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699792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987824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547664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555776" y="2420888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  <p:grpSp>
        <p:nvGrpSpPr>
          <p:cNvPr id="197" name="Gruppieren 196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380312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732240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6177280" y="32213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401416" y="244146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  <p:grpSp>
        <p:nvGrpSpPr>
          <p:cNvPr id="198" name="Gruppieren 19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587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2908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228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549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5869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1901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823345" y="314096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587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949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3491880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275856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763688" y="487754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950-952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uppieren 19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04431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4" name="Gruppieren 193"/>
            <p:cNvGrpSpPr/>
            <p:nvPr/>
          </p:nvGrpSpPr>
          <p:grpSpPr>
            <a:xfrm>
              <a:off x="6660232" y="2420888"/>
              <a:ext cx="1425468" cy="1335053"/>
              <a:chOff x="6660232" y="2420888"/>
              <a:chExt cx="1425468" cy="1335053"/>
            </a:xfrm>
          </p:grpSpPr>
          <p:sp>
            <p:nvSpPr>
              <p:cNvPr id="70" name="Textfeld 69"/>
              <p:cNvSpPr txBox="1"/>
              <p:nvPr/>
            </p:nvSpPr>
            <p:spPr>
              <a:xfrm>
                <a:off x="6660232" y="2852936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  <a:endParaRPr lang="de-DE" sz="4800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7164288" y="2420888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48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Textfeld 179"/>
              <p:cNvSpPr txBox="1"/>
              <p:nvPr/>
            </p:nvSpPr>
            <p:spPr>
              <a:xfrm>
                <a:off x="7524328" y="2924944"/>
                <a:ext cx="5613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48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3262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582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902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223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543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219573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771800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835696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uppieren 195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229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3779912" y="50131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1403648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563888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691680" y="45811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080936" y="466152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953-955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247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7452320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732240" y="27809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6300192" y="321297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020272" y="31409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7596336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7" name="Textfeld 96"/>
            <p:cNvSpPr txBox="1"/>
            <p:nvPr/>
          </p:nvSpPr>
          <p:spPr>
            <a:xfrm>
              <a:off x="3736368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648136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80026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23231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3347864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195736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483768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91680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956-958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40535" y="2852936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745232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02027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637220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928059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0" name="Textfeld 519"/>
            <p:cNvSpPr txBox="1"/>
            <p:nvPr/>
          </p:nvSpPr>
          <p:spPr>
            <a:xfrm>
              <a:off x="3203848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1547664" y="46531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3635896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1907704" y="51571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32423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2699792" y="213285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267744" y="198884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835696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403648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959-961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67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586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906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2227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547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868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961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1619672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563888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203848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959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98782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699792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123728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44844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960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7" name="Textfeld 96"/>
            <p:cNvSpPr txBox="1"/>
            <p:nvPr/>
          </p:nvSpPr>
          <p:spPr>
            <a:xfrm>
              <a:off x="6948264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7220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7524328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962-963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1" name="Gruppieren 130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92463" y="371703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962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1979712" y="198884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547664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195736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411760" y="220486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2" name="Gruppieren 131"/>
          <p:cNvGrpSpPr/>
          <p:nvPr/>
        </p:nvGrpSpPr>
        <p:grpSpPr>
          <a:xfrm>
            <a:off x="3563888" y="3933056"/>
            <a:ext cx="3788113" cy="2342356"/>
            <a:chOff x="3563888" y="3933056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3563888" y="3933056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2976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2967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172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5937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258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491880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963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5724128" y="40770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6084168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5508104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782-784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6228184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812360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236296" y="30689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804248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040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16196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3347864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946215" cy="2342356"/>
            <a:chOff x="222945" y="1484784"/>
            <a:chExt cx="3946215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46215" cy="2342356"/>
              <a:chOff x="2195736" y="2780928"/>
              <a:chExt cx="3946215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960615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77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709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195736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419872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339752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619672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U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785-787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2339752" y="198884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1115616" y="191683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763688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932498" cy="2342356"/>
            <a:chOff x="640135" y="4293096"/>
            <a:chExt cx="393249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2498" cy="2342356"/>
              <a:chOff x="2195736" y="2780928"/>
              <a:chExt cx="393249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41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7" name="Textfeld 96"/>
            <p:cNvSpPr txBox="1"/>
            <p:nvPr/>
          </p:nvSpPr>
          <p:spPr>
            <a:xfrm>
              <a:off x="3563888" y="486916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403648" y="494116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763688" y="450912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203848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4687441" y="2276872"/>
            <a:ext cx="3950407" cy="2342356"/>
            <a:chOff x="4687441" y="2276872"/>
            <a:chExt cx="395040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50407" cy="2342356"/>
              <a:chOff x="2195736" y="2780928"/>
              <a:chExt cx="395040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82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1409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6732240" y="28529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7236296" y="29969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668344" y="256490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177280" y="32213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788-790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Gruppieren 19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279312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14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6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8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10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42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437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Ö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7524328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444208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790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3203848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907704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109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41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74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406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38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70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788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979712" y="148478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432864" y="242088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8948</Words>
  <Application>Microsoft Office PowerPoint</Application>
  <PresentationFormat>Bildschirmpräsentation (4:3)</PresentationFormat>
  <Paragraphs>7074</Paragraphs>
  <Slides>67</Slides>
  <Notes>67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6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  <vt:lpstr>Folie 49</vt:lpstr>
      <vt:lpstr>Folie 50</vt:lpstr>
      <vt:lpstr>Folie 51</vt:lpstr>
      <vt:lpstr>Folie 52</vt:lpstr>
      <vt:lpstr>Folie 53</vt:lpstr>
      <vt:lpstr>Folie 54</vt:lpstr>
      <vt:lpstr>Folie 55</vt:lpstr>
      <vt:lpstr>Folie 56</vt:lpstr>
      <vt:lpstr>Folie 57</vt:lpstr>
      <vt:lpstr>Folie 58</vt:lpstr>
      <vt:lpstr>Folie 59</vt:lpstr>
      <vt:lpstr>Folie 60</vt:lpstr>
      <vt:lpstr>Folie 61</vt:lpstr>
      <vt:lpstr>Folie 62</vt:lpstr>
      <vt:lpstr>Folie 63</vt:lpstr>
      <vt:lpstr>Folie 64</vt:lpstr>
      <vt:lpstr>Folie 65</vt:lpstr>
      <vt:lpstr>Folie 66</vt:lpstr>
      <vt:lpstr>Folie 67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953</cp:revision>
  <dcterms:created xsi:type="dcterms:W3CDTF">2009-12-16T09:06:32Z</dcterms:created>
  <dcterms:modified xsi:type="dcterms:W3CDTF">2019-07-28T16:08:07Z</dcterms:modified>
</cp:coreProperties>
</file>